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9cd32e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19cd32e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19cd32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19cd32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19cd32e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19cd32e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19cd32e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19cd32e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19cd32e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19cd32e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19cd32e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19cd32e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9cd32e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19cd32e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19cd32e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19cd32e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19cd32e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19cd32e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10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ctrTitle"/>
          </p:nvPr>
        </p:nvSpPr>
        <p:spPr>
          <a:xfrm>
            <a:off x="2520650" y="1422875"/>
            <a:ext cx="4042200" cy="31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1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9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8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565950" y="1945550"/>
            <a:ext cx="2200500" cy="24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7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6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5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4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2520650" y="798125"/>
            <a:ext cx="3992400" cy="36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3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2520650" y="1422875"/>
            <a:ext cx="3754200" cy="299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200">
                <a:solidFill>
                  <a:schemeClr val="lt1"/>
                </a:solidFill>
              </a:rPr>
              <a:t>2</a:t>
            </a:r>
            <a:endParaRPr sz="2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