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8" r:id="rId4"/>
    <p:sldId id="259" r:id="rId5"/>
    <p:sldId id="260" r:id="rId6"/>
    <p:sldId id="257" r:id="rId7"/>
    <p:sldId id="261" r:id="rId8"/>
    <p:sldId id="266" r:id="rId9"/>
    <p:sldId id="263" r:id="rId10"/>
    <p:sldId id="267" r:id="rId11"/>
    <p:sldId id="265" r:id="rId12"/>
    <p:sldId id="262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95078B-0FDB-49B7-A9B7-36427E679AB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B996CC-BFED-44C1-9EC7-A063F6EC50EB}">
      <dgm:prSet phldrT="[Text]"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C8BBEE55-5DE7-4F85-937A-7109F0CAB6C6}" type="parTrans" cxnId="{0D60810C-F285-4E09-BA51-4ED8391EE374}">
      <dgm:prSet/>
      <dgm:spPr/>
      <dgm:t>
        <a:bodyPr/>
        <a:lstStyle/>
        <a:p>
          <a:endParaRPr lang="en-US"/>
        </a:p>
      </dgm:t>
    </dgm:pt>
    <dgm:pt modelId="{E12DE5BF-9923-4E26-87E7-00628090B49C}" type="sibTrans" cxnId="{0D60810C-F285-4E09-BA51-4ED8391EE374}">
      <dgm:prSet/>
      <dgm:spPr/>
      <dgm:t>
        <a:bodyPr/>
        <a:lstStyle/>
        <a:p>
          <a:endParaRPr lang="en-US"/>
        </a:p>
      </dgm:t>
    </dgm:pt>
    <dgm:pt modelId="{D9A4CE15-6EAA-4A48-AFB5-43567DDD80F9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06F1ED60-DBF3-457F-A3FA-2E8CF5ACD792}" type="parTrans" cxnId="{C91A210C-5DE9-4863-B440-569C7150AD1F}">
      <dgm:prSet/>
      <dgm:spPr/>
      <dgm:t>
        <a:bodyPr/>
        <a:lstStyle/>
        <a:p>
          <a:endParaRPr lang="en-US"/>
        </a:p>
      </dgm:t>
    </dgm:pt>
    <dgm:pt modelId="{468FCF07-DC52-4F62-A70B-4D3D22C2B12D}" type="sibTrans" cxnId="{C91A210C-5DE9-4863-B440-569C7150AD1F}">
      <dgm:prSet/>
      <dgm:spPr/>
      <dgm:t>
        <a:bodyPr/>
        <a:lstStyle/>
        <a:p>
          <a:endParaRPr lang="en-US"/>
        </a:p>
      </dgm:t>
    </dgm:pt>
    <dgm:pt modelId="{93D33848-9790-4F57-BC96-B5158CA046BD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AC4F6639-C22F-4833-B1F6-E5411F18EB54}" type="parTrans" cxnId="{F8867582-67C1-4106-8316-ACD8B0FA052D}">
      <dgm:prSet/>
      <dgm:spPr/>
      <dgm:t>
        <a:bodyPr/>
        <a:lstStyle/>
        <a:p>
          <a:endParaRPr lang="en-US"/>
        </a:p>
      </dgm:t>
    </dgm:pt>
    <dgm:pt modelId="{47A51498-2C4B-44B1-AB8F-A5DFD62C7878}" type="sibTrans" cxnId="{F8867582-67C1-4106-8316-ACD8B0FA052D}">
      <dgm:prSet/>
      <dgm:spPr/>
      <dgm:t>
        <a:bodyPr/>
        <a:lstStyle/>
        <a:p>
          <a:endParaRPr lang="en-US"/>
        </a:p>
      </dgm:t>
    </dgm:pt>
    <dgm:pt modelId="{D5938D60-E050-4EF7-A2AC-BE79C64C2577}" type="pres">
      <dgm:prSet presAssocID="{4795078B-0FDB-49B7-A9B7-36427E679AB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97D021-6216-47FB-85D5-F16931267757}" type="pres">
      <dgm:prSet presAssocID="{A7B996CC-BFED-44C1-9EC7-A063F6EC50E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81ED70-09DF-4757-AFD2-EC29D608020C}" type="pres">
      <dgm:prSet presAssocID="{A7B996CC-BFED-44C1-9EC7-A063F6EC50EB}" presName="spNode" presStyleCnt="0"/>
      <dgm:spPr/>
    </dgm:pt>
    <dgm:pt modelId="{92914791-7D19-4998-A69D-535165CDDC0A}" type="pres">
      <dgm:prSet presAssocID="{E12DE5BF-9923-4E26-87E7-00628090B49C}" presName="sibTrans" presStyleLbl="sibTrans1D1" presStyleIdx="0" presStyleCnt="3"/>
      <dgm:spPr/>
      <dgm:t>
        <a:bodyPr/>
        <a:lstStyle/>
        <a:p>
          <a:endParaRPr lang="en-US"/>
        </a:p>
      </dgm:t>
    </dgm:pt>
    <dgm:pt modelId="{0E2244AF-8C52-4F2C-B1F7-D6AEA06D5F38}" type="pres">
      <dgm:prSet presAssocID="{D9A4CE15-6EAA-4A48-AFB5-43567DDD80F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1B15FF-7C08-4E13-84DE-2F82AF7A81FD}" type="pres">
      <dgm:prSet presAssocID="{D9A4CE15-6EAA-4A48-AFB5-43567DDD80F9}" presName="spNode" presStyleCnt="0"/>
      <dgm:spPr/>
    </dgm:pt>
    <dgm:pt modelId="{72890E34-EA95-496D-864D-4E35FF409C24}" type="pres">
      <dgm:prSet presAssocID="{468FCF07-DC52-4F62-A70B-4D3D22C2B12D}" presName="sibTrans" presStyleLbl="sibTrans1D1" presStyleIdx="1" presStyleCnt="3"/>
      <dgm:spPr/>
      <dgm:t>
        <a:bodyPr/>
        <a:lstStyle/>
        <a:p>
          <a:endParaRPr lang="en-US"/>
        </a:p>
      </dgm:t>
    </dgm:pt>
    <dgm:pt modelId="{63781625-C086-4BE8-A9B2-1BFAA8921F3D}" type="pres">
      <dgm:prSet presAssocID="{93D33848-9790-4F57-BC96-B5158CA046B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C6B9BD-C9E0-4A5A-88DA-E491A7CD7129}" type="pres">
      <dgm:prSet presAssocID="{93D33848-9790-4F57-BC96-B5158CA046BD}" presName="spNode" presStyleCnt="0"/>
      <dgm:spPr/>
    </dgm:pt>
    <dgm:pt modelId="{5880C56F-462E-4889-8D6B-84FAED2A2EC4}" type="pres">
      <dgm:prSet presAssocID="{47A51498-2C4B-44B1-AB8F-A5DFD62C7878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D111622A-4EB2-41AD-8787-528BA08CB795}" type="presOf" srcId="{D9A4CE15-6EAA-4A48-AFB5-43567DDD80F9}" destId="{0E2244AF-8C52-4F2C-B1F7-D6AEA06D5F38}" srcOrd="0" destOrd="0" presId="urn:microsoft.com/office/officeart/2005/8/layout/cycle5"/>
    <dgm:cxn modelId="{6A8BAC2E-A199-4B3F-8406-A734829D0260}" type="presOf" srcId="{E12DE5BF-9923-4E26-87E7-00628090B49C}" destId="{92914791-7D19-4998-A69D-535165CDDC0A}" srcOrd="0" destOrd="0" presId="urn:microsoft.com/office/officeart/2005/8/layout/cycle5"/>
    <dgm:cxn modelId="{DB0FEE4A-D693-4A1A-8D76-CF1379744B61}" type="presOf" srcId="{A7B996CC-BFED-44C1-9EC7-A063F6EC50EB}" destId="{5497D021-6216-47FB-85D5-F16931267757}" srcOrd="0" destOrd="0" presId="urn:microsoft.com/office/officeart/2005/8/layout/cycle5"/>
    <dgm:cxn modelId="{45A5E9C9-317D-46AE-B9B0-84DDE74609C8}" type="presOf" srcId="{93D33848-9790-4F57-BC96-B5158CA046BD}" destId="{63781625-C086-4BE8-A9B2-1BFAA8921F3D}" srcOrd="0" destOrd="0" presId="urn:microsoft.com/office/officeart/2005/8/layout/cycle5"/>
    <dgm:cxn modelId="{71387446-799C-4BE2-A8A5-4D1ED5FDAFE4}" type="presOf" srcId="{47A51498-2C4B-44B1-AB8F-A5DFD62C7878}" destId="{5880C56F-462E-4889-8D6B-84FAED2A2EC4}" srcOrd="0" destOrd="0" presId="urn:microsoft.com/office/officeart/2005/8/layout/cycle5"/>
    <dgm:cxn modelId="{85F19077-9AC7-40E9-8BB0-A4B36F2FB15D}" type="presOf" srcId="{4795078B-0FDB-49B7-A9B7-36427E679AB8}" destId="{D5938D60-E050-4EF7-A2AC-BE79C64C2577}" srcOrd="0" destOrd="0" presId="urn:microsoft.com/office/officeart/2005/8/layout/cycle5"/>
    <dgm:cxn modelId="{C91A210C-5DE9-4863-B440-569C7150AD1F}" srcId="{4795078B-0FDB-49B7-A9B7-36427E679AB8}" destId="{D9A4CE15-6EAA-4A48-AFB5-43567DDD80F9}" srcOrd="1" destOrd="0" parTransId="{06F1ED60-DBF3-457F-A3FA-2E8CF5ACD792}" sibTransId="{468FCF07-DC52-4F62-A70B-4D3D22C2B12D}"/>
    <dgm:cxn modelId="{76F85ED9-A80E-4E7D-8B9B-060F375B634F}" type="presOf" srcId="{468FCF07-DC52-4F62-A70B-4D3D22C2B12D}" destId="{72890E34-EA95-496D-864D-4E35FF409C24}" srcOrd="0" destOrd="0" presId="urn:microsoft.com/office/officeart/2005/8/layout/cycle5"/>
    <dgm:cxn modelId="{0D60810C-F285-4E09-BA51-4ED8391EE374}" srcId="{4795078B-0FDB-49B7-A9B7-36427E679AB8}" destId="{A7B996CC-BFED-44C1-9EC7-A063F6EC50EB}" srcOrd="0" destOrd="0" parTransId="{C8BBEE55-5DE7-4F85-937A-7109F0CAB6C6}" sibTransId="{E12DE5BF-9923-4E26-87E7-00628090B49C}"/>
    <dgm:cxn modelId="{F8867582-67C1-4106-8316-ACD8B0FA052D}" srcId="{4795078B-0FDB-49B7-A9B7-36427E679AB8}" destId="{93D33848-9790-4F57-BC96-B5158CA046BD}" srcOrd="2" destOrd="0" parTransId="{AC4F6639-C22F-4833-B1F6-E5411F18EB54}" sibTransId="{47A51498-2C4B-44B1-AB8F-A5DFD62C7878}"/>
    <dgm:cxn modelId="{1CC6EC59-5364-4B68-BD83-22F2E5D95956}" type="presParOf" srcId="{D5938D60-E050-4EF7-A2AC-BE79C64C2577}" destId="{5497D021-6216-47FB-85D5-F16931267757}" srcOrd="0" destOrd="0" presId="urn:microsoft.com/office/officeart/2005/8/layout/cycle5"/>
    <dgm:cxn modelId="{8CAEDC9F-F39C-440E-BF3F-3344B6C5E36F}" type="presParOf" srcId="{D5938D60-E050-4EF7-A2AC-BE79C64C2577}" destId="{3981ED70-09DF-4757-AFD2-EC29D608020C}" srcOrd="1" destOrd="0" presId="urn:microsoft.com/office/officeart/2005/8/layout/cycle5"/>
    <dgm:cxn modelId="{70775A77-AA89-4624-952B-9598BA923A26}" type="presParOf" srcId="{D5938D60-E050-4EF7-A2AC-BE79C64C2577}" destId="{92914791-7D19-4998-A69D-535165CDDC0A}" srcOrd="2" destOrd="0" presId="urn:microsoft.com/office/officeart/2005/8/layout/cycle5"/>
    <dgm:cxn modelId="{D2F8F21C-F2AE-4241-82FB-B5CEEECA055B}" type="presParOf" srcId="{D5938D60-E050-4EF7-A2AC-BE79C64C2577}" destId="{0E2244AF-8C52-4F2C-B1F7-D6AEA06D5F38}" srcOrd="3" destOrd="0" presId="urn:microsoft.com/office/officeart/2005/8/layout/cycle5"/>
    <dgm:cxn modelId="{5B841406-7531-47B9-8FF6-15E8D8D8D141}" type="presParOf" srcId="{D5938D60-E050-4EF7-A2AC-BE79C64C2577}" destId="{221B15FF-7C08-4E13-84DE-2F82AF7A81FD}" srcOrd="4" destOrd="0" presId="urn:microsoft.com/office/officeart/2005/8/layout/cycle5"/>
    <dgm:cxn modelId="{3ECD12BB-92A5-451D-84A7-D0261EB5E71D}" type="presParOf" srcId="{D5938D60-E050-4EF7-A2AC-BE79C64C2577}" destId="{72890E34-EA95-496D-864D-4E35FF409C24}" srcOrd="5" destOrd="0" presId="urn:microsoft.com/office/officeart/2005/8/layout/cycle5"/>
    <dgm:cxn modelId="{A2EF44D3-00A0-45C6-81D6-57FEEC523017}" type="presParOf" srcId="{D5938D60-E050-4EF7-A2AC-BE79C64C2577}" destId="{63781625-C086-4BE8-A9B2-1BFAA8921F3D}" srcOrd="6" destOrd="0" presId="urn:microsoft.com/office/officeart/2005/8/layout/cycle5"/>
    <dgm:cxn modelId="{B7338886-3198-4DCB-BED0-182863E599E4}" type="presParOf" srcId="{D5938D60-E050-4EF7-A2AC-BE79C64C2577}" destId="{A4C6B9BD-C9E0-4A5A-88DA-E491A7CD7129}" srcOrd="7" destOrd="0" presId="urn:microsoft.com/office/officeart/2005/8/layout/cycle5"/>
    <dgm:cxn modelId="{6FF6C10B-DD5C-4793-BA2C-01E2CB3F51D3}" type="presParOf" srcId="{D5938D60-E050-4EF7-A2AC-BE79C64C2577}" destId="{5880C56F-462E-4889-8D6B-84FAED2A2EC4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D7933-BF29-4DBF-A79A-98B5E000737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C51472-5592-4C87-89DD-0015FD3A0E81}">
      <dgm:prSet phldrT="[Text]"/>
      <dgm:spPr/>
      <dgm:t>
        <a:bodyPr/>
        <a:lstStyle/>
        <a:p>
          <a:r>
            <a:rPr lang="en-US" dirty="0" smtClean="0"/>
            <a:t>Core module</a:t>
          </a:r>
          <a:endParaRPr lang="en-US" dirty="0"/>
        </a:p>
      </dgm:t>
    </dgm:pt>
    <dgm:pt modelId="{578973CF-5BD1-4371-9348-D89B1EAC2740}" type="parTrans" cxnId="{1DC7F206-9D67-4E08-ABC2-A36BC41695B1}">
      <dgm:prSet/>
      <dgm:spPr/>
      <dgm:t>
        <a:bodyPr/>
        <a:lstStyle/>
        <a:p>
          <a:endParaRPr lang="en-US"/>
        </a:p>
      </dgm:t>
    </dgm:pt>
    <dgm:pt modelId="{9B860A10-EA33-406E-9A38-B0150ECAD202}" type="sibTrans" cxnId="{1DC7F206-9D67-4E08-ABC2-A36BC41695B1}">
      <dgm:prSet/>
      <dgm:spPr/>
      <dgm:t>
        <a:bodyPr/>
        <a:lstStyle/>
        <a:p>
          <a:endParaRPr lang="en-US"/>
        </a:p>
      </dgm:t>
    </dgm:pt>
    <dgm:pt modelId="{D921F81D-3768-4D83-9C69-218101E12621}">
      <dgm:prSet phldrT="[Text]"/>
      <dgm:spPr/>
      <dgm:t>
        <a:bodyPr/>
        <a:lstStyle/>
        <a:p>
          <a:r>
            <a:rPr lang="en-US" dirty="0" smtClean="0"/>
            <a:t>Module A</a:t>
          </a:r>
          <a:endParaRPr lang="en-US" dirty="0"/>
        </a:p>
      </dgm:t>
    </dgm:pt>
    <dgm:pt modelId="{378D159D-2950-4624-817C-DA25309C5353}" type="parTrans" cxnId="{0DF97EB8-05B4-4DD6-9D44-E23E5C312C72}">
      <dgm:prSet/>
      <dgm:spPr/>
      <dgm:t>
        <a:bodyPr/>
        <a:lstStyle/>
        <a:p>
          <a:endParaRPr lang="en-US"/>
        </a:p>
      </dgm:t>
    </dgm:pt>
    <dgm:pt modelId="{94AD55D6-4180-4CB0-AE27-F9CD682F397E}" type="sibTrans" cxnId="{0DF97EB8-05B4-4DD6-9D44-E23E5C312C72}">
      <dgm:prSet/>
      <dgm:spPr/>
      <dgm:t>
        <a:bodyPr/>
        <a:lstStyle/>
        <a:p>
          <a:endParaRPr lang="en-US"/>
        </a:p>
      </dgm:t>
    </dgm:pt>
    <dgm:pt modelId="{2E9759CF-8CA2-43E1-A4D9-897C05A9661E}">
      <dgm:prSet phldrT="[Text]"/>
      <dgm:spPr/>
      <dgm:t>
        <a:bodyPr/>
        <a:lstStyle/>
        <a:p>
          <a:r>
            <a:rPr lang="en-US" dirty="0" smtClean="0"/>
            <a:t>Module C</a:t>
          </a:r>
          <a:endParaRPr lang="en-US" dirty="0"/>
        </a:p>
      </dgm:t>
    </dgm:pt>
    <dgm:pt modelId="{BEE7C340-D11A-463F-AD94-CD9DF08E7143}" type="parTrans" cxnId="{ABD7BFD6-ADEA-4A26-BC92-2D33D6CC7B2E}">
      <dgm:prSet/>
      <dgm:spPr/>
      <dgm:t>
        <a:bodyPr/>
        <a:lstStyle/>
        <a:p>
          <a:endParaRPr lang="en-US"/>
        </a:p>
      </dgm:t>
    </dgm:pt>
    <dgm:pt modelId="{0D66E11E-63FB-4B30-AD06-C8830E6D839A}" type="sibTrans" cxnId="{ABD7BFD6-ADEA-4A26-BC92-2D33D6CC7B2E}">
      <dgm:prSet/>
      <dgm:spPr/>
      <dgm:t>
        <a:bodyPr/>
        <a:lstStyle/>
        <a:p>
          <a:endParaRPr lang="en-US"/>
        </a:p>
      </dgm:t>
    </dgm:pt>
    <dgm:pt modelId="{6A4F7D14-F2E6-4AA1-8B97-8AB732F47814}">
      <dgm:prSet phldrT="[Text]"/>
      <dgm:spPr/>
      <dgm:t>
        <a:bodyPr/>
        <a:lstStyle/>
        <a:p>
          <a:r>
            <a:rPr lang="en-US" dirty="0" smtClean="0"/>
            <a:t>Module D</a:t>
          </a:r>
          <a:endParaRPr lang="en-US" dirty="0"/>
        </a:p>
      </dgm:t>
    </dgm:pt>
    <dgm:pt modelId="{20A3718A-4CF4-4768-8D89-C517716331AD}" type="parTrans" cxnId="{84428B24-CD89-4106-8B96-9B870DD08F26}">
      <dgm:prSet/>
      <dgm:spPr/>
      <dgm:t>
        <a:bodyPr/>
        <a:lstStyle/>
        <a:p>
          <a:endParaRPr lang="en-US"/>
        </a:p>
      </dgm:t>
    </dgm:pt>
    <dgm:pt modelId="{CC6D4969-0CDC-4607-A0A3-8ACA62B0DEDB}" type="sibTrans" cxnId="{84428B24-CD89-4106-8B96-9B870DD08F26}">
      <dgm:prSet/>
      <dgm:spPr/>
      <dgm:t>
        <a:bodyPr/>
        <a:lstStyle/>
        <a:p>
          <a:endParaRPr lang="en-US"/>
        </a:p>
      </dgm:t>
    </dgm:pt>
    <dgm:pt modelId="{843EE1F9-1DC1-4049-AFD5-0009F041F5BC}">
      <dgm:prSet phldrT="[Text]"/>
      <dgm:spPr/>
      <dgm:t>
        <a:bodyPr/>
        <a:lstStyle/>
        <a:p>
          <a:r>
            <a:rPr lang="en-US" dirty="0" smtClean="0"/>
            <a:t>Module B</a:t>
          </a:r>
          <a:endParaRPr lang="en-US" dirty="0"/>
        </a:p>
      </dgm:t>
    </dgm:pt>
    <dgm:pt modelId="{9A64E5A9-ABB6-4545-98C6-0376B846883A}" type="parTrans" cxnId="{D170EA1C-199A-4AE3-A9B5-26D04E95E355}">
      <dgm:prSet/>
      <dgm:spPr/>
      <dgm:t>
        <a:bodyPr/>
        <a:lstStyle/>
        <a:p>
          <a:endParaRPr lang="en-US"/>
        </a:p>
      </dgm:t>
    </dgm:pt>
    <dgm:pt modelId="{FE62CEF2-33E5-42D6-8F8C-0F74D2E925B0}" type="sibTrans" cxnId="{D170EA1C-199A-4AE3-A9B5-26D04E95E355}">
      <dgm:prSet/>
      <dgm:spPr/>
      <dgm:t>
        <a:bodyPr/>
        <a:lstStyle/>
        <a:p>
          <a:endParaRPr lang="en-US"/>
        </a:p>
      </dgm:t>
    </dgm:pt>
    <dgm:pt modelId="{336851C1-6A55-40FC-A3E5-2B45DB8EE55D}">
      <dgm:prSet phldrT="[Text]"/>
      <dgm:spPr/>
      <dgm:t>
        <a:bodyPr/>
        <a:lstStyle/>
        <a:p>
          <a:r>
            <a:rPr lang="en-US" dirty="0" smtClean="0"/>
            <a:t>Module E</a:t>
          </a:r>
          <a:endParaRPr lang="en-US" dirty="0"/>
        </a:p>
      </dgm:t>
    </dgm:pt>
    <dgm:pt modelId="{0C12489C-4353-452B-9F27-0B9C68A7A4E3}" type="parTrans" cxnId="{05A33734-E9FB-4064-A020-B105D9B3080C}">
      <dgm:prSet/>
      <dgm:spPr/>
      <dgm:t>
        <a:bodyPr/>
        <a:lstStyle/>
        <a:p>
          <a:endParaRPr lang="en-US"/>
        </a:p>
      </dgm:t>
    </dgm:pt>
    <dgm:pt modelId="{3F12B69C-122C-48F9-A8F2-263C0D5CAB6F}" type="sibTrans" cxnId="{05A33734-E9FB-4064-A020-B105D9B3080C}">
      <dgm:prSet/>
      <dgm:spPr/>
      <dgm:t>
        <a:bodyPr/>
        <a:lstStyle/>
        <a:p>
          <a:endParaRPr lang="en-US"/>
        </a:p>
      </dgm:t>
    </dgm:pt>
    <dgm:pt modelId="{467BA17E-7A1E-436A-9F52-2F563DFC5113}" type="pres">
      <dgm:prSet presAssocID="{AADD7933-BF29-4DBF-A79A-98B5E000737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4B2BC6-3984-4F29-BA94-D1A477018516}" type="pres">
      <dgm:prSet presAssocID="{ECC51472-5592-4C87-89DD-0015FD3A0E81}" presName="root1" presStyleCnt="0"/>
      <dgm:spPr/>
    </dgm:pt>
    <dgm:pt modelId="{34DF5DCF-1DFA-4824-8C78-663E2C802223}" type="pres">
      <dgm:prSet presAssocID="{ECC51472-5592-4C87-89DD-0015FD3A0E8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4B5FFC-7B1F-4414-8701-278519FFE3EC}" type="pres">
      <dgm:prSet presAssocID="{ECC51472-5592-4C87-89DD-0015FD3A0E81}" presName="level2hierChild" presStyleCnt="0"/>
      <dgm:spPr/>
    </dgm:pt>
    <dgm:pt modelId="{7A2328CC-CAFC-4358-A237-EE24D9479B4B}" type="pres">
      <dgm:prSet presAssocID="{378D159D-2950-4624-817C-DA25309C5353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1E247213-829D-442A-9F42-CFA1084C6E97}" type="pres">
      <dgm:prSet presAssocID="{378D159D-2950-4624-817C-DA25309C535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D568ADE0-E500-466F-AF53-C6D13CDF846F}" type="pres">
      <dgm:prSet presAssocID="{D921F81D-3768-4D83-9C69-218101E12621}" presName="root2" presStyleCnt="0"/>
      <dgm:spPr/>
    </dgm:pt>
    <dgm:pt modelId="{120C7DB3-7870-4A16-9D18-81B04436E2AF}" type="pres">
      <dgm:prSet presAssocID="{D921F81D-3768-4D83-9C69-218101E1262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58DA6C-6C0E-400E-AF7A-C1ACC3337809}" type="pres">
      <dgm:prSet presAssocID="{D921F81D-3768-4D83-9C69-218101E12621}" presName="level3hierChild" presStyleCnt="0"/>
      <dgm:spPr/>
    </dgm:pt>
    <dgm:pt modelId="{2B99C85A-CBBF-4828-A502-2BD3FD022411}" type="pres">
      <dgm:prSet presAssocID="{BEE7C340-D11A-463F-AD94-CD9DF08E7143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4A8C98AC-A993-4229-BC30-10320F35D1F0}" type="pres">
      <dgm:prSet presAssocID="{BEE7C340-D11A-463F-AD94-CD9DF08E7143}" presName="connTx" presStyleLbl="parChTrans1D3" presStyleIdx="0" presStyleCnt="3"/>
      <dgm:spPr/>
      <dgm:t>
        <a:bodyPr/>
        <a:lstStyle/>
        <a:p>
          <a:endParaRPr lang="en-US"/>
        </a:p>
      </dgm:t>
    </dgm:pt>
    <dgm:pt modelId="{908A8750-3887-499E-9124-03CEF2459621}" type="pres">
      <dgm:prSet presAssocID="{2E9759CF-8CA2-43E1-A4D9-897C05A9661E}" presName="root2" presStyleCnt="0"/>
      <dgm:spPr/>
    </dgm:pt>
    <dgm:pt modelId="{E19AD31C-B7B5-4FB7-B79F-3E84DFCE61CC}" type="pres">
      <dgm:prSet presAssocID="{2E9759CF-8CA2-43E1-A4D9-897C05A9661E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27CFFF-54C6-46DD-BE59-3B5E0BB8A6BE}" type="pres">
      <dgm:prSet presAssocID="{2E9759CF-8CA2-43E1-A4D9-897C05A9661E}" presName="level3hierChild" presStyleCnt="0"/>
      <dgm:spPr/>
    </dgm:pt>
    <dgm:pt modelId="{431DD3DB-4F38-4A76-B4D3-767DB339AB73}" type="pres">
      <dgm:prSet presAssocID="{20A3718A-4CF4-4768-8D89-C517716331AD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8574ADDF-6250-47BB-B3F3-ABF93D608A6A}" type="pres">
      <dgm:prSet presAssocID="{20A3718A-4CF4-4768-8D89-C517716331AD}" presName="connTx" presStyleLbl="parChTrans1D3" presStyleIdx="1" presStyleCnt="3"/>
      <dgm:spPr/>
      <dgm:t>
        <a:bodyPr/>
        <a:lstStyle/>
        <a:p>
          <a:endParaRPr lang="en-US"/>
        </a:p>
      </dgm:t>
    </dgm:pt>
    <dgm:pt modelId="{545F42F2-76F8-4DC0-9087-B2F2C2522D99}" type="pres">
      <dgm:prSet presAssocID="{6A4F7D14-F2E6-4AA1-8B97-8AB732F47814}" presName="root2" presStyleCnt="0"/>
      <dgm:spPr/>
    </dgm:pt>
    <dgm:pt modelId="{7E48F192-9A29-47B1-9F5A-DD1622E293F0}" type="pres">
      <dgm:prSet presAssocID="{6A4F7D14-F2E6-4AA1-8B97-8AB732F47814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BCB8EA-93FA-4C15-9FCB-FA6A0BD57382}" type="pres">
      <dgm:prSet presAssocID="{6A4F7D14-F2E6-4AA1-8B97-8AB732F47814}" presName="level3hierChild" presStyleCnt="0"/>
      <dgm:spPr/>
    </dgm:pt>
    <dgm:pt modelId="{03F59F53-51FE-4C6C-A0ED-2CC97466CB05}" type="pres">
      <dgm:prSet presAssocID="{9A64E5A9-ABB6-4545-98C6-0376B846883A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CB2D9D9F-6E60-4C9E-8246-6D41595CE4E0}" type="pres">
      <dgm:prSet presAssocID="{9A64E5A9-ABB6-4545-98C6-0376B846883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9A5E9E55-0725-452C-9FD1-9729A8296804}" type="pres">
      <dgm:prSet presAssocID="{843EE1F9-1DC1-4049-AFD5-0009F041F5BC}" presName="root2" presStyleCnt="0"/>
      <dgm:spPr/>
    </dgm:pt>
    <dgm:pt modelId="{63722642-CDF5-47C2-B5CB-A24307227C78}" type="pres">
      <dgm:prSet presAssocID="{843EE1F9-1DC1-4049-AFD5-0009F041F5BC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884424-B924-40C4-9576-ABBDB332C64B}" type="pres">
      <dgm:prSet presAssocID="{843EE1F9-1DC1-4049-AFD5-0009F041F5BC}" presName="level3hierChild" presStyleCnt="0"/>
      <dgm:spPr/>
    </dgm:pt>
    <dgm:pt modelId="{EDF60B59-3022-447E-92B3-1B119140514B}" type="pres">
      <dgm:prSet presAssocID="{0C12489C-4353-452B-9F27-0B9C68A7A4E3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666F4893-0258-4B3A-AC51-70DB5A7551F4}" type="pres">
      <dgm:prSet presAssocID="{0C12489C-4353-452B-9F27-0B9C68A7A4E3}" presName="connTx" presStyleLbl="parChTrans1D3" presStyleIdx="2" presStyleCnt="3"/>
      <dgm:spPr/>
      <dgm:t>
        <a:bodyPr/>
        <a:lstStyle/>
        <a:p>
          <a:endParaRPr lang="en-US"/>
        </a:p>
      </dgm:t>
    </dgm:pt>
    <dgm:pt modelId="{850A5329-5640-487C-8C40-484124794BCA}" type="pres">
      <dgm:prSet presAssocID="{336851C1-6A55-40FC-A3E5-2B45DB8EE55D}" presName="root2" presStyleCnt="0"/>
      <dgm:spPr/>
    </dgm:pt>
    <dgm:pt modelId="{ED6F654D-9809-4552-9F60-EB44277438D3}" type="pres">
      <dgm:prSet presAssocID="{336851C1-6A55-40FC-A3E5-2B45DB8EE55D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031CC5-116E-4168-A89C-9D70BB1B6F14}" type="pres">
      <dgm:prSet presAssocID="{336851C1-6A55-40FC-A3E5-2B45DB8EE55D}" presName="level3hierChild" presStyleCnt="0"/>
      <dgm:spPr/>
    </dgm:pt>
  </dgm:ptLst>
  <dgm:cxnLst>
    <dgm:cxn modelId="{87AB73CB-5AAB-496E-A515-C2B060A87250}" type="presOf" srcId="{378D159D-2950-4624-817C-DA25309C5353}" destId="{7A2328CC-CAFC-4358-A237-EE24D9479B4B}" srcOrd="0" destOrd="0" presId="urn:microsoft.com/office/officeart/2005/8/layout/hierarchy2"/>
    <dgm:cxn modelId="{05A33734-E9FB-4064-A020-B105D9B3080C}" srcId="{843EE1F9-1DC1-4049-AFD5-0009F041F5BC}" destId="{336851C1-6A55-40FC-A3E5-2B45DB8EE55D}" srcOrd="0" destOrd="0" parTransId="{0C12489C-4353-452B-9F27-0B9C68A7A4E3}" sibTransId="{3F12B69C-122C-48F9-A8F2-263C0D5CAB6F}"/>
    <dgm:cxn modelId="{0DF97EB8-05B4-4DD6-9D44-E23E5C312C72}" srcId="{ECC51472-5592-4C87-89DD-0015FD3A0E81}" destId="{D921F81D-3768-4D83-9C69-218101E12621}" srcOrd="0" destOrd="0" parTransId="{378D159D-2950-4624-817C-DA25309C5353}" sibTransId="{94AD55D6-4180-4CB0-AE27-F9CD682F397E}"/>
    <dgm:cxn modelId="{F921DA9E-859E-4E66-AB1B-081BB0F46EAB}" type="presOf" srcId="{843EE1F9-1DC1-4049-AFD5-0009F041F5BC}" destId="{63722642-CDF5-47C2-B5CB-A24307227C78}" srcOrd="0" destOrd="0" presId="urn:microsoft.com/office/officeart/2005/8/layout/hierarchy2"/>
    <dgm:cxn modelId="{2C70D51B-DB8B-4600-9FF7-69C25520B09A}" type="presOf" srcId="{20A3718A-4CF4-4768-8D89-C517716331AD}" destId="{431DD3DB-4F38-4A76-B4D3-767DB339AB73}" srcOrd="0" destOrd="0" presId="urn:microsoft.com/office/officeart/2005/8/layout/hierarchy2"/>
    <dgm:cxn modelId="{F271EE25-D18A-4725-9754-8F861EF3CF17}" type="presOf" srcId="{ECC51472-5592-4C87-89DD-0015FD3A0E81}" destId="{34DF5DCF-1DFA-4824-8C78-663E2C802223}" srcOrd="0" destOrd="0" presId="urn:microsoft.com/office/officeart/2005/8/layout/hierarchy2"/>
    <dgm:cxn modelId="{4BB76A89-D90A-49A5-BBCC-2D54535A69C3}" type="presOf" srcId="{BEE7C340-D11A-463F-AD94-CD9DF08E7143}" destId="{4A8C98AC-A993-4229-BC30-10320F35D1F0}" srcOrd="1" destOrd="0" presId="urn:microsoft.com/office/officeart/2005/8/layout/hierarchy2"/>
    <dgm:cxn modelId="{1DD68804-022A-490B-94B1-F4F36B22B79A}" type="presOf" srcId="{6A4F7D14-F2E6-4AA1-8B97-8AB732F47814}" destId="{7E48F192-9A29-47B1-9F5A-DD1622E293F0}" srcOrd="0" destOrd="0" presId="urn:microsoft.com/office/officeart/2005/8/layout/hierarchy2"/>
    <dgm:cxn modelId="{84428B24-CD89-4106-8B96-9B870DD08F26}" srcId="{D921F81D-3768-4D83-9C69-218101E12621}" destId="{6A4F7D14-F2E6-4AA1-8B97-8AB732F47814}" srcOrd="1" destOrd="0" parTransId="{20A3718A-4CF4-4768-8D89-C517716331AD}" sibTransId="{CC6D4969-0CDC-4607-A0A3-8ACA62B0DEDB}"/>
    <dgm:cxn modelId="{BE2959B0-4A0B-4E55-A4AA-C297A6524F45}" type="presOf" srcId="{BEE7C340-D11A-463F-AD94-CD9DF08E7143}" destId="{2B99C85A-CBBF-4828-A502-2BD3FD022411}" srcOrd="0" destOrd="0" presId="urn:microsoft.com/office/officeart/2005/8/layout/hierarchy2"/>
    <dgm:cxn modelId="{61514231-0B2D-4E03-80A6-47B57BF87DE8}" type="presOf" srcId="{D921F81D-3768-4D83-9C69-218101E12621}" destId="{120C7DB3-7870-4A16-9D18-81B04436E2AF}" srcOrd="0" destOrd="0" presId="urn:microsoft.com/office/officeart/2005/8/layout/hierarchy2"/>
    <dgm:cxn modelId="{5EC695D6-7B31-42AE-9BCE-6749B1E62205}" type="presOf" srcId="{0C12489C-4353-452B-9F27-0B9C68A7A4E3}" destId="{666F4893-0258-4B3A-AC51-70DB5A7551F4}" srcOrd="1" destOrd="0" presId="urn:microsoft.com/office/officeart/2005/8/layout/hierarchy2"/>
    <dgm:cxn modelId="{36941DF9-8B6B-4B96-8C77-9234A19CE6FE}" type="presOf" srcId="{9A64E5A9-ABB6-4545-98C6-0376B846883A}" destId="{03F59F53-51FE-4C6C-A0ED-2CC97466CB05}" srcOrd="0" destOrd="0" presId="urn:microsoft.com/office/officeart/2005/8/layout/hierarchy2"/>
    <dgm:cxn modelId="{ABD7BFD6-ADEA-4A26-BC92-2D33D6CC7B2E}" srcId="{D921F81D-3768-4D83-9C69-218101E12621}" destId="{2E9759CF-8CA2-43E1-A4D9-897C05A9661E}" srcOrd="0" destOrd="0" parTransId="{BEE7C340-D11A-463F-AD94-CD9DF08E7143}" sibTransId="{0D66E11E-63FB-4B30-AD06-C8830E6D839A}"/>
    <dgm:cxn modelId="{002B5200-EC62-46E1-9D57-742CE53D829E}" type="presOf" srcId="{0C12489C-4353-452B-9F27-0B9C68A7A4E3}" destId="{EDF60B59-3022-447E-92B3-1B119140514B}" srcOrd="0" destOrd="0" presId="urn:microsoft.com/office/officeart/2005/8/layout/hierarchy2"/>
    <dgm:cxn modelId="{D170EA1C-199A-4AE3-A9B5-26D04E95E355}" srcId="{ECC51472-5592-4C87-89DD-0015FD3A0E81}" destId="{843EE1F9-1DC1-4049-AFD5-0009F041F5BC}" srcOrd="1" destOrd="0" parTransId="{9A64E5A9-ABB6-4545-98C6-0376B846883A}" sibTransId="{FE62CEF2-33E5-42D6-8F8C-0F74D2E925B0}"/>
    <dgm:cxn modelId="{F39BFB71-5F37-42C1-93B9-FD9A05A10287}" type="presOf" srcId="{336851C1-6A55-40FC-A3E5-2B45DB8EE55D}" destId="{ED6F654D-9809-4552-9F60-EB44277438D3}" srcOrd="0" destOrd="0" presId="urn:microsoft.com/office/officeart/2005/8/layout/hierarchy2"/>
    <dgm:cxn modelId="{703218B4-2DA4-4FD5-B702-EDEC06210E40}" type="presOf" srcId="{20A3718A-4CF4-4768-8D89-C517716331AD}" destId="{8574ADDF-6250-47BB-B3F3-ABF93D608A6A}" srcOrd="1" destOrd="0" presId="urn:microsoft.com/office/officeart/2005/8/layout/hierarchy2"/>
    <dgm:cxn modelId="{1DC7F206-9D67-4E08-ABC2-A36BC41695B1}" srcId="{AADD7933-BF29-4DBF-A79A-98B5E000737A}" destId="{ECC51472-5592-4C87-89DD-0015FD3A0E81}" srcOrd="0" destOrd="0" parTransId="{578973CF-5BD1-4371-9348-D89B1EAC2740}" sibTransId="{9B860A10-EA33-406E-9A38-B0150ECAD202}"/>
    <dgm:cxn modelId="{633D8A82-14D4-489D-8CC2-5791D1401D07}" type="presOf" srcId="{9A64E5A9-ABB6-4545-98C6-0376B846883A}" destId="{CB2D9D9F-6E60-4C9E-8246-6D41595CE4E0}" srcOrd="1" destOrd="0" presId="urn:microsoft.com/office/officeart/2005/8/layout/hierarchy2"/>
    <dgm:cxn modelId="{DF543F01-1E81-418C-9FFC-652929AEB11A}" type="presOf" srcId="{2E9759CF-8CA2-43E1-A4D9-897C05A9661E}" destId="{E19AD31C-B7B5-4FB7-B79F-3E84DFCE61CC}" srcOrd="0" destOrd="0" presId="urn:microsoft.com/office/officeart/2005/8/layout/hierarchy2"/>
    <dgm:cxn modelId="{56380DAD-D39B-4DEC-B05C-215A19A28AB7}" type="presOf" srcId="{378D159D-2950-4624-817C-DA25309C5353}" destId="{1E247213-829D-442A-9F42-CFA1084C6E97}" srcOrd="1" destOrd="0" presId="urn:microsoft.com/office/officeart/2005/8/layout/hierarchy2"/>
    <dgm:cxn modelId="{DC716B78-2BD7-4F46-B3DF-6F404EA3EECC}" type="presOf" srcId="{AADD7933-BF29-4DBF-A79A-98B5E000737A}" destId="{467BA17E-7A1E-436A-9F52-2F563DFC5113}" srcOrd="0" destOrd="0" presId="urn:microsoft.com/office/officeart/2005/8/layout/hierarchy2"/>
    <dgm:cxn modelId="{2E6E374D-62BD-4F67-AD97-426B0FDACBF5}" type="presParOf" srcId="{467BA17E-7A1E-436A-9F52-2F563DFC5113}" destId="{A04B2BC6-3984-4F29-BA94-D1A477018516}" srcOrd="0" destOrd="0" presId="urn:microsoft.com/office/officeart/2005/8/layout/hierarchy2"/>
    <dgm:cxn modelId="{469036BD-F1A8-4A68-9CB2-9C05F85A09D4}" type="presParOf" srcId="{A04B2BC6-3984-4F29-BA94-D1A477018516}" destId="{34DF5DCF-1DFA-4824-8C78-663E2C802223}" srcOrd="0" destOrd="0" presId="urn:microsoft.com/office/officeart/2005/8/layout/hierarchy2"/>
    <dgm:cxn modelId="{CA42C22E-FAB7-418A-A312-A318755A8D38}" type="presParOf" srcId="{A04B2BC6-3984-4F29-BA94-D1A477018516}" destId="{A04B5FFC-7B1F-4414-8701-278519FFE3EC}" srcOrd="1" destOrd="0" presId="urn:microsoft.com/office/officeart/2005/8/layout/hierarchy2"/>
    <dgm:cxn modelId="{B9B5BD36-80E6-4A5A-96CB-AD7B13FD79E4}" type="presParOf" srcId="{A04B5FFC-7B1F-4414-8701-278519FFE3EC}" destId="{7A2328CC-CAFC-4358-A237-EE24D9479B4B}" srcOrd="0" destOrd="0" presId="urn:microsoft.com/office/officeart/2005/8/layout/hierarchy2"/>
    <dgm:cxn modelId="{43046891-00EB-465C-B93B-9AAA95586E93}" type="presParOf" srcId="{7A2328CC-CAFC-4358-A237-EE24D9479B4B}" destId="{1E247213-829D-442A-9F42-CFA1084C6E97}" srcOrd="0" destOrd="0" presId="urn:microsoft.com/office/officeart/2005/8/layout/hierarchy2"/>
    <dgm:cxn modelId="{F8507DCD-DA7C-4B2D-AE09-B8B540291E7F}" type="presParOf" srcId="{A04B5FFC-7B1F-4414-8701-278519FFE3EC}" destId="{D568ADE0-E500-466F-AF53-C6D13CDF846F}" srcOrd="1" destOrd="0" presId="urn:microsoft.com/office/officeart/2005/8/layout/hierarchy2"/>
    <dgm:cxn modelId="{5C98C293-4F7D-45B7-A2AB-285ECC4AADED}" type="presParOf" srcId="{D568ADE0-E500-466F-AF53-C6D13CDF846F}" destId="{120C7DB3-7870-4A16-9D18-81B04436E2AF}" srcOrd="0" destOrd="0" presId="urn:microsoft.com/office/officeart/2005/8/layout/hierarchy2"/>
    <dgm:cxn modelId="{3E783410-E4FC-4625-B683-C9119B727E76}" type="presParOf" srcId="{D568ADE0-E500-466F-AF53-C6D13CDF846F}" destId="{9D58DA6C-6C0E-400E-AF7A-C1ACC3337809}" srcOrd="1" destOrd="0" presId="urn:microsoft.com/office/officeart/2005/8/layout/hierarchy2"/>
    <dgm:cxn modelId="{85DB15FA-89FE-493A-BFF4-C4E82FA6FE47}" type="presParOf" srcId="{9D58DA6C-6C0E-400E-AF7A-C1ACC3337809}" destId="{2B99C85A-CBBF-4828-A502-2BD3FD022411}" srcOrd="0" destOrd="0" presId="urn:microsoft.com/office/officeart/2005/8/layout/hierarchy2"/>
    <dgm:cxn modelId="{C2AEE83A-2E6F-4FCF-AE08-467F4B59AFDA}" type="presParOf" srcId="{2B99C85A-CBBF-4828-A502-2BD3FD022411}" destId="{4A8C98AC-A993-4229-BC30-10320F35D1F0}" srcOrd="0" destOrd="0" presId="urn:microsoft.com/office/officeart/2005/8/layout/hierarchy2"/>
    <dgm:cxn modelId="{E3F0E902-BFC3-4C5C-BEFE-C71CA9448A30}" type="presParOf" srcId="{9D58DA6C-6C0E-400E-AF7A-C1ACC3337809}" destId="{908A8750-3887-499E-9124-03CEF2459621}" srcOrd="1" destOrd="0" presId="urn:microsoft.com/office/officeart/2005/8/layout/hierarchy2"/>
    <dgm:cxn modelId="{44B1AAF4-3DC7-42FC-A35B-3AE49765A268}" type="presParOf" srcId="{908A8750-3887-499E-9124-03CEF2459621}" destId="{E19AD31C-B7B5-4FB7-B79F-3E84DFCE61CC}" srcOrd="0" destOrd="0" presId="urn:microsoft.com/office/officeart/2005/8/layout/hierarchy2"/>
    <dgm:cxn modelId="{04E2F4E5-627F-4C7D-AC64-47DF36AFDEF2}" type="presParOf" srcId="{908A8750-3887-499E-9124-03CEF2459621}" destId="{2F27CFFF-54C6-46DD-BE59-3B5E0BB8A6BE}" srcOrd="1" destOrd="0" presId="urn:microsoft.com/office/officeart/2005/8/layout/hierarchy2"/>
    <dgm:cxn modelId="{FEFAE4A4-53A6-4563-A686-69782A90C582}" type="presParOf" srcId="{9D58DA6C-6C0E-400E-AF7A-C1ACC3337809}" destId="{431DD3DB-4F38-4A76-B4D3-767DB339AB73}" srcOrd="2" destOrd="0" presId="urn:microsoft.com/office/officeart/2005/8/layout/hierarchy2"/>
    <dgm:cxn modelId="{57EC9358-1111-441A-86DE-A909775D064B}" type="presParOf" srcId="{431DD3DB-4F38-4A76-B4D3-767DB339AB73}" destId="{8574ADDF-6250-47BB-B3F3-ABF93D608A6A}" srcOrd="0" destOrd="0" presId="urn:microsoft.com/office/officeart/2005/8/layout/hierarchy2"/>
    <dgm:cxn modelId="{8EC3D758-B786-46CD-8E3E-EF0DE47E305F}" type="presParOf" srcId="{9D58DA6C-6C0E-400E-AF7A-C1ACC3337809}" destId="{545F42F2-76F8-4DC0-9087-B2F2C2522D99}" srcOrd="3" destOrd="0" presId="urn:microsoft.com/office/officeart/2005/8/layout/hierarchy2"/>
    <dgm:cxn modelId="{2B9B2251-2BBE-4D6D-903F-B8DA63209F76}" type="presParOf" srcId="{545F42F2-76F8-4DC0-9087-B2F2C2522D99}" destId="{7E48F192-9A29-47B1-9F5A-DD1622E293F0}" srcOrd="0" destOrd="0" presId="urn:microsoft.com/office/officeart/2005/8/layout/hierarchy2"/>
    <dgm:cxn modelId="{857BFC03-CDEE-40FA-8D98-2236DAC8BC52}" type="presParOf" srcId="{545F42F2-76F8-4DC0-9087-B2F2C2522D99}" destId="{15BCB8EA-93FA-4C15-9FCB-FA6A0BD57382}" srcOrd="1" destOrd="0" presId="urn:microsoft.com/office/officeart/2005/8/layout/hierarchy2"/>
    <dgm:cxn modelId="{1F95DB99-1934-4835-A951-9EDE7492D727}" type="presParOf" srcId="{A04B5FFC-7B1F-4414-8701-278519FFE3EC}" destId="{03F59F53-51FE-4C6C-A0ED-2CC97466CB05}" srcOrd="2" destOrd="0" presId="urn:microsoft.com/office/officeart/2005/8/layout/hierarchy2"/>
    <dgm:cxn modelId="{7F90DA3A-B175-4F43-AA01-352559DAA662}" type="presParOf" srcId="{03F59F53-51FE-4C6C-A0ED-2CC97466CB05}" destId="{CB2D9D9F-6E60-4C9E-8246-6D41595CE4E0}" srcOrd="0" destOrd="0" presId="urn:microsoft.com/office/officeart/2005/8/layout/hierarchy2"/>
    <dgm:cxn modelId="{13FA3FF8-8AFA-427B-A48D-8D6F2CDFBEC0}" type="presParOf" srcId="{A04B5FFC-7B1F-4414-8701-278519FFE3EC}" destId="{9A5E9E55-0725-452C-9FD1-9729A8296804}" srcOrd="3" destOrd="0" presId="urn:microsoft.com/office/officeart/2005/8/layout/hierarchy2"/>
    <dgm:cxn modelId="{8C7841C2-5A44-43F0-AE8A-A7FB99D780FC}" type="presParOf" srcId="{9A5E9E55-0725-452C-9FD1-9729A8296804}" destId="{63722642-CDF5-47C2-B5CB-A24307227C78}" srcOrd="0" destOrd="0" presId="urn:microsoft.com/office/officeart/2005/8/layout/hierarchy2"/>
    <dgm:cxn modelId="{85F0834A-2123-4134-92C2-AFB197A9B6D5}" type="presParOf" srcId="{9A5E9E55-0725-452C-9FD1-9729A8296804}" destId="{95884424-B924-40C4-9576-ABBDB332C64B}" srcOrd="1" destOrd="0" presId="urn:microsoft.com/office/officeart/2005/8/layout/hierarchy2"/>
    <dgm:cxn modelId="{A1CC4645-5BFA-435C-B2CA-069776F52841}" type="presParOf" srcId="{95884424-B924-40C4-9576-ABBDB332C64B}" destId="{EDF60B59-3022-447E-92B3-1B119140514B}" srcOrd="0" destOrd="0" presId="urn:microsoft.com/office/officeart/2005/8/layout/hierarchy2"/>
    <dgm:cxn modelId="{B59CD8A7-A17D-4D8B-B2B8-217D05870B23}" type="presParOf" srcId="{EDF60B59-3022-447E-92B3-1B119140514B}" destId="{666F4893-0258-4B3A-AC51-70DB5A7551F4}" srcOrd="0" destOrd="0" presId="urn:microsoft.com/office/officeart/2005/8/layout/hierarchy2"/>
    <dgm:cxn modelId="{FA73E686-7BB7-42E6-8FE0-FA1CFDCB5356}" type="presParOf" srcId="{95884424-B924-40C4-9576-ABBDB332C64B}" destId="{850A5329-5640-487C-8C40-484124794BCA}" srcOrd="1" destOrd="0" presId="urn:microsoft.com/office/officeart/2005/8/layout/hierarchy2"/>
    <dgm:cxn modelId="{9C57DE58-C1EC-4562-B181-0F25204E6AD8}" type="presParOf" srcId="{850A5329-5640-487C-8C40-484124794BCA}" destId="{ED6F654D-9809-4552-9F60-EB44277438D3}" srcOrd="0" destOrd="0" presId="urn:microsoft.com/office/officeart/2005/8/layout/hierarchy2"/>
    <dgm:cxn modelId="{AF632B88-6BB8-43AF-9C80-F7B1A1833EBD}" type="presParOf" srcId="{850A5329-5640-487C-8C40-484124794BCA}" destId="{A4031CC5-116E-4168-A89C-9D70BB1B6F1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7B9B75-0749-4BBC-B3BD-A528C949ECA8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74C0EF95-3A7E-46FF-BCCC-C1EC8CE6AB7B}">
      <dgm:prSet phldrT="[Text]"/>
      <dgm:spPr/>
      <dgm:t>
        <a:bodyPr/>
        <a:lstStyle/>
        <a:p>
          <a:r>
            <a:rPr lang="en-US" dirty="0" smtClean="0"/>
            <a:t>Component A</a:t>
          </a:r>
          <a:endParaRPr lang="en-US" dirty="0"/>
        </a:p>
      </dgm:t>
    </dgm:pt>
    <dgm:pt modelId="{7DBC6D00-42F4-438C-868A-6886667E8F96}" type="parTrans" cxnId="{557DFD35-5839-408E-AC85-A88C7F0BB9FD}">
      <dgm:prSet/>
      <dgm:spPr/>
      <dgm:t>
        <a:bodyPr/>
        <a:lstStyle/>
        <a:p>
          <a:endParaRPr lang="en-US"/>
        </a:p>
      </dgm:t>
    </dgm:pt>
    <dgm:pt modelId="{C131FC28-72FB-4936-BA54-978537956E1C}" type="sibTrans" cxnId="{557DFD35-5839-408E-AC85-A88C7F0BB9FD}">
      <dgm:prSet/>
      <dgm:spPr/>
      <dgm:t>
        <a:bodyPr/>
        <a:lstStyle/>
        <a:p>
          <a:endParaRPr lang="en-US"/>
        </a:p>
      </dgm:t>
    </dgm:pt>
    <dgm:pt modelId="{859FE6EA-AEE8-44E0-9E06-080FCE28BAED}">
      <dgm:prSet phldrT="[Text]"/>
      <dgm:spPr/>
      <dgm:t>
        <a:bodyPr/>
        <a:lstStyle/>
        <a:p>
          <a:r>
            <a:rPr lang="en-US" dirty="0" smtClean="0"/>
            <a:t>Component B</a:t>
          </a:r>
          <a:endParaRPr lang="en-US" dirty="0"/>
        </a:p>
      </dgm:t>
    </dgm:pt>
    <dgm:pt modelId="{203DAE0A-DC8B-481A-ABC5-2EA80C545D0D}" type="parTrans" cxnId="{0EA1268D-81A5-462F-81F8-FBEC4BC744F8}">
      <dgm:prSet/>
      <dgm:spPr/>
      <dgm:t>
        <a:bodyPr/>
        <a:lstStyle/>
        <a:p>
          <a:endParaRPr lang="en-US"/>
        </a:p>
      </dgm:t>
    </dgm:pt>
    <dgm:pt modelId="{E85E12CA-1115-487F-B4E3-2765808180B9}" type="sibTrans" cxnId="{0EA1268D-81A5-462F-81F8-FBEC4BC744F8}">
      <dgm:prSet/>
      <dgm:spPr/>
      <dgm:t>
        <a:bodyPr/>
        <a:lstStyle/>
        <a:p>
          <a:endParaRPr lang="en-US"/>
        </a:p>
      </dgm:t>
    </dgm:pt>
    <dgm:pt modelId="{80803BD7-49A0-4930-8053-69CC99DCACF8}">
      <dgm:prSet phldrT="[Text]"/>
      <dgm:spPr/>
      <dgm:t>
        <a:bodyPr/>
        <a:lstStyle/>
        <a:p>
          <a:r>
            <a:rPr lang="en-US" dirty="0" smtClean="0"/>
            <a:t>Component C</a:t>
          </a:r>
          <a:endParaRPr lang="en-US" dirty="0"/>
        </a:p>
      </dgm:t>
    </dgm:pt>
    <dgm:pt modelId="{DC80F9B7-50C8-4E90-BFC8-227A5692A638}" type="parTrans" cxnId="{18CFC9F9-8D27-412F-90B8-B1B03DEF24CE}">
      <dgm:prSet/>
      <dgm:spPr/>
      <dgm:t>
        <a:bodyPr/>
        <a:lstStyle/>
        <a:p>
          <a:endParaRPr lang="en-US"/>
        </a:p>
      </dgm:t>
    </dgm:pt>
    <dgm:pt modelId="{6F4026A3-5378-4D43-B0A5-07F67B300D11}" type="sibTrans" cxnId="{18CFC9F9-8D27-412F-90B8-B1B03DEF24CE}">
      <dgm:prSet/>
      <dgm:spPr/>
      <dgm:t>
        <a:bodyPr/>
        <a:lstStyle/>
        <a:p>
          <a:endParaRPr lang="en-US"/>
        </a:p>
      </dgm:t>
    </dgm:pt>
    <dgm:pt modelId="{9FB7C02A-E563-4A51-98E8-B4DE50C96F10}" type="pres">
      <dgm:prSet presAssocID="{997B9B75-0749-4BBC-B3BD-A528C949ECA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3417545-94A0-4CE8-95A6-6C6A24A01F86}" type="pres">
      <dgm:prSet presAssocID="{74C0EF95-3A7E-46FF-BCCC-C1EC8CE6AB7B}" presName="gear1" presStyleLbl="node1" presStyleIdx="0" presStyleCnt="3" custLinFactNeighborX="-411" custLinFactNeighborY="-49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A8778B-2BD4-4362-8C81-A8BF5A646AC9}" type="pres">
      <dgm:prSet presAssocID="{74C0EF95-3A7E-46FF-BCCC-C1EC8CE6AB7B}" presName="gear1srcNode" presStyleLbl="node1" presStyleIdx="0" presStyleCnt="3"/>
      <dgm:spPr/>
      <dgm:t>
        <a:bodyPr/>
        <a:lstStyle/>
        <a:p>
          <a:endParaRPr lang="en-US"/>
        </a:p>
      </dgm:t>
    </dgm:pt>
    <dgm:pt modelId="{5A14BA1D-0CA0-4F71-B1E4-C0754AA572D6}" type="pres">
      <dgm:prSet presAssocID="{74C0EF95-3A7E-46FF-BCCC-C1EC8CE6AB7B}" presName="gear1dstNode" presStyleLbl="node1" presStyleIdx="0" presStyleCnt="3"/>
      <dgm:spPr/>
      <dgm:t>
        <a:bodyPr/>
        <a:lstStyle/>
        <a:p>
          <a:endParaRPr lang="en-US"/>
        </a:p>
      </dgm:t>
    </dgm:pt>
    <dgm:pt modelId="{B4BFF3DF-EA08-4B4D-8677-C7CCB61CFAE0}" type="pres">
      <dgm:prSet presAssocID="{859FE6EA-AEE8-44E0-9E06-080FCE28BAE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D8EEA3-32A8-4330-9555-D95089A1E783}" type="pres">
      <dgm:prSet presAssocID="{859FE6EA-AEE8-44E0-9E06-080FCE28BAED}" presName="gear2srcNode" presStyleLbl="node1" presStyleIdx="1" presStyleCnt="3"/>
      <dgm:spPr/>
      <dgm:t>
        <a:bodyPr/>
        <a:lstStyle/>
        <a:p>
          <a:endParaRPr lang="en-US"/>
        </a:p>
      </dgm:t>
    </dgm:pt>
    <dgm:pt modelId="{028C4620-D367-4791-A3B9-2A803795D46F}" type="pres">
      <dgm:prSet presAssocID="{859FE6EA-AEE8-44E0-9E06-080FCE28BAED}" presName="gear2dstNode" presStyleLbl="node1" presStyleIdx="1" presStyleCnt="3"/>
      <dgm:spPr/>
      <dgm:t>
        <a:bodyPr/>
        <a:lstStyle/>
        <a:p>
          <a:endParaRPr lang="en-US"/>
        </a:p>
      </dgm:t>
    </dgm:pt>
    <dgm:pt modelId="{233EF76A-AF15-4786-B088-50CA25E5E4FD}" type="pres">
      <dgm:prSet presAssocID="{80803BD7-49A0-4930-8053-69CC99DCACF8}" presName="gear3" presStyleLbl="node1" presStyleIdx="2" presStyleCnt="3"/>
      <dgm:spPr/>
      <dgm:t>
        <a:bodyPr/>
        <a:lstStyle/>
        <a:p>
          <a:endParaRPr lang="en-US"/>
        </a:p>
      </dgm:t>
    </dgm:pt>
    <dgm:pt modelId="{A6DEB6C2-EA89-4A16-8416-A53F35110A58}" type="pres">
      <dgm:prSet presAssocID="{80803BD7-49A0-4930-8053-69CC99DCACF8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3F6C9D-F66D-4507-B024-D5F62A933DD9}" type="pres">
      <dgm:prSet presAssocID="{80803BD7-49A0-4930-8053-69CC99DCACF8}" presName="gear3srcNode" presStyleLbl="node1" presStyleIdx="2" presStyleCnt="3"/>
      <dgm:spPr/>
      <dgm:t>
        <a:bodyPr/>
        <a:lstStyle/>
        <a:p>
          <a:endParaRPr lang="en-US"/>
        </a:p>
      </dgm:t>
    </dgm:pt>
    <dgm:pt modelId="{12BD08B7-E1B4-4C34-B1D1-1CDCF1107AFC}" type="pres">
      <dgm:prSet presAssocID="{80803BD7-49A0-4930-8053-69CC99DCACF8}" presName="gear3dstNode" presStyleLbl="node1" presStyleIdx="2" presStyleCnt="3"/>
      <dgm:spPr/>
      <dgm:t>
        <a:bodyPr/>
        <a:lstStyle/>
        <a:p>
          <a:endParaRPr lang="en-US"/>
        </a:p>
      </dgm:t>
    </dgm:pt>
    <dgm:pt modelId="{83FD608A-F6D6-4752-9474-1AFE9FC393A5}" type="pres">
      <dgm:prSet presAssocID="{C131FC28-72FB-4936-BA54-978537956E1C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0CD6C4F1-BBDB-4EA8-97C9-107F90F335E4}" type="pres">
      <dgm:prSet presAssocID="{E85E12CA-1115-487F-B4E3-2765808180B9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C85E73E9-0C0C-4A42-AC2E-F31BD4345F90}" type="pres">
      <dgm:prSet presAssocID="{6F4026A3-5378-4D43-B0A5-07F67B300D11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635D8BB6-BA19-45A7-B20D-E680F1A661E3}" type="presOf" srcId="{997B9B75-0749-4BBC-B3BD-A528C949ECA8}" destId="{9FB7C02A-E563-4A51-98E8-B4DE50C96F10}" srcOrd="0" destOrd="0" presId="urn:microsoft.com/office/officeart/2005/8/layout/gear1"/>
    <dgm:cxn modelId="{E1982311-740D-4B64-9E0F-8575A4B0C319}" type="presOf" srcId="{859FE6EA-AEE8-44E0-9E06-080FCE28BAED}" destId="{98D8EEA3-32A8-4330-9555-D95089A1E783}" srcOrd="1" destOrd="0" presId="urn:microsoft.com/office/officeart/2005/8/layout/gear1"/>
    <dgm:cxn modelId="{15D8E8F8-80ED-4D3D-8E79-6C08DD8A5A09}" type="presOf" srcId="{80803BD7-49A0-4930-8053-69CC99DCACF8}" destId="{233EF76A-AF15-4786-B088-50CA25E5E4FD}" srcOrd="0" destOrd="0" presId="urn:microsoft.com/office/officeart/2005/8/layout/gear1"/>
    <dgm:cxn modelId="{18CFC9F9-8D27-412F-90B8-B1B03DEF24CE}" srcId="{997B9B75-0749-4BBC-B3BD-A528C949ECA8}" destId="{80803BD7-49A0-4930-8053-69CC99DCACF8}" srcOrd="2" destOrd="0" parTransId="{DC80F9B7-50C8-4E90-BFC8-227A5692A638}" sibTransId="{6F4026A3-5378-4D43-B0A5-07F67B300D11}"/>
    <dgm:cxn modelId="{557DFD35-5839-408E-AC85-A88C7F0BB9FD}" srcId="{997B9B75-0749-4BBC-B3BD-A528C949ECA8}" destId="{74C0EF95-3A7E-46FF-BCCC-C1EC8CE6AB7B}" srcOrd="0" destOrd="0" parTransId="{7DBC6D00-42F4-438C-868A-6886667E8F96}" sibTransId="{C131FC28-72FB-4936-BA54-978537956E1C}"/>
    <dgm:cxn modelId="{1A476764-3D50-4623-BDEF-068BFF1AC27F}" type="presOf" srcId="{80803BD7-49A0-4930-8053-69CC99DCACF8}" destId="{953F6C9D-F66D-4507-B024-D5F62A933DD9}" srcOrd="2" destOrd="0" presId="urn:microsoft.com/office/officeart/2005/8/layout/gear1"/>
    <dgm:cxn modelId="{E2FDF104-8036-4497-9E8F-090A5DF78EB7}" type="presOf" srcId="{74C0EF95-3A7E-46FF-BCCC-C1EC8CE6AB7B}" destId="{C3417545-94A0-4CE8-95A6-6C6A24A01F86}" srcOrd="0" destOrd="0" presId="urn:microsoft.com/office/officeart/2005/8/layout/gear1"/>
    <dgm:cxn modelId="{9F1350AC-98E4-4E5B-A7BF-A667FE6C4301}" type="presOf" srcId="{6F4026A3-5378-4D43-B0A5-07F67B300D11}" destId="{C85E73E9-0C0C-4A42-AC2E-F31BD4345F90}" srcOrd="0" destOrd="0" presId="urn:microsoft.com/office/officeart/2005/8/layout/gear1"/>
    <dgm:cxn modelId="{36720C99-E72A-4BDD-BB85-05C194A60549}" type="presOf" srcId="{74C0EF95-3A7E-46FF-BCCC-C1EC8CE6AB7B}" destId="{98A8778B-2BD4-4362-8C81-A8BF5A646AC9}" srcOrd="1" destOrd="0" presId="urn:microsoft.com/office/officeart/2005/8/layout/gear1"/>
    <dgm:cxn modelId="{4F4803F8-D2DF-464C-85A9-1056200E083F}" type="presOf" srcId="{E85E12CA-1115-487F-B4E3-2765808180B9}" destId="{0CD6C4F1-BBDB-4EA8-97C9-107F90F335E4}" srcOrd="0" destOrd="0" presId="urn:microsoft.com/office/officeart/2005/8/layout/gear1"/>
    <dgm:cxn modelId="{78A1651F-F4F6-4940-BA69-B5150A126F94}" type="presOf" srcId="{80803BD7-49A0-4930-8053-69CC99DCACF8}" destId="{A6DEB6C2-EA89-4A16-8416-A53F35110A58}" srcOrd="1" destOrd="0" presId="urn:microsoft.com/office/officeart/2005/8/layout/gear1"/>
    <dgm:cxn modelId="{E9463556-E2D5-4B45-9241-ACA64544F6FE}" type="presOf" srcId="{859FE6EA-AEE8-44E0-9E06-080FCE28BAED}" destId="{B4BFF3DF-EA08-4B4D-8677-C7CCB61CFAE0}" srcOrd="0" destOrd="0" presId="urn:microsoft.com/office/officeart/2005/8/layout/gear1"/>
    <dgm:cxn modelId="{F499544F-D2DC-497E-A7B0-8A2F67B0F202}" type="presOf" srcId="{859FE6EA-AEE8-44E0-9E06-080FCE28BAED}" destId="{028C4620-D367-4791-A3B9-2A803795D46F}" srcOrd="2" destOrd="0" presId="urn:microsoft.com/office/officeart/2005/8/layout/gear1"/>
    <dgm:cxn modelId="{EAD7F0C2-1DA4-4C7E-A82B-CC468AFC0336}" type="presOf" srcId="{80803BD7-49A0-4930-8053-69CC99DCACF8}" destId="{12BD08B7-E1B4-4C34-B1D1-1CDCF1107AFC}" srcOrd="3" destOrd="0" presId="urn:microsoft.com/office/officeart/2005/8/layout/gear1"/>
    <dgm:cxn modelId="{0EA1268D-81A5-462F-81F8-FBEC4BC744F8}" srcId="{997B9B75-0749-4BBC-B3BD-A528C949ECA8}" destId="{859FE6EA-AEE8-44E0-9E06-080FCE28BAED}" srcOrd="1" destOrd="0" parTransId="{203DAE0A-DC8B-481A-ABC5-2EA80C545D0D}" sibTransId="{E85E12CA-1115-487F-B4E3-2765808180B9}"/>
    <dgm:cxn modelId="{F2621E89-B936-4DE1-9C66-60A7F385278D}" type="presOf" srcId="{C131FC28-72FB-4936-BA54-978537956E1C}" destId="{83FD608A-F6D6-4752-9474-1AFE9FC393A5}" srcOrd="0" destOrd="0" presId="urn:microsoft.com/office/officeart/2005/8/layout/gear1"/>
    <dgm:cxn modelId="{593C7EA0-7C94-4722-8EE3-2D5648D211C0}" type="presOf" srcId="{74C0EF95-3A7E-46FF-BCCC-C1EC8CE6AB7B}" destId="{5A14BA1D-0CA0-4F71-B1E4-C0754AA572D6}" srcOrd="2" destOrd="0" presId="urn:microsoft.com/office/officeart/2005/8/layout/gear1"/>
    <dgm:cxn modelId="{C29C30DE-1454-4547-A966-7B27A9893350}" type="presParOf" srcId="{9FB7C02A-E563-4A51-98E8-B4DE50C96F10}" destId="{C3417545-94A0-4CE8-95A6-6C6A24A01F86}" srcOrd="0" destOrd="0" presId="urn:microsoft.com/office/officeart/2005/8/layout/gear1"/>
    <dgm:cxn modelId="{3C268819-21AC-4601-A95D-34C89E02E826}" type="presParOf" srcId="{9FB7C02A-E563-4A51-98E8-B4DE50C96F10}" destId="{98A8778B-2BD4-4362-8C81-A8BF5A646AC9}" srcOrd="1" destOrd="0" presId="urn:microsoft.com/office/officeart/2005/8/layout/gear1"/>
    <dgm:cxn modelId="{AA1CD258-A64D-4DBC-8990-FD557CDC2F32}" type="presParOf" srcId="{9FB7C02A-E563-4A51-98E8-B4DE50C96F10}" destId="{5A14BA1D-0CA0-4F71-B1E4-C0754AA572D6}" srcOrd="2" destOrd="0" presId="urn:microsoft.com/office/officeart/2005/8/layout/gear1"/>
    <dgm:cxn modelId="{CBAC0054-6444-46BE-B73F-E58EFDC08AC6}" type="presParOf" srcId="{9FB7C02A-E563-4A51-98E8-B4DE50C96F10}" destId="{B4BFF3DF-EA08-4B4D-8677-C7CCB61CFAE0}" srcOrd="3" destOrd="0" presId="urn:microsoft.com/office/officeart/2005/8/layout/gear1"/>
    <dgm:cxn modelId="{6D770234-28F1-4BDC-85FE-394D935314B0}" type="presParOf" srcId="{9FB7C02A-E563-4A51-98E8-B4DE50C96F10}" destId="{98D8EEA3-32A8-4330-9555-D95089A1E783}" srcOrd="4" destOrd="0" presId="urn:microsoft.com/office/officeart/2005/8/layout/gear1"/>
    <dgm:cxn modelId="{21CCAA4C-7A57-4152-A647-D5E6106B169B}" type="presParOf" srcId="{9FB7C02A-E563-4A51-98E8-B4DE50C96F10}" destId="{028C4620-D367-4791-A3B9-2A803795D46F}" srcOrd="5" destOrd="0" presId="urn:microsoft.com/office/officeart/2005/8/layout/gear1"/>
    <dgm:cxn modelId="{37AC0FCF-1026-4843-96E8-86E37A05B308}" type="presParOf" srcId="{9FB7C02A-E563-4A51-98E8-B4DE50C96F10}" destId="{233EF76A-AF15-4786-B088-50CA25E5E4FD}" srcOrd="6" destOrd="0" presId="urn:microsoft.com/office/officeart/2005/8/layout/gear1"/>
    <dgm:cxn modelId="{CE7113C4-46BF-433B-8E31-A94B626E63E5}" type="presParOf" srcId="{9FB7C02A-E563-4A51-98E8-B4DE50C96F10}" destId="{A6DEB6C2-EA89-4A16-8416-A53F35110A58}" srcOrd="7" destOrd="0" presId="urn:microsoft.com/office/officeart/2005/8/layout/gear1"/>
    <dgm:cxn modelId="{D0AFF06A-D388-412C-B8B0-6A87ED988991}" type="presParOf" srcId="{9FB7C02A-E563-4A51-98E8-B4DE50C96F10}" destId="{953F6C9D-F66D-4507-B024-D5F62A933DD9}" srcOrd="8" destOrd="0" presId="urn:microsoft.com/office/officeart/2005/8/layout/gear1"/>
    <dgm:cxn modelId="{8790A833-6C29-4388-AAF4-6E469AFD9241}" type="presParOf" srcId="{9FB7C02A-E563-4A51-98E8-B4DE50C96F10}" destId="{12BD08B7-E1B4-4C34-B1D1-1CDCF1107AFC}" srcOrd="9" destOrd="0" presId="urn:microsoft.com/office/officeart/2005/8/layout/gear1"/>
    <dgm:cxn modelId="{9100D893-80E1-496E-97B9-4BF5E322618C}" type="presParOf" srcId="{9FB7C02A-E563-4A51-98E8-B4DE50C96F10}" destId="{83FD608A-F6D6-4752-9474-1AFE9FC393A5}" srcOrd="10" destOrd="0" presId="urn:microsoft.com/office/officeart/2005/8/layout/gear1"/>
    <dgm:cxn modelId="{3A975337-C94A-462E-AB0D-5CDC3FD31B6C}" type="presParOf" srcId="{9FB7C02A-E563-4A51-98E8-B4DE50C96F10}" destId="{0CD6C4F1-BBDB-4EA8-97C9-107F90F335E4}" srcOrd="11" destOrd="0" presId="urn:microsoft.com/office/officeart/2005/8/layout/gear1"/>
    <dgm:cxn modelId="{40FDFF5E-9B1F-41DF-B598-D97295F3F095}" type="presParOf" srcId="{9FB7C02A-E563-4A51-98E8-B4DE50C96F10}" destId="{C85E73E9-0C0C-4A42-AC2E-F31BD4345F9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97D021-6216-47FB-85D5-F16931267757}">
      <dsp:nvSpPr>
        <dsp:cNvPr id="0" name=""/>
        <dsp:cNvSpPr/>
      </dsp:nvSpPr>
      <dsp:spPr>
        <a:xfrm>
          <a:off x="3076054" y="946"/>
          <a:ext cx="2077491" cy="1350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Code</a:t>
          </a:r>
          <a:endParaRPr lang="en-US" sz="4400" kern="1200" dirty="0"/>
        </a:p>
      </dsp:txBody>
      <dsp:txXfrm>
        <a:off x="3141974" y="66866"/>
        <a:ext cx="1945651" cy="1218529"/>
      </dsp:txXfrm>
    </dsp:sp>
    <dsp:sp modelId="{92914791-7D19-4998-A69D-535165CDDC0A}">
      <dsp:nvSpPr>
        <dsp:cNvPr id="0" name=""/>
        <dsp:cNvSpPr/>
      </dsp:nvSpPr>
      <dsp:spPr>
        <a:xfrm>
          <a:off x="2315006" y="676131"/>
          <a:ext cx="3599586" cy="3599586"/>
        </a:xfrm>
        <a:custGeom>
          <a:avLst/>
          <a:gdLst/>
          <a:ahLst/>
          <a:cxnLst/>
          <a:rect l="0" t="0" r="0" b="0"/>
          <a:pathLst>
            <a:path>
              <a:moveTo>
                <a:pt x="3116948" y="573270"/>
              </a:moveTo>
              <a:arcTo wR="1799793" hR="1799793" stAng="19022437" swAng="230047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244AF-8C52-4F2C-B1F7-D6AEA06D5F38}">
      <dsp:nvSpPr>
        <dsp:cNvPr id="0" name=""/>
        <dsp:cNvSpPr/>
      </dsp:nvSpPr>
      <dsp:spPr>
        <a:xfrm>
          <a:off x="4634720" y="2700636"/>
          <a:ext cx="2077491" cy="1350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Deploy</a:t>
          </a:r>
          <a:endParaRPr lang="en-US" sz="4400" kern="1200" dirty="0"/>
        </a:p>
      </dsp:txBody>
      <dsp:txXfrm>
        <a:off x="4700640" y="2766556"/>
        <a:ext cx="1945651" cy="1218529"/>
      </dsp:txXfrm>
    </dsp:sp>
    <dsp:sp modelId="{72890E34-EA95-496D-864D-4E35FF409C24}">
      <dsp:nvSpPr>
        <dsp:cNvPr id="0" name=""/>
        <dsp:cNvSpPr/>
      </dsp:nvSpPr>
      <dsp:spPr>
        <a:xfrm>
          <a:off x="2315006" y="676131"/>
          <a:ext cx="3599586" cy="3599586"/>
        </a:xfrm>
        <a:custGeom>
          <a:avLst/>
          <a:gdLst/>
          <a:ahLst/>
          <a:cxnLst/>
          <a:rect l="0" t="0" r="0" b="0"/>
          <a:pathLst>
            <a:path>
              <a:moveTo>
                <a:pt x="2351432" y="3512962"/>
              </a:moveTo>
              <a:arcTo wR="1799793" hR="1799793" stAng="4329089" swAng="214182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81625-C086-4BE8-A9B2-1BFAA8921F3D}">
      <dsp:nvSpPr>
        <dsp:cNvPr id="0" name=""/>
        <dsp:cNvSpPr/>
      </dsp:nvSpPr>
      <dsp:spPr>
        <a:xfrm>
          <a:off x="1517387" y="2700636"/>
          <a:ext cx="2077491" cy="1350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Test</a:t>
          </a:r>
          <a:endParaRPr lang="en-US" sz="4400" kern="1200" dirty="0"/>
        </a:p>
      </dsp:txBody>
      <dsp:txXfrm>
        <a:off x="1583307" y="2766556"/>
        <a:ext cx="1945651" cy="1218529"/>
      </dsp:txXfrm>
    </dsp:sp>
    <dsp:sp modelId="{5880C56F-462E-4889-8D6B-84FAED2A2EC4}">
      <dsp:nvSpPr>
        <dsp:cNvPr id="0" name=""/>
        <dsp:cNvSpPr/>
      </dsp:nvSpPr>
      <dsp:spPr>
        <a:xfrm>
          <a:off x="2315006" y="676131"/>
          <a:ext cx="3599586" cy="3599586"/>
        </a:xfrm>
        <a:custGeom>
          <a:avLst/>
          <a:gdLst/>
          <a:ahLst/>
          <a:cxnLst/>
          <a:rect l="0" t="0" r="0" b="0"/>
          <a:pathLst>
            <a:path>
              <a:moveTo>
                <a:pt x="5843" y="1654884"/>
              </a:moveTo>
              <a:arcTo wR="1799793" hR="1799793" stAng="11077087" swAng="230047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F5DCF-1DFA-4824-8C78-663E2C802223}">
      <dsp:nvSpPr>
        <dsp:cNvPr id="0" name=""/>
        <dsp:cNvSpPr/>
      </dsp:nvSpPr>
      <dsp:spPr>
        <a:xfrm>
          <a:off x="4085" y="2033106"/>
          <a:ext cx="2163534" cy="108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Core module</a:t>
          </a:r>
          <a:endParaRPr lang="en-US" sz="3400" kern="1200" dirty="0"/>
        </a:p>
      </dsp:txBody>
      <dsp:txXfrm>
        <a:off x="35769" y="2064790"/>
        <a:ext cx="2100166" cy="1018399"/>
      </dsp:txXfrm>
    </dsp:sp>
    <dsp:sp modelId="{7A2328CC-CAFC-4358-A237-EE24D9479B4B}">
      <dsp:nvSpPr>
        <dsp:cNvPr id="0" name=""/>
        <dsp:cNvSpPr/>
      </dsp:nvSpPr>
      <dsp:spPr>
        <a:xfrm rot="18770822">
          <a:off x="1964033" y="2085966"/>
          <a:ext cx="1272585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272585" y="215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8511" y="2075662"/>
        <a:ext cx="63629" cy="63629"/>
      </dsp:txXfrm>
    </dsp:sp>
    <dsp:sp modelId="{120C7DB3-7870-4A16-9D18-81B04436E2AF}">
      <dsp:nvSpPr>
        <dsp:cNvPr id="0" name=""/>
        <dsp:cNvSpPr/>
      </dsp:nvSpPr>
      <dsp:spPr>
        <a:xfrm>
          <a:off x="3033032" y="1100081"/>
          <a:ext cx="2163534" cy="108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Module A</a:t>
          </a:r>
          <a:endParaRPr lang="en-US" sz="3400" kern="1200" dirty="0"/>
        </a:p>
      </dsp:txBody>
      <dsp:txXfrm>
        <a:off x="3064716" y="1131765"/>
        <a:ext cx="2100166" cy="1018399"/>
      </dsp:txXfrm>
    </dsp:sp>
    <dsp:sp modelId="{2B99C85A-CBBF-4828-A502-2BD3FD022411}">
      <dsp:nvSpPr>
        <dsp:cNvPr id="0" name=""/>
        <dsp:cNvSpPr/>
      </dsp:nvSpPr>
      <dsp:spPr>
        <a:xfrm rot="19457599">
          <a:off x="5096393" y="1308446"/>
          <a:ext cx="1065760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065760" y="215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2629" y="1303313"/>
        <a:ext cx="53288" cy="53288"/>
      </dsp:txXfrm>
    </dsp:sp>
    <dsp:sp modelId="{E19AD31C-B7B5-4FB7-B79F-3E84DFCE61CC}">
      <dsp:nvSpPr>
        <dsp:cNvPr id="0" name=""/>
        <dsp:cNvSpPr/>
      </dsp:nvSpPr>
      <dsp:spPr>
        <a:xfrm>
          <a:off x="6061980" y="478065"/>
          <a:ext cx="2163534" cy="108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Module C</a:t>
          </a:r>
          <a:endParaRPr lang="en-US" sz="3400" kern="1200" dirty="0"/>
        </a:p>
      </dsp:txBody>
      <dsp:txXfrm>
        <a:off x="6093664" y="509749"/>
        <a:ext cx="2100166" cy="1018399"/>
      </dsp:txXfrm>
    </dsp:sp>
    <dsp:sp modelId="{431DD3DB-4F38-4A76-B4D3-767DB339AB73}">
      <dsp:nvSpPr>
        <dsp:cNvPr id="0" name=""/>
        <dsp:cNvSpPr/>
      </dsp:nvSpPr>
      <dsp:spPr>
        <a:xfrm rot="2142401">
          <a:off x="5096393" y="1930462"/>
          <a:ext cx="1065760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065760" y="215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2629" y="1925329"/>
        <a:ext cx="53288" cy="53288"/>
      </dsp:txXfrm>
    </dsp:sp>
    <dsp:sp modelId="{7E48F192-9A29-47B1-9F5A-DD1622E293F0}">
      <dsp:nvSpPr>
        <dsp:cNvPr id="0" name=""/>
        <dsp:cNvSpPr/>
      </dsp:nvSpPr>
      <dsp:spPr>
        <a:xfrm>
          <a:off x="6061980" y="1722097"/>
          <a:ext cx="2163534" cy="108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Module D</a:t>
          </a:r>
          <a:endParaRPr lang="en-US" sz="3400" kern="1200" dirty="0"/>
        </a:p>
      </dsp:txBody>
      <dsp:txXfrm>
        <a:off x="6093664" y="1753781"/>
        <a:ext cx="2100166" cy="1018399"/>
      </dsp:txXfrm>
    </dsp:sp>
    <dsp:sp modelId="{03F59F53-51FE-4C6C-A0ED-2CC97466CB05}">
      <dsp:nvSpPr>
        <dsp:cNvPr id="0" name=""/>
        <dsp:cNvSpPr/>
      </dsp:nvSpPr>
      <dsp:spPr>
        <a:xfrm rot="2829178">
          <a:off x="1964033" y="3018990"/>
          <a:ext cx="1272585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272585" y="215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8511" y="3008686"/>
        <a:ext cx="63629" cy="63629"/>
      </dsp:txXfrm>
    </dsp:sp>
    <dsp:sp modelId="{63722642-CDF5-47C2-B5CB-A24307227C78}">
      <dsp:nvSpPr>
        <dsp:cNvPr id="0" name=""/>
        <dsp:cNvSpPr/>
      </dsp:nvSpPr>
      <dsp:spPr>
        <a:xfrm>
          <a:off x="3033032" y="2966130"/>
          <a:ext cx="2163534" cy="108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Module B</a:t>
          </a:r>
          <a:endParaRPr lang="en-US" sz="3400" kern="1200" dirty="0"/>
        </a:p>
      </dsp:txBody>
      <dsp:txXfrm>
        <a:off x="3064716" y="2997814"/>
        <a:ext cx="2100166" cy="1018399"/>
      </dsp:txXfrm>
    </dsp:sp>
    <dsp:sp modelId="{EDF60B59-3022-447E-92B3-1B119140514B}">
      <dsp:nvSpPr>
        <dsp:cNvPr id="0" name=""/>
        <dsp:cNvSpPr/>
      </dsp:nvSpPr>
      <dsp:spPr>
        <a:xfrm>
          <a:off x="5196567" y="3485502"/>
          <a:ext cx="865413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865413" y="215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7638" y="3485378"/>
        <a:ext cx="43270" cy="43270"/>
      </dsp:txXfrm>
    </dsp:sp>
    <dsp:sp modelId="{ED6F654D-9809-4552-9F60-EB44277438D3}">
      <dsp:nvSpPr>
        <dsp:cNvPr id="0" name=""/>
        <dsp:cNvSpPr/>
      </dsp:nvSpPr>
      <dsp:spPr>
        <a:xfrm>
          <a:off x="6061980" y="2966130"/>
          <a:ext cx="2163534" cy="108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Module E</a:t>
          </a:r>
          <a:endParaRPr lang="en-US" sz="3400" kern="1200" dirty="0"/>
        </a:p>
      </dsp:txBody>
      <dsp:txXfrm>
        <a:off x="6093664" y="2997814"/>
        <a:ext cx="2100166" cy="1018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17545-94A0-4CE8-95A6-6C6A24A01F86}">
      <dsp:nvSpPr>
        <dsp:cNvPr id="0" name=""/>
        <dsp:cNvSpPr/>
      </dsp:nvSpPr>
      <dsp:spPr>
        <a:xfrm>
          <a:off x="3878270" y="2024311"/>
          <a:ext cx="2489279" cy="248927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Component A</a:t>
          </a:r>
          <a:endParaRPr lang="en-US" sz="1400" kern="1200" dirty="0"/>
        </a:p>
      </dsp:txBody>
      <dsp:txXfrm>
        <a:off x="4378726" y="2607413"/>
        <a:ext cx="1488367" cy="1279541"/>
      </dsp:txXfrm>
    </dsp:sp>
    <dsp:sp modelId="{B4BFF3DF-EA08-4B4D-8677-C7CCB61CFAE0}">
      <dsp:nvSpPr>
        <dsp:cNvPr id="0" name=""/>
        <dsp:cNvSpPr/>
      </dsp:nvSpPr>
      <dsp:spPr>
        <a:xfrm>
          <a:off x="2440193" y="1448308"/>
          <a:ext cx="1810385" cy="181038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Component B</a:t>
          </a:r>
          <a:endParaRPr lang="en-US" sz="1400" kern="1200" dirty="0"/>
        </a:p>
      </dsp:txBody>
      <dsp:txXfrm>
        <a:off x="2895963" y="1906833"/>
        <a:ext cx="898845" cy="893335"/>
      </dsp:txXfrm>
    </dsp:sp>
    <dsp:sp modelId="{233EF76A-AF15-4786-B088-50CA25E5E4FD}">
      <dsp:nvSpPr>
        <dsp:cNvPr id="0" name=""/>
        <dsp:cNvSpPr/>
      </dsp:nvSpPr>
      <dsp:spPr>
        <a:xfrm rot="20700000">
          <a:off x="3454194" y="199327"/>
          <a:ext cx="1773807" cy="1773807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Component C</a:t>
          </a:r>
          <a:endParaRPr lang="en-US" sz="1400" kern="1200" dirty="0"/>
        </a:p>
      </dsp:txBody>
      <dsp:txXfrm rot="-20700000">
        <a:off x="3843242" y="588375"/>
        <a:ext cx="995711" cy="995711"/>
      </dsp:txXfrm>
    </dsp:sp>
    <dsp:sp modelId="{83FD608A-F6D6-4752-9474-1AFE9FC393A5}">
      <dsp:nvSpPr>
        <dsp:cNvPr id="0" name=""/>
        <dsp:cNvSpPr/>
      </dsp:nvSpPr>
      <dsp:spPr>
        <a:xfrm>
          <a:off x="3700746" y="1658974"/>
          <a:ext cx="3186277" cy="3186277"/>
        </a:xfrm>
        <a:prstGeom prst="circularArrow">
          <a:avLst>
            <a:gd name="adj1" fmla="val 4687"/>
            <a:gd name="adj2" fmla="val 299029"/>
            <a:gd name="adj3" fmla="val 2523572"/>
            <a:gd name="adj4" fmla="val 1584541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6C4F1-BBDB-4EA8-97C9-107F90F335E4}">
      <dsp:nvSpPr>
        <dsp:cNvPr id="0" name=""/>
        <dsp:cNvSpPr/>
      </dsp:nvSpPr>
      <dsp:spPr>
        <a:xfrm>
          <a:off x="2119577" y="1046315"/>
          <a:ext cx="2315030" cy="231503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E73E9-0C0C-4A42-AC2E-F31BD4345F90}">
      <dsp:nvSpPr>
        <dsp:cNvPr id="0" name=""/>
        <dsp:cNvSpPr/>
      </dsp:nvSpPr>
      <dsp:spPr>
        <a:xfrm>
          <a:off x="3043894" y="-190626"/>
          <a:ext cx="2496068" cy="249606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00C-EEB5-4BA9-9425-E9C403FF291E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702C-9474-4883-BFC7-4C5B34B94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1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00C-EEB5-4BA9-9425-E9C403FF291E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702C-9474-4883-BFC7-4C5B34B94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8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00C-EEB5-4BA9-9425-E9C403FF291E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702C-9474-4883-BFC7-4C5B34B94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0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00C-EEB5-4BA9-9425-E9C403FF291E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702C-9474-4883-BFC7-4C5B34B94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9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00C-EEB5-4BA9-9425-E9C403FF291E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702C-9474-4883-BFC7-4C5B34B94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00C-EEB5-4BA9-9425-E9C403FF291E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702C-9474-4883-BFC7-4C5B34B94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00C-EEB5-4BA9-9425-E9C403FF291E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702C-9474-4883-BFC7-4C5B34B94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1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00C-EEB5-4BA9-9425-E9C403FF291E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702C-9474-4883-BFC7-4C5B34B94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6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00C-EEB5-4BA9-9425-E9C403FF291E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702C-9474-4883-BFC7-4C5B34B94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9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00C-EEB5-4BA9-9425-E9C403FF291E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702C-9474-4883-BFC7-4C5B34B94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9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00C-EEB5-4BA9-9425-E9C403FF291E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702C-9474-4883-BFC7-4C5B34B94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1200C-EEB5-4BA9-9425-E9C403FF291E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7702C-9474-4883-BFC7-4C5B34B94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Classic Problem – Shopping Cart</a:t>
            </a:r>
            <a:endParaRPr lang="en-US" dirty="0"/>
          </a:p>
        </p:txBody>
      </p:sp>
      <p:pic>
        <p:nvPicPr>
          <p:cNvPr id="1026" name="Picture 2" descr="C:\Users\asus3\Pictures\Screenpresso\2013-08-22_15h21_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03040"/>
            <a:ext cx="7200800" cy="525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</a:t>
            </a:r>
            <a:r>
              <a:rPr lang="en-US" dirty="0" smtClean="0"/>
              <a:t>ast</a:t>
            </a:r>
          </a:p>
          <a:p>
            <a:r>
              <a:rPr lang="en-US" b="1" dirty="0" smtClean="0"/>
              <a:t>I</a:t>
            </a:r>
            <a:r>
              <a:rPr lang="en-US" dirty="0" smtClean="0"/>
              <a:t>solated</a:t>
            </a:r>
          </a:p>
          <a:p>
            <a:r>
              <a:rPr lang="en-US" b="1" dirty="0" smtClean="0"/>
              <a:t>R</a:t>
            </a:r>
            <a:r>
              <a:rPr lang="en-US" dirty="0" smtClean="0"/>
              <a:t>epeatable</a:t>
            </a:r>
          </a:p>
          <a:p>
            <a:r>
              <a:rPr lang="en-US" b="1" dirty="0" smtClean="0"/>
              <a:t>S</a:t>
            </a:r>
            <a:r>
              <a:rPr lang="en-US" dirty="0" smtClean="0"/>
              <a:t>elf-verifying</a:t>
            </a:r>
          </a:p>
          <a:p>
            <a:r>
              <a:rPr lang="en-US" b="1" dirty="0" smtClean="0"/>
              <a:t>T</a:t>
            </a:r>
            <a:r>
              <a:rPr lang="en-US" dirty="0" smtClean="0"/>
              <a:t>imely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benefits of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Isolate each part of the program and the that the individual parts work</a:t>
            </a:r>
          </a:p>
          <a:p>
            <a:r>
              <a:rPr lang="en-US" dirty="0" smtClean="0"/>
              <a:t>Strict, written contract that the piece of code must satisfy</a:t>
            </a:r>
          </a:p>
          <a:p>
            <a:r>
              <a:rPr lang="en-US" dirty="0" smtClean="0"/>
              <a:t>Allows to refactor code and make sure is still works correctly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</a:p>
          <a:p>
            <a:r>
              <a:rPr lang="en-US" dirty="0" smtClean="0"/>
              <a:t>Code Coverage</a:t>
            </a:r>
          </a:p>
          <a:p>
            <a:r>
              <a:rPr lang="en-US" smtClean="0"/>
              <a:t>UI Testing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497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Hands on</a:t>
            </a:r>
          </a:p>
          <a:p>
            <a:pPr lvl="1"/>
            <a:r>
              <a:rPr lang="en-US" dirty="0" smtClean="0"/>
              <a:t>Unit testing with </a:t>
            </a:r>
            <a:r>
              <a:rPr lang="en-US" dirty="0" err="1" smtClean="0"/>
              <a:t>Junit</a:t>
            </a:r>
            <a:r>
              <a:rPr lang="en-US" dirty="0" smtClean="0"/>
              <a:t> 4</a:t>
            </a:r>
            <a:endParaRPr lang="en-US" dirty="0" smtClean="0"/>
          </a:p>
          <a:p>
            <a:pPr lvl="1"/>
            <a:r>
              <a:rPr lang="en-US" dirty="0" smtClean="0"/>
              <a:t>Mocking </a:t>
            </a:r>
            <a:r>
              <a:rPr lang="en-US" dirty="0" smtClean="0"/>
              <a:t>objects with </a:t>
            </a:r>
            <a:r>
              <a:rPr lang="en-US" dirty="0" err="1" smtClean="0"/>
              <a:t>Mockito</a:t>
            </a:r>
            <a:endParaRPr lang="en-US" dirty="0" smtClean="0"/>
          </a:p>
          <a:p>
            <a:pPr lvl="1"/>
            <a:r>
              <a:rPr lang="en-US" dirty="0" smtClean="0"/>
              <a:t>Integration testing with Spring Test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vicious cycle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58762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89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scenario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65197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Left Arrow 8"/>
          <p:cNvSpPr/>
          <p:nvPr/>
        </p:nvSpPr>
        <p:spPr>
          <a:xfrm rot="17671330">
            <a:off x="1014483" y="2395462"/>
            <a:ext cx="1944216" cy="89503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11760" y="162880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need to change something 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9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then this happens…</a:t>
            </a:r>
            <a:endParaRPr lang="en-US" dirty="0"/>
          </a:p>
        </p:txBody>
      </p:sp>
      <p:pic>
        <p:nvPicPr>
          <p:cNvPr id="2050" name="Picture 2" descr="C:\Users\asus3\Desktop\ppt\Rio-Building-Collapse-Four-Di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36724"/>
            <a:ext cx="5679655" cy="450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61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/>
          <a:lstStyle/>
          <a:p>
            <a:r>
              <a:rPr lang="en-US" dirty="0" smtClean="0"/>
              <a:t>It works yesterday!!!</a:t>
            </a:r>
            <a:endParaRPr lang="en-US" dirty="0"/>
          </a:p>
        </p:txBody>
      </p:sp>
      <p:pic>
        <p:nvPicPr>
          <p:cNvPr id="1026" name="Picture 2" descr="C:\Users\asus3\Desktop\ppt\work_stres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462" y="2060848"/>
            <a:ext cx="4968552" cy="350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0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unit test is an </a:t>
            </a:r>
            <a:r>
              <a:rPr lang="en-US" u="sng" dirty="0" smtClean="0"/>
              <a:t>automated and self checked</a:t>
            </a:r>
            <a:r>
              <a:rPr lang="en-US" dirty="0" smtClean="0"/>
              <a:t> procedure used to validate that a particular </a:t>
            </a:r>
            <a:r>
              <a:rPr lang="en-US" b="1" dirty="0" smtClean="0"/>
              <a:t>unit </a:t>
            </a:r>
            <a:r>
              <a:rPr lang="en-US" dirty="0" smtClean="0"/>
              <a:t>of source code works correctly</a:t>
            </a:r>
          </a:p>
          <a:p>
            <a:r>
              <a:rPr lang="en-US" dirty="0" smtClean="0"/>
              <a:t>In Java, a unit is a single Java class</a:t>
            </a:r>
          </a:p>
          <a:p>
            <a:r>
              <a:rPr lang="en-US" dirty="0" smtClean="0"/>
              <a:t>The class under test should be tested in </a:t>
            </a:r>
            <a:r>
              <a:rPr lang="en-US" i="1" dirty="0" smtClean="0"/>
              <a:t>isolation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925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</a:t>
            </a:r>
            <a:r>
              <a:rPr lang="en-US" dirty="0" err="1" smtClean="0"/>
              <a:t>vs</a:t>
            </a:r>
            <a:r>
              <a:rPr lang="en-US" dirty="0" smtClean="0"/>
              <a:t> Integration Testing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00774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4211960" y="3356992"/>
            <a:ext cx="2736304" cy="3024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99792" y="2950484"/>
            <a:ext cx="2088232" cy="2160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20108" y="1772816"/>
            <a:ext cx="1935832" cy="1935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67744" y="1340768"/>
            <a:ext cx="5184576" cy="52565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4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Enough talking, let’s code!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1766</TotalTime>
  <Words>184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Introduction to Unit Testing</vt:lpstr>
      <vt:lpstr>PowerPoint Presentation</vt:lpstr>
      <vt:lpstr>The vicious cycle</vt:lpstr>
      <vt:lpstr>Real life scenario</vt:lpstr>
      <vt:lpstr>And then this happens…</vt:lpstr>
      <vt:lpstr>It works yesterday!!!</vt:lpstr>
      <vt:lpstr>What is Unit Testing</vt:lpstr>
      <vt:lpstr>Unit Testing vs Integration Testing</vt:lpstr>
      <vt:lpstr>Enough talking, let’s code!</vt:lpstr>
      <vt:lpstr>The Classic Problem – Shopping Cart</vt:lpstr>
      <vt:lpstr>Testing Principles</vt:lpstr>
      <vt:lpstr>The benefits of Unit Testing</vt:lpstr>
      <vt:lpstr>What’s next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Unit Testing</dc:title>
  <dc:creator>asus3</dc:creator>
  <cp:lastModifiedBy>asus3</cp:lastModifiedBy>
  <cp:revision>14</cp:revision>
  <dcterms:created xsi:type="dcterms:W3CDTF">2013-08-21T06:54:00Z</dcterms:created>
  <dcterms:modified xsi:type="dcterms:W3CDTF">2013-08-23T06:54:22Z</dcterms:modified>
</cp:coreProperties>
</file>