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3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ADECD-182B-8F4F-832A-FC8E24D44501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E9DF-2C14-B04A-B6AF-40F57972A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9DF-2C14-B04A-B6AF-40F57972AB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9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9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85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23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5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7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1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6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97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0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69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  <p:sldLayoutId id="2147484204" r:id="rId14"/>
    <p:sldLayoutId id="2147484205" r:id="rId15"/>
    <p:sldLayoutId id="21474842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785" y="1632024"/>
            <a:ext cx="7656218" cy="164630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Your Best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35978"/>
            <a:ext cx="7766936" cy="206618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Conjugate Bayesians</a:t>
            </a:r>
          </a:p>
          <a:p>
            <a:r>
              <a:rPr lang="en-US" dirty="0" smtClean="0"/>
              <a:t>Sarah </a:t>
            </a:r>
            <a:r>
              <a:rPr lang="en-US" dirty="0" err="1" smtClean="0"/>
              <a:t>Normoyle</a:t>
            </a:r>
            <a:endParaRPr lang="en-US" dirty="0"/>
          </a:p>
          <a:p>
            <a:r>
              <a:rPr lang="en-US" dirty="0" smtClean="0"/>
              <a:t>Sanjay </a:t>
            </a:r>
            <a:r>
              <a:rPr lang="en-US" dirty="0" err="1" smtClean="0"/>
              <a:t>Hariharan</a:t>
            </a:r>
            <a:endParaRPr lang="en-US" dirty="0" smtClean="0"/>
          </a:p>
          <a:p>
            <a:r>
              <a:rPr lang="en-US" dirty="0" smtClean="0"/>
              <a:t>Drew Jordan</a:t>
            </a:r>
          </a:p>
          <a:p>
            <a:r>
              <a:rPr lang="en-US" dirty="0" err="1" smtClean="0"/>
              <a:t>Sunith</a:t>
            </a:r>
            <a:r>
              <a:rPr lang="en-US" dirty="0" smtClean="0"/>
              <a:t> Suresh</a:t>
            </a:r>
          </a:p>
          <a:p>
            <a:r>
              <a:rPr lang="en-US" dirty="0" smtClean="0"/>
              <a:t>Gonzalo Bustos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8602" y="1756452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Bayesian Marketing Mixture Model</a:t>
            </a:r>
          </a:p>
          <a:p>
            <a:r>
              <a:rPr lang="en-US" dirty="0" smtClean="0"/>
              <a:t>Purchasing </a:t>
            </a:r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Frequency (# Transactions Made)</a:t>
            </a:r>
            <a:endParaRPr lang="en-US" dirty="0" smtClean="0"/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(When Last Transaction Occurred)</a:t>
            </a:r>
            <a:endParaRPr lang="en-US" dirty="0" smtClean="0"/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Period (First Purchase Time – Last Registered Date)</a:t>
            </a:r>
            <a:endParaRPr lang="en-US" dirty="0" smtClean="0"/>
          </a:p>
          <a:p>
            <a:r>
              <a:rPr lang="en-US" dirty="0"/>
              <a:t>“Buy </a:t>
            </a:r>
            <a:r>
              <a:rPr lang="en-US" dirty="0" err="1"/>
              <a:t>‘Til</a:t>
            </a:r>
            <a:r>
              <a:rPr lang="en-US" dirty="0"/>
              <a:t> You Die</a:t>
            </a:r>
            <a:r>
              <a:rPr lang="en-US" dirty="0" smtClean="0"/>
              <a:t>”:</a:t>
            </a:r>
            <a:endParaRPr lang="en-US" dirty="0"/>
          </a:p>
          <a:p>
            <a:pPr lvl="1"/>
            <a:r>
              <a:rPr lang="en-US" dirty="0" smtClean="0"/>
              <a:t>Transaction Rate</a:t>
            </a:r>
          </a:p>
          <a:p>
            <a:pPr lvl="1"/>
            <a:r>
              <a:rPr lang="en-US" dirty="0" smtClean="0"/>
              <a:t>Dropout Rate</a:t>
            </a:r>
          </a:p>
          <a:p>
            <a:pPr lvl="1"/>
            <a:r>
              <a:rPr lang="en-US" dirty="0" smtClean="0"/>
              <a:t>Heterogeneity across Customers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5415" y="2025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71842"/>
              </p:ext>
            </p:extLst>
          </p:nvPr>
        </p:nvGraphicFramePr>
        <p:xfrm>
          <a:off x="6246055" y="1617785"/>
          <a:ext cx="5514537" cy="189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79"/>
                <a:gridCol w="1838179"/>
                <a:gridCol w="1838179"/>
              </a:tblGrid>
              <a:tr h="41030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High Value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E[</a:t>
                      </a:r>
                      <a:r>
                        <a:rPr lang="en-US" b="1" baseline="0" dirty="0" smtClean="0"/>
                        <a:t>Transactions]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E[</a:t>
                      </a:r>
                      <a:r>
                        <a:rPr lang="en-US" b="1" baseline="0" dirty="0" smtClean="0"/>
                        <a:t>Tickets]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31.99108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117.9931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153.4299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50.14987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259.1077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96818"/>
              </p:ext>
            </p:extLst>
          </p:nvPr>
        </p:nvGraphicFramePr>
        <p:xfrm>
          <a:off x="6246054" y="3953021"/>
          <a:ext cx="5514537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79"/>
                <a:gridCol w="1838179"/>
                <a:gridCol w="1838179"/>
              </a:tblGrid>
              <a:tr h="36776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Low Value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E[</a:t>
                      </a:r>
                      <a:r>
                        <a:rPr lang="en-US" b="1" baseline="0" dirty="0" smtClean="0"/>
                        <a:t>Transactions]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E[</a:t>
                      </a:r>
                      <a:r>
                        <a:rPr lang="en-US" b="1" baseline="0" dirty="0" smtClean="0"/>
                        <a:t>Tickets]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0.01918124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0.05754372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0.03193455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0.0638691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0.03654285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0.0730857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99607" y="1086954"/>
            <a:ext cx="400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 </a:t>
            </a:r>
            <a:r>
              <a:rPr lang="en-US" sz="2000" smtClean="0"/>
              <a:t>Month Prediction Examples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0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37" y="517146"/>
            <a:ext cx="8911687" cy="1280890"/>
          </a:xfrm>
        </p:spPr>
        <p:txBody>
          <a:bodyPr/>
          <a:lstStyle/>
          <a:p>
            <a:r>
              <a:rPr lang="en-US" smtClean="0"/>
              <a:t>Customer Preference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6" y="-788286"/>
            <a:ext cx="8745586" cy="874558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8980" y="2742146"/>
            <a:ext cx="4122681" cy="334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Atlanta Concert Ticket Purchases</a:t>
            </a:r>
          </a:p>
          <a:p>
            <a:r>
              <a:rPr lang="en-US" u="sng" dirty="0" smtClean="0"/>
              <a:t>Node</a:t>
            </a:r>
            <a:r>
              <a:rPr lang="en-US" dirty="0" smtClean="0"/>
              <a:t>: Primary Act</a:t>
            </a:r>
          </a:p>
          <a:p>
            <a:r>
              <a:rPr lang="en-US" u="sng" dirty="0" smtClean="0"/>
              <a:t>Edge</a:t>
            </a:r>
            <a:r>
              <a:rPr lang="en-US" dirty="0" smtClean="0"/>
              <a:t>: Purchase Connection by Individual Customer</a:t>
            </a:r>
          </a:p>
        </p:txBody>
      </p:sp>
    </p:spTree>
    <p:extLst>
      <p:ext uri="{BB962C8B-B14F-4D97-AF65-F5344CB8AC3E}">
        <p14:creationId xmlns:p14="http://schemas.microsoft.com/office/powerpoint/2010/main" val="6092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43172"/>
            <a:ext cx="8915400" cy="3777622"/>
          </a:xfrm>
        </p:spPr>
        <p:txBody>
          <a:bodyPr/>
          <a:lstStyle/>
          <a:p>
            <a:r>
              <a:rPr lang="en-US" dirty="0" smtClean="0"/>
              <a:t>Customer A: AC/DC, Jason </a:t>
            </a:r>
            <a:r>
              <a:rPr lang="en-US" dirty="0" err="1" smtClean="0"/>
              <a:t>Aldean</a:t>
            </a:r>
            <a:r>
              <a:rPr lang="en-US" dirty="0" smtClean="0"/>
              <a:t>, </a:t>
            </a:r>
            <a:r>
              <a:rPr lang="en-US" dirty="0" err="1" smtClean="0"/>
              <a:t>Beyonce</a:t>
            </a:r>
            <a:r>
              <a:rPr lang="en-US" dirty="0" smtClean="0"/>
              <a:t>, Luke Bryan, Metallica, Phish, </a:t>
            </a:r>
            <a:r>
              <a:rPr lang="en-US" dirty="0" err="1" smtClean="0"/>
              <a:t>Pitbull</a:t>
            </a:r>
            <a:r>
              <a:rPr lang="en-US" dirty="0" smtClean="0"/>
              <a:t>, Shawn Mendes, Twenty One Pilots</a:t>
            </a:r>
          </a:p>
          <a:p>
            <a:r>
              <a:rPr lang="en-US" dirty="0"/>
              <a:t>Customer </a:t>
            </a:r>
            <a:r>
              <a:rPr lang="en-US" dirty="0" smtClean="0"/>
              <a:t>B: Bryson Tiller, Darius Rucker, Janet Jackson, </a:t>
            </a:r>
            <a:r>
              <a:rPr lang="en-US" dirty="0" err="1" smtClean="0"/>
              <a:t>Tove</a:t>
            </a:r>
            <a:r>
              <a:rPr lang="en-US" dirty="0" smtClean="0"/>
              <a:t> Lo</a:t>
            </a:r>
            <a:endParaRPr lang="en-US" dirty="0"/>
          </a:p>
          <a:p>
            <a:r>
              <a:rPr lang="en-US" dirty="0"/>
              <a:t>Customer </a:t>
            </a:r>
            <a:r>
              <a:rPr lang="en-US" dirty="0" smtClean="0"/>
              <a:t>C: Bryan Adams, Kathleen Madigan, Steely Dan, Smashing </a:t>
            </a:r>
            <a:r>
              <a:rPr lang="en-US" dirty="0" smtClean="0"/>
              <a:t>Pumpkins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on High Value Cohort to generate largest profit margin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9447"/>
              </p:ext>
            </p:extLst>
          </p:nvPr>
        </p:nvGraphicFramePr>
        <p:xfrm>
          <a:off x="3065783" y="4632540"/>
          <a:ext cx="5514537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79"/>
                <a:gridCol w="1838179"/>
                <a:gridCol w="1838179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Artist Recommendations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 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 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</a:t>
                      </a:r>
                      <a:r>
                        <a:rPr lang="en-US" b="1" baseline="0" dirty="0" smtClean="0"/>
                        <a:t>stomer 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Coldplay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Beyonce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Leppard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Zac Brown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Beyonce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Jimmy </a:t>
                      </a:r>
                      <a:r>
                        <a:rPr lang="cs-CZ" dirty="0" err="1" smtClean="0"/>
                        <a:t>Buffett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Luke Bryan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206</Words>
  <Application>Microsoft Macintosh PowerPoint</Application>
  <PresentationFormat>Widescreen</PresentationFormat>
  <Paragraphs>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Trebuchet MS</vt:lpstr>
      <vt:lpstr>Wingdings 3</vt:lpstr>
      <vt:lpstr>Arial</vt:lpstr>
      <vt:lpstr>Facet</vt:lpstr>
      <vt:lpstr>Find Your Best Customers</vt:lpstr>
      <vt:lpstr>Customer Segmentation</vt:lpstr>
      <vt:lpstr>Customer Preference Network</vt:lpstr>
      <vt:lpstr>Recommendation Engine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best customers</dc:title>
  <dc:creator>shariharan99@gmail.com</dc:creator>
  <cp:lastModifiedBy>shariharan99@gmail.com</cp:lastModifiedBy>
  <cp:revision>21</cp:revision>
  <dcterms:created xsi:type="dcterms:W3CDTF">2016-04-03T02:05:09Z</dcterms:created>
  <dcterms:modified xsi:type="dcterms:W3CDTF">2016-04-03T16:35:09Z</dcterms:modified>
</cp:coreProperties>
</file>