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656"/>
  </p:normalViewPr>
  <p:slideViewPr>
    <p:cSldViewPr snapToGrid="0" snapToObjects="1">
      <p:cViewPr varScale="1">
        <p:scale>
          <a:sx n="70" d="100"/>
          <a:sy n="70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7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9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455" y="1528762"/>
            <a:ext cx="10058400" cy="2539174"/>
          </a:xfrm>
        </p:spPr>
        <p:txBody>
          <a:bodyPr/>
          <a:lstStyle/>
          <a:p>
            <a:r>
              <a:rPr lang="en-US" dirty="0" smtClean="0"/>
              <a:t>Predicting Pitches in Baseball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8455" y="4479458"/>
            <a:ext cx="7766936" cy="17070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 531</a:t>
            </a:r>
          </a:p>
          <a:p>
            <a:r>
              <a:rPr lang="en-US" dirty="0" smtClean="0"/>
              <a:t>Sarah </a:t>
            </a:r>
            <a:r>
              <a:rPr lang="en-US" dirty="0" err="1" smtClean="0"/>
              <a:t>Normoyle</a:t>
            </a:r>
            <a:endParaRPr lang="en-US" dirty="0" smtClean="0"/>
          </a:p>
          <a:p>
            <a:r>
              <a:rPr lang="en-US" dirty="0" smtClean="0"/>
              <a:t>Drew Jordan</a:t>
            </a:r>
          </a:p>
          <a:p>
            <a:r>
              <a:rPr lang="en-US" dirty="0" smtClean="0"/>
              <a:t>Gonzalo Bustos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prediction rather than performance metrics is a less explored area of baseball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valuable for a batter to know what pitch to expect before a pitch is </a:t>
            </a:r>
            <a:r>
              <a:rPr lang="en-US" dirty="0" smtClean="0"/>
              <a:t>thrown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 set is available publically on </a:t>
            </a:r>
            <a:r>
              <a:rPr lang="en-US" dirty="0" err="1" smtClean="0"/>
              <a:t>mlb.com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3 </a:t>
            </a:r>
            <a:r>
              <a:rPr lang="en-US" dirty="0"/>
              <a:t>years, from 2013 to </a:t>
            </a:r>
            <a:r>
              <a:rPr lang="en-US" dirty="0" smtClean="0"/>
              <a:t>2015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2 million observations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39 variables</a:t>
            </a:r>
          </a:p>
        </p:txBody>
      </p:sp>
    </p:spTree>
    <p:extLst>
      <p:ext uri="{BB962C8B-B14F-4D97-AF65-F5344CB8AC3E}">
        <p14:creationId xmlns:p14="http://schemas.microsoft.com/office/powerpoint/2010/main" val="3887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3" y="3271738"/>
            <a:ext cx="3646170" cy="259735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6004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tables for proportions of pitches across different covariates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looking at changes across the columns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focusing on one pitcher: Clayton Kershaw (4 different types of pitches)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06" y="3741952"/>
            <a:ext cx="5016390" cy="20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Naïve Sampling and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Naïve sampling</a:t>
            </a:r>
          </a:p>
          <a:p>
            <a:pPr lvl="1"/>
            <a:r>
              <a:rPr lang="en-US" sz="2000" dirty="0" smtClean="0"/>
              <a:t>Calculating sample probability vector</a:t>
            </a:r>
          </a:p>
          <a:p>
            <a:pPr lvl="1"/>
            <a:r>
              <a:rPr lang="en-US" sz="2000" dirty="0" smtClean="0"/>
              <a:t>Predictions from sampling according to these probabilities </a:t>
            </a:r>
          </a:p>
          <a:p>
            <a:pPr lvl="1"/>
            <a:r>
              <a:rPr lang="en-US" sz="2000" dirty="0" smtClean="0"/>
              <a:t>Not based on previous pitch or any covariates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Markov model</a:t>
            </a:r>
          </a:p>
          <a:p>
            <a:pPr lvl="1"/>
            <a:r>
              <a:rPr lang="en-US" sz="2000" dirty="0" smtClean="0"/>
              <a:t>Creating sample transition matrix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reating sample initial probability matrix</a:t>
            </a:r>
          </a:p>
          <a:p>
            <a:pPr lvl="1"/>
            <a:r>
              <a:rPr lang="en-US" sz="2000" dirty="0" smtClean="0"/>
              <a:t>Predictions from sampling according to probabilities taken from transition matrix</a:t>
            </a:r>
          </a:p>
          <a:p>
            <a:pPr lvl="1"/>
            <a:r>
              <a:rPr lang="en-US" sz="2000" dirty="0" smtClean="0"/>
              <a:t>Only based on previous pitch </a:t>
            </a:r>
          </a:p>
        </p:txBody>
      </p:sp>
    </p:spTree>
    <p:extLst>
      <p:ext uri="{BB962C8B-B14F-4D97-AF65-F5344CB8AC3E}">
        <p14:creationId xmlns:p14="http://schemas.microsoft.com/office/powerpoint/2010/main" val="11806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2283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Hidden states: not as interpretable, status of game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Observations: different types of pitches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Baum Welch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Get estimates of parameters for hidden Markov model fit to pitching sequence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Tried different numbers of hidden states</a:t>
            </a:r>
          </a:p>
          <a:p>
            <a:pPr lvl="1">
              <a:buFont typeface="Arial" charset="0"/>
              <a:buChar char="•"/>
            </a:pPr>
            <a:endParaRPr lang="en-US" sz="2200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 Forward Algorithm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Can calculate probability of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24" y="5590140"/>
            <a:ext cx="7174011" cy="3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Easy to understand as a combination of regular logistic regression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from fit of model can calculate a probability for each category j: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 Simple attempts with variable selection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Reporting results for 3 models:</a:t>
            </a:r>
          </a:p>
          <a:p>
            <a:pPr lvl="1">
              <a:buFont typeface="Courier New" charset="0"/>
              <a:buChar char="o"/>
            </a:pPr>
            <a:r>
              <a:rPr lang="en-US" sz="2200" dirty="0" smtClean="0"/>
              <a:t>LR1: count	</a:t>
            </a:r>
          </a:p>
          <a:p>
            <a:pPr lvl="1">
              <a:buFont typeface="Courier New" charset="0"/>
              <a:buChar char="o"/>
            </a:pPr>
            <a:r>
              <a:rPr lang="en-US" sz="2200" dirty="0" smtClean="0"/>
              <a:t>LR2</a:t>
            </a:r>
            <a:r>
              <a:rPr lang="en-US" sz="2200" dirty="0"/>
              <a:t>: count, pre outs, inning</a:t>
            </a:r>
          </a:p>
          <a:p>
            <a:pPr lvl="1">
              <a:buFont typeface="Courier New" charset="0"/>
              <a:buChar char="o"/>
            </a:pPr>
            <a:r>
              <a:rPr lang="en-US" sz="2200" dirty="0"/>
              <a:t>LR3: pre outs, count, pitch number, runners count, pitch count, </a:t>
            </a:r>
            <a:r>
              <a:rPr lang="en-US" sz="2200" dirty="0" smtClean="0"/>
              <a:t>top of </a:t>
            </a:r>
            <a:r>
              <a:rPr lang="en-US" sz="2200" dirty="0"/>
              <a:t>inning, bat side, </a:t>
            </a:r>
            <a:r>
              <a:rPr lang="en-US" sz="2200" dirty="0" smtClean="0"/>
              <a:t>inning number, previous pitch </a:t>
            </a:r>
            <a:r>
              <a:rPr lang="en-US" sz="2200" dirty="0"/>
              <a:t>type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99" y="2929176"/>
            <a:ext cx="5551651" cy="4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71" y="317584"/>
            <a:ext cx="10058400" cy="1450757"/>
          </a:xfrm>
        </p:spPr>
        <p:txBody>
          <a:bodyPr/>
          <a:lstStyle/>
          <a:p>
            <a:r>
              <a:rPr lang="en-US" dirty="0" smtClean="0"/>
              <a:t>Cross Validation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971" y="1958840"/>
            <a:ext cx="5388504" cy="388077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5-fold cross validation was applied to each of the techniques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Percent  accuracies of prediction were used as a comparison metric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71" y="2019300"/>
            <a:ext cx="5538787" cy="415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77" y="3899227"/>
            <a:ext cx="4443412" cy="16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/>
              <a:t> some results in ability to predict baseball </a:t>
            </a:r>
            <a:r>
              <a:rPr lang="en-US" sz="2400" dirty="0" smtClean="0"/>
              <a:t>pitches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multinomial logistic regression was the most successful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cross validation was shown to be useful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Further investigation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Looking into the success of simply binary logistic regression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examining </a:t>
            </a:r>
            <a:r>
              <a:rPr lang="en-US" sz="2000" dirty="0"/>
              <a:t>multiple pitchers and the differences in predicting pitches by different </a:t>
            </a:r>
            <a:r>
              <a:rPr lang="en-US" sz="2000" dirty="0" smtClean="0"/>
              <a:t>pitchers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More sophisticated techniques at variable selection 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05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331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Arial</vt:lpstr>
      <vt:lpstr>Retrospect</vt:lpstr>
      <vt:lpstr>Predicting Pitches in Baseball</vt:lpstr>
      <vt:lpstr>Motivation and Data</vt:lpstr>
      <vt:lpstr>Exploratory Data Analysis</vt:lpstr>
      <vt:lpstr>First: Naïve Sampling and Markov model</vt:lpstr>
      <vt:lpstr>Hidden Markov Model</vt:lpstr>
      <vt:lpstr>Multinomial Logistic Regression</vt:lpstr>
      <vt:lpstr>Cross Validation 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Pitches in Baseball</dc:title>
  <dc:creator>Sarah Normoyle</dc:creator>
  <cp:lastModifiedBy>Sarah Normoyle</cp:lastModifiedBy>
  <cp:revision>22</cp:revision>
  <dcterms:created xsi:type="dcterms:W3CDTF">2016-05-06T14:32:30Z</dcterms:created>
  <dcterms:modified xsi:type="dcterms:W3CDTF">2016-05-06T17:24:41Z</dcterms:modified>
</cp:coreProperties>
</file>