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257" r:id="rId4"/>
    <p:sldId id="322" r:id="rId6"/>
    <p:sldId id="323" r:id="rId7"/>
    <p:sldId id="324" r:id="rId8"/>
    <p:sldId id="325" r:id="rId9"/>
    <p:sldId id="328" r:id="rId10"/>
    <p:sldId id="276" r:id="rId11"/>
    <p:sldId id="281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sz="3200">
              <a:solidFill>
                <a:schemeClr val="tx1"/>
              </a:solidFill>
              <a:uFillTx/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52.xml"/><Relationship Id="rId14" Type="http://schemas.openxmlformats.org/officeDocument/2006/relationships/tags" Target="../tags/tag51.xml"/><Relationship Id="rId13" Type="http://schemas.openxmlformats.org/officeDocument/2006/relationships/tags" Target="../tags/tag50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tags" Target="../tags/tag110.xml"/><Relationship Id="rId15" Type="http://schemas.openxmlformats.org/officeDocument/2006/relationships/tags" Target="../tags/tag109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4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4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5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6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8.jpeg"/><Relationship Id="rId3" Type="http://schemas.openxmlformats.org/officeDocument/2006/relationships/image" Target="../media/image7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12.xml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116.xml"/><Relationship Id="rId1" Type="http://schemas.openxmlformats.org/officeDocument/2006/relationships/tags" Target="../tags/tag1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89018" y="-139484"/>
            <a:ext cx="3326969" cy="3412826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379351" y="0"/>
            <a:ext cx="6460435" cy="6858000"/>
          </a:xfrm>
          <a:prstGeom prst="rect">
            <a:avLst/>
          </a:prstGeom>
        </p:spPr>
      </p:pic>
      <p:sp>
        <p:nvSpPr>
          <p:cNvPr id="6" name="深度视觉·原创设计 https://www.docer.com/works?userid=22383862"/>
          <p:cNvSpPr txBox="1"/>
          <p:nvPr/>
        </p:nvSpPr>
        <p:spPr>
          <a:xfrm>
            <a:off x="4316730" y="2765425"/>
            <a:ext cx="46482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>
                <a:solidFill>
                  <a:schemeClr val="tx1">
                    <a:lumMod val="75000"/>
                    <a:lumOff val="2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</a:rPr>
              <a:t>zk</a:t>
            </a:r>
            <a:r>
              <a:rPr lang="en-US" altLang="zh-CN" sz="6000">
                <a:solidFill>
                  <a:schemeClr val="tx1">
                    <a:lumMod val="75000"/>
                    <a:lumOff val="2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</a:rPr>
              <a:t>Safebox</a:t>
            </a:r>
            <a:endParaRPr lang="en-US" altLang="zh-CN" sz="6000">
              <a:solidFill>
                <a:schemeClr val="tx1">
                  <a:lumMod val="75000"/>
                  <a:lumOff val="25000"/>
                </a:schemeClr>
              </a:solidFill>
              <a:latin typeface="PingFang SC Regular" panose="020B0400000000000000" charset="-122"/>
              <a:ea typeface="PingFang SC Regular" panose="020B0400000000000000" charset="-122"/>
            </a:endParaRPr>
          </a:p>
          <a:p>
            <a:pPr algn="dist"/>
            <a:endParaRPr lang="en-US" altLang="zh-CN" sz="6000">
              <a:solidFill>
                <a:schemeClr val="tx1">
                  <a:lumMod val="75000"/>
                  <a:lumOff val="25000"/>
                </a:schemeClr>
              </a:solidFill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7" name="深度视觉·原创设计 https://www.docer.com/works?userid=22383862"/>
          <p:cNvSpPr txBox="1"/>
          <p:nvPr/>
        </p:nvSpPr>
        <p:spPr>
          <a:xfrm>
            <a:off x="4332752" y="3946544"/>
            <a:ext cx="4631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>
                <a:solidFill>
                  <a:schemeClr val="bg1">
                    <a:lumMod val="50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</a:rPr>
              <a:t>Double </a:t>
            </a:r>
            <a:r>
              <a:rPr lang="en-US" altLang="zh-CN" sz="3600">
                <a:solidFill>
                  <a:schemeClr val="bg1">
                    <a:lumMod val="50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  <a:sym typeface="+mn-ea"/>
              </a:rPr>
              <a:t>Security</a:t>
            </a:r>
            <a:endParaRPr lang="en-US" altLang="zh-CN" sz="3600">
              <a:solidFill>
                <a:schemeClr val="bg1">
                  <a:lumMod val="50000"/>
                </a:schemeClr>
              </a:solidFill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9" name="深度视觉·原创设计 https://www.docer.com/works?userid=22383862"/>
          <p:cNvSpPr/>
          <p:nvPr/>
        </p:nvSpPr>
        <p:spPr>
          <a:xfrm>
            <a:off x="4332752" y="1593714"/>
            <a:ext cx="3353608" cy="87015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68300" dist="114300" dir="5400000" sx="88000" sy="88000" algn="t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600" dirty="0">
                <a:latin typeface="PingFang SC Regular" panose="020B0400000000000000" charset="-122"/>
                <a:ea typeface="PingFang SC Regular" panose="020B0400000000000000" charset="-122"/>
                <a:sym typeface="思源黑体" panose="020B0500000000000000" pitchFamily="34" charset="-122"/>
              </a:rPr>
              <a:t>2022</a:t>
            </a:r>
            <a:endParaRPr lang="en-US" sz="6600" dirty="0">
              <a:latin typeface="PingFang SC Regular" panose="020B0400000000000000" charset="-122"/>
              <a:ea typeface="PingFang SC Regular" panose="020B0400000000000000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tory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6" name="深度视觉·原创设计 https://www.docer.com/works?userid=22383862"/>
          <p:cNvSpPr txBox="1"/>
          <p:nvPr/>
        </p:nvSpPr>
        <p:spPr>
          <a:xfrm>
            <a:off x="3014345" y="4926330"/>
            <a:ext cx="6162040" cy="111569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Is private key safe enough?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we recognize that the newbie's first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tx is much easier to be stolen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even me, I often worry about my wallet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so we build safebox, to save assets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720" y="1176655"/>
            <a:ext cx="5495925" cy="3324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ZK-SNARK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6" name="深度视觉·原创设计 https://www.docer.com/works?userid=22383862"/>
          <p:cNvSpPr txBox="1"/>
          <p:nvPr/>
        </p:nvSpPr>
        <p:spPr>
          <a:xfrm>
            <a:off x="4106545" y="5117465"/>
            <a:ext cx="4431665" cy="111569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It hides password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owner input password to zk circuit at frontend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zk circuit calculate the proof to contract</a:t>
            </a:r>
            <a:endParaRPr lang="en-US" altLang="zh-CN" sz="1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contract verify success, withdraw to owner </a:t>
            </a:r>
            <a:endParaRPr lang="en-US" altLang="zh-CN" sz="1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pic>
        <p:nvPicPr>
          <p:cNvPr id="2" name="图片 1" descr="/Users/george/Documents/solidityProjects/zksafebox-contract/doc/safebox-3.pngsafebox-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710815" y="977900"/>
            <a:ext cx="6770370" cy="3860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  <a:sym typeface="+mn-ea"/>
              </a:rPr>
              <a:t>ZK-SNARK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6" name="深度视觉·原创设计 https://www.docer.com/works?userid=22383862"/>
          <p:cNvSpPr txBox="1"/>
          <p:nvPr/>
        </p:nvSpPr>
        <p:spPr>
          <a:xfrm>
            <a:off x="3597275" y="5117465"/>
            <a:ext cx="6095365" cy="111569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Double Security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private key is </a:t>
            </a: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stolen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, safebox is still safe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password is </a:t>
            </a: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stolen</a:t>
            </a: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, safebox is still safe</a:t>
            </a:r>
            <a:endParaRPr lang="en-US" altLang="zh-CN" sz="1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both private key and password are </a:t>
            </a: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stolen</a:t>
            </a: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, that's so bad</a:t>
            </a:r>
            <a:endParaRPr lang="en-US" altLang="zh-CN" sz="1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pic>
        <p:nvPicPr>
          <p:cNvPr id="3" name="图片 2" descr="/Users/george/Documents/solidityProjects/zksafebox-contract/doc/safebox-3.pngsafebox-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710815" y="977900"/>
            <a:ext cx="6770370" cy="3860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  <a:sym typeface="+mn-ea"/>
              </a:rPr>
              <a:t>ZK-SNARK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6" name="深度视觉·原创设计 https://www.docer.com/works?userid=22383862"/>
          <p:cNvSpPr txBox="1"/>
          <p:nvPr/>
        </p:nvSpPr>
        <p:spPr>
          <a:xfrm>
            <a:off x="3887470" y="5046980"/>
            <a:ext cx="5017770" cy="85915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zk circuit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it's complex, but it's done, and works well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130" y="1370330"/>
            <a:ext cx="8841740" cy="3478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  <a:sym typeface="+mn-ea"/>
              </a:rPr>
              <a:t>Social Recover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  <a:sym typeface="+mn-ea"/>
            </a:endParaRPr>
          </a:p>
        </p:txBody>
      </p:sp>
      <p:sp>
        <p:nvSpPr>
          <p:cNvPr id="6" name="深度视觉·原创设计 https://www.docer.com/works?userid=22383862"/>
          <p:cNvSpPr txBox="1"/>
          <p:nvPr/>
        </p:nvSpPr>
        <p:spPr>
          <a:xfrm>
            <a:off x="3587115" y="5663565"/>
            <a:ext cx="5017770" cy="111569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Social Recover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if you forget your password, your friends can help you to cover it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704850"/>
            <a:ext cx="7010400" cy="478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0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Team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9" name="深度视觉·原创设计 https://www.docer.com/works?userid=22383862"/>
          <p:cNvSpPr/>
          <p:nvPr/>
        </p:nvSpPr>
        <p:spPr>
          <a:xfrm>
            <a:off x="2342515" y="4314190"/>
            <a:ext cx="2532380" cy="111696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George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10+ years full stack develop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4 years solidity develop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a boring coder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pic>
        <p:nvPicPr>
          <p:cNvPr id="2" name="图片 1" descr="unnamed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720" y="1966595"/>
            <a:ext cx="2046605" cy="2046605"/>
          </a:xfrm>
          <a:prstGeom prst="rect">
            <a:avLst/>
          </a:prstGeom>
        </p:spPr>
      </p:pic>
      <p:sp>
        <p:nvSpPr>
          <p:cNvPr id="12" name="深度视觉·原创设计 https://www.docer.com/works?userid=22383862"/>
          <p:cNvSpPr/>
          <p:nvPr/>
        </p:nvSpPr>
        <p:spPr>
          <a:xfrm>
            <a:off x="6805930" y="4314190"/>
            <a:ext cx="2532380" cy="111696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BlackRabbit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10+ years full stack develop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2 years web3 develop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another boring coder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pic>
        <p:nvPicPr>
          <p:cNvPr id="25" name="图片 24" descr="/Users/george/Pictures/WechatIMG51.jpegWechatIMG5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49135" y="1966595"/>
            <a:ext cx="2046605" cy="2046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深度视觉·原创设计 https://www.docer.com/works?userid=2238386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9018" y="-139484"/>
            <a:ext cx="3326969" cy="3412826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385066" y="0"/>
            <a:ext cx="6460435" cy="6858000"/>
          </a:xfrm>
          <a:prstGeom prst="rect">
            <a:avLst/>
          </a:prstGeom>
        </p:spPr>
      </p:pic>
      <p:sp>
        <p:nvSpPr>
          <p:cNvPr id="6" name="深度视觉·原创设计 https://www.docer.com/works?userid=22383862"/>
          <p:cNvSpPr txBox="1"/>
          <p:nvPr>
            <p:custDataLst>
              <p:tags r:id="rId7"/>
            </p:custDataLst>
          </p:nvPr>
        </p:nvSpPr>
        <p:spPr>
          <a:xfrm>
            <a:off x="4316753" y="2765510"/>
            <a:ext cx="473664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It's show time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7" name="深度视觉·原创设计 https://www.docer.com/works?userid=22383862"/>
          <p:cNvSpPr txBox="1"/>
          <p:nvPr>
            <p:custDataLst>
              <p:tags r:id="rId8"/>
            </p:custDataLst>
          </p:nvPr>
        </p:nvSpPr>
        <p:spPr>
          <a:xfrm>
            <a:off x="4332605" y="3946525"/>
            <a:ext cx="5013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sz="36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zksafebox.vercel.app</a:t>
            </a:r>
            <a:endParaRPr sz="36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8" name="深度视觉·原创设计 https://www.docer.com/works?userid=22383862"/>
          <p:cNvSpPr txBox="1"/>
          <p:nvPr>
            <p:custDataLst>
              <p:tags r:id="rId9"/>
            </p:custDataLst>
          </p:nvPr>
        </p:nvSpPr>
        <p:spPr>
          <a:xfrm>
            <a:off x="4332614" y="4710689"/>
            <a:ext cx="4817306" cy="34353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100" dirty="0">
                <a:solidFill>
                  <a:schemeClr val="bg1">
                    <a:lumMod val="6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https://github.com/busyapedao/zksafebox-contract</a:t>
            </a:r>
            <a:endParaRPr sz="1100" dirty="0">
              <a:solidFill>
                <a:schemeClr val="bg1">
                  <a:lumMod val="6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9" name="深度视觉·原创设计 https://www.docer.com/works?userid=22383862"/>
          <p:cNvSpPr/>
          <p:nvPr>
            <p:custDataLst>
              <p:tags r:id="rId10"/>
            </p:custDataLst>
          </p:nvPr>
        </p:nvSpPr>
        <p:spPr>
          <a:xfrm>
            <a:off x="4332752" y="1593714"/>
            <a:ext cx="3353608" cy="87015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68300" dist="114300" dir="5400000" sx="88000" sy="88000" algn="t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600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2022</a:t>
            </a:r>
            <a:endParaRPr lang="en-US" sz="6600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ldLvl="0" animBg="1"/>
    </p:bldLst>
  </p:timing>
</p:sld>
</file>

<file path=ppt/tags/tag1.xml><?xml version="1.0" encoding="utf-8"?>
<p:tagLst xmlns:p="http://schemas.openxmlformats.org/presentationml/2006/main">
  <p:tag name="MH_OLD_SHAPE_ID" val="2"/>
  <p:tag name="REFSHAPE" val="105553159406104"/>
</p:tagLst>
</file>

<file path=ppt/tags/tag10.xml><?xml version="1.0" encoding="utf-8"?>
<p:tagLst xmlns:p="http://schemas.openxmlformats.org/presentationml/2006/main">
  <p:tag name="MH_OLD_SHAPE_ID" val="6"/>
  <p:tag name="REFSHAPE" val="105553159408344"/>
</p:tagLst>
</file>

<file path=ppt/tags/tag100.xml><?xml version="1.0" encoding="utf-8"?>
<p:tagLst xmlns:p="http://schemas.openxmlformats.org/presentationml/2006/main">
  <p:tag name="MH_OLD_SHAPE_ID" val="7"/>
  <p:tag name="REFSHAPE" val="105553159396888"/>
</p:tagLst>
</file>

<file path=ppt/tags/tag101.xml><?xml version="1.0" encoding="utf-8"?>
<p:tagLst xmlns:p="http://schemas.openxmlformats.org/presentationml/2006/main">
  <p:tag name="MH_OLD_SHAPE_ID" val="2"/>
  <p:tag name="REFSHAPE" val="105553159397112"/>
</p:tagLst>
</file>

<file path=ppt/tags/tag102.xml><?xml version="1.0" encoding="utf-8"?>
<p:tagLst xmlns:p="http://schemas.openxmlformats.org/presentationml/2006/main">
  <p:tag name="MH_OLD_SHAPE_ID" val="3"/>
  <p:tag name="REFSHAPE" val="105553159397336"/>
</p:tagLst>
</file>

<file path=ppt/tags/tag103.xml><?xml version="1.0" encoding="utf-8"?>
<p:tagLst xmlns:p="http://schemas.openxmlformats.org/presentationml/2006/main">
  <p:tag name="MH_OLD_SHAPE_ID" val="4"/>
  <p:tag name="REFSHAPE" val="105553159397560"/>
</p:tagLst>
</file>

<file path=ppt/tags/tag104.xml><?xml version="1.0" encoding="utf-8"?>
<p:tagLst xmlns:p="http://schemas.openxmlformats.org/presentationml/2006/main">
  <p:tag name="MH_OLD_SHAPE_ID" val="5"/>
  <p:tag name="REFSHAPE" val="105553159397784"/>
</p:tagLst>
</file>

<file path=ppt/tags/tag105.xml><?xml version="1.0" encoding="utf-8"?>
<p:tagLst xmlns:p="http://schemas.openxmlformats.org/presentationml/2006/main">
  <p:tag name="MH_OLD_SHAPE_ID" val="6"/>
  <p:tag name="REFSHAPE" val="105553159398008"/>
</p:tagLst>
</file>

<file path=ppt/tags/tag106.xml><?xml version="1.0" encoding="utf-8"?>
<p:tagLst xmlns:p="http://schemas.openxmlformats.org/presentationml/2006/main">
  <p:tag name="MH_OLD_SHAPE_ID" val="2"/>
  <p:tag name="REFSHAPE" val="105553159417976"/>
</p:tagLst>
</file>

<file path=ppt/tags/tag107.xml><?xml version="1.0" encoding="utf-8"?>
<p:tagLst xmlns:p="http://schemas.openxmlformats.org/presentationml/2006/main">
  <p:tag name="MH_OLD_SHAPE_ID" val="3"/>
  <p:tag name="REFSHAPE" val="105553159418200"/>
</p:tagLst>
</file>

<file path=ppt/tags/tag108.xml><?xml version="1.0" encoding="utf-8"?>
<p:tagLst xmlns:p="http://schemas.openxmlformats.org/presentationml/2006/main">
  <p:tag name="MH_OLD_SHAPE_ID" val="4"/>
  <p:tag name="REFSHAPE" val="105553159418424"/>
</p:tagLst>
</file>

<file path=ppt/tags/tag109.xml><?xml version="1.0" encoding="utf-8"?>
<p:tagLst xmlns:p="http://schemas.openxmlformats.org/presentationml/2006/main">
  <p:tag name="MH_OLD_SHAPE_ID" val="5"/>
  <p:tag name="REFSHAPE" val="105553159418648"/>
</p:tagLst>
</file>

<file path=ppt/tags/tag11.xml><?xml version="1.0" encoding="utf-8"?>
<p:tagLst xmlns:p="http://schemas.openxmlformats.org/presentationml/2006/main">
  <p:tag name="MH_OLD_SHAPE_ID" val="2"/>
  <p:tag name="REFSHAPE" val="105553159408568"/>
</p:tagLst>
</file>

<file path=ppt/tags/tag110.xml><?xml version="1.0" encoding="utf-8"?>
<p:tagLst xmlns:p="http://schemas.openxmlformats.org/presentationml/2006/main">
  <p:tag name="MH_OLD_SHAPE_ID" val="6"/>
  <p:tag name="REFSHAPE" val="105553159418872"/>
</p:tagLst>
</file>

<file path=ppt/tags/tag111.xml><?xml version="1.0" encoding="utf-8"?>
<p:tagLst xmlns:p="http://schemas.openxmlformats.org/presentationml/2006/main">
  <p:tag name="MH_OLD_SHAPE_ID" val="3"/>
  <p:tag name="REFSHAPE" val="105553159451192"/>
</p:tagLst>
</file>

<file path=ppt/tags/tag112.xml><?xml version="1.0" encoding="utf-8"?>
<p:tagLst xmlns:p="http://schemas.openxmlformats.org/presentationml/2006/main">
  <p:tag name="MH_OLD_SHAPE_ID" val="5"/>
  <p:tag name="REFSHAPE" val="105553159451416"/>
</p:tagLst>
</file>

<file path=ppt/tags/tag113.xml><?xml version="1.0" encoding="utf-8"?>
<p:tagLst xmlns:p="http://schemas.openxmlformats.org/presentationml/2006/main">
  <p:tag name="MH_OLD_SHAPE_ID" val="6"/>
  <p:tag name="REFSHAPE" val="105553159451640"/>
</p:tagLst>
</file>

<file path=ppt/tags/tag114.xml><?xml version="1.0" encoding="utf-8"?>
<p:tagLst xmlns:p="http://schemas.openxmlformats.org/presentationml/2006/main">
  <p:tag name="MH_OLD_SHAPE_ID" val="7"/>
  <p:tag name="REFSHAPE" val="105553159745880"/>
</p:tagLst>
</file>

<file path=ppt/tags/tag115.xml><?xml version="1.0" encoding="utf-8"?>
<p:tagLst xmlns:p="http://schemas.openxmlformats.org/presentationml/2006/main">
  <p:tag name="MH_OLD_SHAPE_ID" val="8"/>
  <p:tag name="REFSHAPE" val="105553159746104"/>
</p:tagLst>
</file>

<file path=ppt/tags/tag116.xml><?xml version="1.0" encoding="utf-8"?>
<p:tagLst xmlns:p="http://schemas.openxmlformats.org/presentationml/2006/main">
  <p:tag name="MH_OLD_SHAPE_ID" val="9"/>
  <p:tag name="REFSHAPE" val="105553159746552"/>
</p:tagLst>
</file>

<file path=ppt/tags/tag12.xml><?xml version="1.0" encoding="utf-8"?>
<p:tagLst xmlns:p="http://schemas.openxmlformats.org/presentationml/2006/main">
  <p:tag name="MH_OLD_SHAPE_ID" val="3"/>
  <p:tag name="REFSHAPE" val="105553159408792"/>
</p:tagLst>
</file>

<file path=ppt/tags/tag13.xml><?xml version="1.0" encoding="utf-8"?>
<p:tagLst xmlns:p="http://schemas.openxmlformats.org/presentationml/2006/main">
  <p:tag name="MH_OLD_SHAPE_ID" val="4"/>
  <p:tag name="REFSHAPE" val="105553159409016"/>
</p:tagLst>
</file>

<file path=ppt/tags/tag14.xml><?xml version="1.0" encoding="utf-8"?>
<p:tagLst xmlns:p="http://schemas.openxmlformats.org/presentationml/2006/main">
  <p:tag name="MH_OLD_SHAPE_ID" val="5"/>
  <p:tag name="REFSHAPE" val="105553159409240"/>
</p:tagLst>
</file>

<file path=ppt/tags/tag15.xml><?xml version="1.0" encoding="utf-8"?>
<p:tagLst xmlns:p="http://schemas.openxmlformats.org/presentationml/2006/main">
  <p:tag name="MH_OLD_SHAPE_ID" val="6"/>
  <p:tag name="REFSHAPE" val="105553159409464"/>
</p:tagLst>
</file>

<file path=ppt/tags/tag16.xml><?xml version="1.0" encoding="utf-8"?>
<p:tagLst xmlns:p="http://schemas.openxmlformats.org/presentationml/2006/main">
  <p:tag name="MH_OLD_SHAPE_ID" val="2"/>
  <p:tag name="REFSHAPE" val="105553159409688"/>
</p:tagLst>
</file>

<file path=ppt/tags/tag17.xml><?xml version="1.0" encoding="utf-8"?>
<p:tagLst xmlns:p="http://schemas.openxmlformats.org/presentationml/2006/main">
  <p:tag name="MH_OLD_SHAPE_ID" val="3"/>
  <p:tag name="REFSHAPE" val="105553159409912"/>
</p:tagLst>
</file>

<file path=ppt/tags/tag18.xml><?xml version="1.0" encoding="utf-8"?>
<p:tagLst xmlns:p="http://schemas.openxmlformats.org/presentationml/2006/main">
  <p:tag name="MH_OLD_SHAPE_ID" val="4"/>
  <p:tag name="REFSHAPE" val="105553159410136"/>
</p:tagLst>
</file>

<file path=ppt/tags/tag19.xml><?xml version="1.0" encoding="utf-8"?>
<p:tagLst xmlns:p="http://schemas.openxmlformats.org/presentationml/2006/main">
  <p:tag name="MH_OLD_SHAPE_ID" val="5"/>
  <p:tag name="REFSHAPE" val="105553159410360"/>
</p:tagLst>
</file>

<file path=ppt/tags/tag2.xml><?xml version="1.0" encoding="utf-8"?>
<p:tagLst xmlns:p="http://schemas.openxmlformats.org/presentationml/2006/main">
  <p:tag name="MH_OLD_SHAPE_ID" val="3"/>
  <p:tag name="REFSHAPE" val="105553159406328"/>
</p:tagLst>
</file>

<file path=ppt/tags/tag20.xml><?xml version="1.0" encoding="utf-8"?>
<p:tagLst xmlns:p="http://schemas.openxmlformats.org/presentationml/2006/main">
  <p:tag name="MH_OLD_SHAPE_ID" val="6"/>
  <p:tag name="REFSHAPE" val="105553159410584"/>
</p:tagLst>
</file>

<file path=ppt/tags/tag21.xml><?xml version="1.0" encoding="utf-8"?>
<p:tagLst xmlns:p="http://schemas.openxmlformats.org/presentationml/2006/main">
  <p:tag name="MH_OLD_SHAPE_ID" val="7"/>
  <p:tag name="REFSHAPE" val="105553159410808"/>
</p:tagLst>
</file>

<file path=ppt/tags/tag22.xml><?xml version="1.0" encoding="utf-8"?>
<p:tagLst xmlns:p="http://schemas.openxmlformats.org/presentationml/2006/main">
  <p:tag name="MH_OLD_SHAPE_ID" val="2"/>
  <p:tag name="REFSHAPE" val="105553159411032"/>
</p:tagLst>
</file>

<file path=ppt/tags/tag23.xml><?xml version="1.0" encoding="utf-8"?>
<p:tagLst xmlns:p="http://schemas.openxmlformats.org/presentationml/2006/main">
  <p:tag name="MH_OLD_SHAPE_ID" val="3"/>
  <p:tag name="REFSHAPE" val="105553159411256"/>
</p:tagLst>
</file>

<file path=ppt/tags/tag24.xml><?xml version="1.0" encoding="utf-8"?>
<p:tagLst xmlns:p="http://schemas.openxmlformats.org/presentationml/2006/main">
  <p:tag name="MH_OLD_SHAPE_ID" val="4"/>
  <p:tag name="REFSHAPE" val="105553159411480"/>
</p:tagLst>
</file>

<file path=ppt/tags/tag25.xml><?xml version="1.0" encoding="utf-8"?>
<p:tagLst xmlns:p="http://schemas.openxmlformats.org/presentationml/2006/main">
  <p:tag name="MH_OLD_SHAPE_ID" val="5"/>
  <p:tag name="REFSHAPE" val="105553159411704"/>
</p:tagLst>
</file>

<file path=ppt/tags/tag26.xml><?xml version="1.0" encoding="utf-8"?>
<p:tagLst xmlns:p="http://schemas.openxmlformats.org/presentationml/2006/main">
  <p:tag name="MH_OLD_SHAPE_ID" val="6"/>
  <p:tag name="REFSHAPE" val="105553159411928"/>
</p:tagLst>
</file>

<file path=ppt/tags/tag27.xml><?xml version="1.0" encoding="utf-8"?>
<p:tagLst xmlns:p="http://schemas.openxmlformats.org/presentationml/2006/main">
  <p:tag name="MH_OLD_SHAPE_ID" val="7"/>
  <p:tag name="REFSHAPE" val="105553159412152"/>
</p:tagLst>
</file>

<file path=ppt/tags/tag28.xml><?xml version="1.0" encoding="utf-8"?>
<p:tagLst xmlns:p="http://schemas.openxmlformats.org/presentationml/2006/main">
  <p:tag name="MH_OLD_SHAPE_ID" val="8"/>
  <p:tag name="REFSHAPE" val="105553159412376"/>
</p:tagLst>
</file>

<file path=ppt/tags/tag29.xml><?xml version="1.0" encoding="utf-8"?>
<p:tagLst xmlns:p="http://schemas.openxmlformats.org/presentationml/2006/main">
  <p:tag name="MH_OLD_SHAPE_ID" val="9"/>
  <p:tag name="REFSHAPE" val="105553159412600"/>
</p:tagLst>
</file>

<file path=ppt/tags/tag3.xml><?xml version="1.0" encoding="utf-8"?>
<p:tagLst xmlns:p="http://schemas.openxmlformats.org/presentationml/2006/main">
  <p:tag name="MH_OLD_SHAPE_ID" val="4"/>
  <p:tag name="REFSHAPE" val="105553159406776"/>
</p:tagLst>
</file>

<file path=ppt/tags/tag30.xml><?xml version="1.0" encoding="utf-8"?>
<p:tagLst xmlns:p="http://schemas.openxmlformats.org/presentationml/2006/main">
  <p:tag name="MH_OLD_SHAPE_ID" val="2"/>
  <p:tag name="REFSHAPE" val="105553159412824"/>
</p:tagLst>
</file>

<file path=ppt/tags/tag31.xml><?xml version="1.0" encoding="utf-8"?>
<p:tagLst xmlns:p="http://schemas.openxmlformats.org/presentationml/2006/main">
  <p:tag name="MH_OLD_SHAPE_ID" val="3"/>
  <p:tag name="REFSHAPE" val="105553159413048"/>
</p:tagLst>
</file>

<file path=ppt/tags/tag32.xml><?xml version="1.0" encoding="utf-8"?>
<p:tagLst xmlns:p="http://schemas.openxmlformats.org/presentationml/2006/main">
  <p:tag name="MH_OLD_SHAPE_ID" val="4"/>
  <p:tag name="REFSHAPE" val="105553159413272"/>
</p:tagLst>
</file>

<file path=ppt/tags/tag33.xml><?xml version="1.0" encoding="utf-8"?>
<p:tagLst xmlns:p="http://schemas.openxmlformats.org/presentationml/2006/main">
  <p:tag name="MH_OLD_SHAPE_ID" val="5"/>
  <p:tag name="REFSHAPE" val="105553159413496"/>
</p:tagLst>
</file>

<file path=ppt/tags/tag34.xml><?xml version="1.0" encoding="utf-8"?>
<p:tagLst xmlns:p="http://schemas.openxmlformats.org/presentationml/2006/main">
  <p:tag name="MH_OLD_SHAPE_ID" val="2"/>
  <p:tag name="REFSHAPE" val="105553159413720"/>
</p:tagLst>
</file>

<file path=ppt/tags/tag35.xml><?xml version="1.0" encoding="utf-8"?>
<p:tagLst xmlns:p="http://schemas.openxmlformats.org/presentationml/2006/main">
  <p:tag name="MH_OLD_SHAPE_ID" val="3"/>
  <p:tag name="REFSHAPE" val="105553159413944"/>
</p:tagLst>
</file>

<file path=ppt/tags/tag36.xml><?xml version="1.0" encoding="utf-8"?>
<p:tagLst xmlns:p="http://schemas.openxmlformats.org/presentationml/2006/main">
  <p:tag name="MH_OLD_SHAPE_ID" val="4"/>
  <p:tag name="REFSHAPE" val="105553159414168"/>
</p:tagLst>
</file>

<file path=ppt/tags/tag37.xml><?xml version="1.0" encoding="utf-8"?>
<p:tagLst xmlns:p="http://schemas.openxmlformats.org/presentationml/2006/main">
  <p:tag name="MH_OLD_SHAPE_ID" val="2"/>
  <p:tag name="REFSHAPE" val="105553159414392"/>
</p:tagLst>
</file>

<file path=ppt/tags/tag38.xml><?xml version="1.0" encoding="utf-8"?>
<p:tagLst xmlns:p="http://schemas.openxmlformats.org/presentationml/2006/main">
  <p:tag name="MH_OLD_SHAPE_ID" val="3"/>
  <p:tag name="REFSHAPE" val="105553159414616"/>
</p:tagLst>
</file>

<file path=ppt/tags/tag39.xml><?xml version="1.0" encoding="utf-8"?>
<p:tagLst xmlns:p="http://schemas.openxmlformats.org/presentationml/2006/main">
  <p:tag name="MH_OLD_SHAPE_ID" val="4"/>
  <p:tag name="REFSHAPE" val="105553159414840"/>
</p:tagLst>
</file>

<file path=ppt/tags/tag4.xml><?xml version="1.0" encoding="utf-8"?>
<p:tagLst xmlns:p="http://schemas.openxmlformats.org/presentationml/2006/main">
  <p:tag name="MH_OLD_SHAPE_ID" val="5"/>
  <p:tag name="REFSHAPE" val="105553159407000"/>
</p:tagLst>
</file>

<file path=ppt/tags/tag40.xml><?xml version="1.0" encoding="utf-8"?>
<p:tagLst xmlns:p="http://schemas.openxmlformats.org/presentationml/2006/main">
  <p:tag name="MH_OLD_SHAPE_ID" val="5"/>
  <p:tag name="REFSHAPE" val="105553159415064"/>
</p:tagLst>
</file>

<file path=ppt/tags/tag41.xml><?xml version="1.0" encoding="utf-8"?>
<p:tagLst xmlns:p="http://schemas.openxmlformats.org/presentationml/2006/main">
  <p:tag name="MH_OLD_SHAPE_ID" val="6"/>
  <p:tag name="REFSHAPE" val="105553159415288"/>
</p:tagLst>
</file>

<file path=ppt/tags/tag42.xml><?xml version="1.0" encoding="utf-8"?>
<p:tagLst xmlns:p="http://schemas.openxmlformats.org/presentationml/2006/main">
  <p:tag name="MH_OLD_SHAPE_ID" val="7"/>
  <p:tag name="REFSHAPE" val="105553159415512"/>
</p:tagLst>
</file>

<file path=ppt/tags/tag43.xml><?xml version="1.0" encoding="utf-8"?>
<p:tagLst xmlns:p="http://schemas.openxmlformats.org/presentationml/2006/main">
  <p:tag name="MH_OLD_SHAPE_ID" val="2"/>
  <p:tag name="REFSHAPE" val="105553159415736"/>
</p:tagLst>
</file>

<file path=ppt/tags/tag44.xml><?xml version="1.0" encoding="utf-8"?>
<p:tagLst xmlns:p="http://schemas.openxmlformats.org/presentationml/2006/main">
  <p:tag name="MH_OLD_SHAPE_ID" val="3"/>
  <p:tag name="REFSHAPE" val="105553159415960"/>
</p:tagLst>
</file>

<file path=ppt/tags/tag45.xml><?xml version="1.0" encoding="utf-8"?>
<p:tagLst xmlns:p="http://schemas.openxmlformats.org/presentationml/2006/main">
  <p:tag name="MH_OLD_SHAPE_ID" val="4"/>
  <p:tag name="REFSHAPE" val="105553159416184"/>
</p:tagLst>
</file>

<file path=ppt/tags/tag46.xml><?xml version="1.0" encoding="utf-8"?>
<p:tagLst xmlns:p="http://schemas.openxmlformats.org/presentationml/2006/main">
  <p:tag name="MH_OLD_SHAPE_ID" val="5"/>
  <p:tag name="REFSHAPE" val="105553159416408"/>
</p:tagLst>
</file>

<file path=ppt/tags/tag47.xml><?xml version="1.0" encoding="utf-8"?>
<p:tagLst xmlns:p="http://schemas.openxmlformats.org/presentationml/2006/main">
  <p:tag name="MH_OLD_SHAPE_ID" val="6"/>
  <p:tag name="REFSHAPE" val="105553159416632"/>
</p:tagLst>
</file>

<file path=ppt/tags/tag48.xml><?xml version="1.0" encoding="utf-8"?>
<p:tagLst xmlns:p="http://schemas.openxmlformats.org/presentationml/2006/main">
  <p:tag name="MH_OLD_SHAPE_ID" val="2"/>
  <p:tag name="REFSHAPE" val="105553159615928"/>
</p:tagLst>
</file>

<file path=ppt/tags/tag49.xml><?xml version="1.0" encoding="utf-8"?>
<p:tagLst xmlns:p="http://schemas.openxmlformats.org/presentationml/2006/main">
  <p:tag name="MH_OLD_SHAPE_ID" val="3"/>
  <p:tag name="REFSHAPE" val="105553159616376"/>
</p:tagLst>
</file>

<file path=ppt/tags/tag5.xml><?xml version="1.0" encoding="utf-8"?>
<p:tagLst xmlns:p="http://schemas.openxmlformats.org/presentationml/2006/main">
  <p:tag name="MH_OLD_SHAPE_ID" val="6"/>
  <p:tag name="REFSHAPE" val="105553159407224"/>
</p:tagLst>
</file>

<file path=ppt/tags/tag50.xml><?xml version="1.0" encoding="utf-8"?>
<p:tagLst xmlns:p="http://schemas.openxmlformats.org/presentationml/2006/main">
  <p:tag name="MH_OLD_SHAPE_ID" val="4"/>
  <p:tag name="REFSHAPE" val="105553159616600"/>
</p:tagLst>
</file>

<file path=ppt/tags/tag51.xml><?xml version="1.0" encoding="utf-8"?>
<p:tagLst xmlns:p="http://schemas.openxmlformats.org/presentationml/2006/main">
  <p:tag name="MH_OLD_SHAPE_ID" val="5"/>
  <p:tag name="REFSHAPE" val="105553159616824"/>
</p:tagLst>
</file>

<file path=ppt/tags/tag52.xml><?xml version="1.0" encoding="utf-8"?>
<p:tagLst xmlns:p="http://schemas.openxmlformats.org/presentationml/2006/main">
  <p:tag name="MH_OLD_SHAPE_ID" val="6"/>
  <p:tag name="REFSHAPE" val="105553159405656"/>
</p:tagLst>
</file>

<file path=ppt/tags/tag53.xml><?xml version="1.0" encoding="utf-8"?>
<p:tagLst xmlns:p="http://schemas.openxmlformats.org/presentationml/2006/main">
  <p:tag name="MH_OLD_SHAPE_ID" val="2"/>
  <p:tag name="REFSHAPE" val="105553159419096"/>
</p:tagLst>
</file>

<file path=ppt/tags/tag54.xml><?xml version="1.0" encoding="utf-8"?>
<p:tagLst xmlns:p="http://schemas.openxmlformats.org/presentationml/2006/main">
  <p:tag name="MH_OLD_SHAPE_ID" val="3"/>
  <p:tag name="REFSHAPE" val="105553159419320"/>
</p:tagLst>
</file>

<file path=ppt/tags/tag55.xml><?xml version="1.0" encoding="utf-8"?>
<p:tagLst xmlns:p="http://schemas.openxmlformats.org/presentationml/2006/main">
  <p:tag name="MH_OLD_SHAPE_ID" val="4"/>
  <p:tag name="REFSHAPE" val="105553159419544"/>
</p:tagLst>
</file>

<file path=ppt/tags/tag56.xml><?xml version="1.0" encoding="utf-8"?>
<p:tagLst xmlns:p="http://schemas.openxmlformats.org/presentationml/2006/main">
  <p:tag name="MH_OLD_SHAPE_ID" val="5"/>
  <p:tag name="REFSHAPE" val="105553159419768"/>
</p:tagLst>
</file>

<file path=ppt/tags/tag57.xml><?xml version="1.0" encoding="utf-8"?>
<p:tagLst xmlns:p="http://schemas.openxmlformats.org/presentationml/2006/main">
  <p:tag name="MH_OLD_SHAPE_ID" val="6"/>
  <p:tag name="REFSHAPE" val="105553159419992"/>
</p:tagLst>
</file>

<file path=ppt/tags/tag58.xml><?xml version="1.0" encoding="utf-8"?>
<p:tagLst xmlns:p="http://schemas.openxmlformats.org/presentationml/2006/main">
  <p:tag name="MH_OLD_SHAPE_ID" val="2"/>
  <p:tag name="REFSHAPE" val="105553159420216"/>
</p:tagLst>
</file>

<file path=ppt/tags/tag59.xml><?xml version="1.0" encoding="utf-8"?>
<p:tagLst xmlns:p="http://schemas.openxmlformats.org/presentationml/2006/main">
  <p:tag name="MH_OLD_SHAPE_ID" val="3"/>
  <p:tag name="REFSHAPE" val="105553159420440"/>
</p:tagLst>
</file>

<file path=ppt/tags/tag6.xml><?xml version="1.0" encoding="utf-8"?>
<p:tagLst xmlns:p="http://schemas.openxmlformats.org/presentationml/2006/main">
  <p:tag name="MH_OLD_SHAPE_ID" val="2"/>
  <p:tag name="REFSHAPE" val="105553159407448"/>
</p:tagLst>
</file>

<file path=ppt/tags/tag60.xml><?xml version="1.0" encoding="utf-8"?>
<p:tagLst xmlns:p="http://schemas.openxmlformats.org/presentationml/2006/main">
  <p:tag name="MH_OLD_SHAPE_ID" val="4"/>
  <p:tag name="REFSHAPE" val="105553159420664"/>
</p:tagLst>
</file>

<file path=ppt/tags/tag61.xml><?xml version="1.0" encoding="utf-8"?>
<p:tagLst xmlns:p="http://schemas.openxmlformats.org/presentationml/2006/main">
  <p:tag name="MH_OLD_SHAPE_ID" val="5"/>
  <p:tag name="REFSHAPE" val="105553159420888"/>
</p:tagLst>
</file>

<file path=ppt/tags/tag62.xml><?xml version="1.0" encoding="utf-8"?>
<p:tagLst xmlns:p="http://schemas.openxmlformats.org/presentationml/2006/main">
  <p:tag name="MH_OLD_SHAPE_ID" val="6"/>
  <p:tag name="REFSHAPE" val="105553159421112"/>
</p:tagLst>
</file>

<file path=ppt/tags/tag63.xml><?xml version="1.0" encoding="utf-8"?>
<p:tagLst xmlns:p="http://schemas.openxmlformats.org/presentationml/2006/main">
  <p:tag name="MH_OLD_SHAPE_ID" val="2"/>
  <p:tag name="REFSHAPE" val="105553159421336"/>
</p:tagLst>
</file>

<file path=ppt/tags/tag64.xml><?xml version="1.0" encoding="utf-8"?>
<p:tagLst xmlns:p="http://schemas.openxmlformats.org/presentationml/2006/main">
  <p:tag name="MH_OLD_SHAPE_ID" val="3"/>
  <p:tag name="REFSHAPE" val="105553159421560"/>
</p:tagLst>
</file>

<file path=ppt/tags/tag65.xml><?xml version="1.0" encoding="utf-8"?>
<p:tagLst xmlns:p="http://schemas.openxmlformats.org/presentationml/2006/main">
  <p:tag name="MH_OLD_SHAPE_ID" val="4"/>
  <p:tag name="REFSHAPE" val="105553159421784"/>
</p:tagLst>
</file>

<file path=ppt/tags/tag66.xml><?xml version="1.0" encoding="utf-8"?>
<p:tagLst xmlns:p="http://schemas.openxmlformats.org/presentationml/2006/main">
  <p:tag name="MH_OLD_SHAPE_ID" val="5"/>
  <p:tag name="REFSHAPE" val="105553159389272"/>
</p:tagLst>
</file>

<file path=ppt/tags/tag67.xml><?xml version="1.0" encoding="utf-8"?>
<p:tagLst xmlns:p="http://schemas.openxmlformats.org/presentationml/2006/main">
  <p:tag name="MH_OLD_SHAPE_ID" val="6"/>
  <p:tag name="REFSHAPE" val="105553159389496"/>
</p:tagLst>
</file>

<file path=ppt/tags/tag68.xml><?xml version="1.0" encoding="utf-8"?>
<p:tagLst xmlns:p="http://schemas.openxmlformats.org/presentationml/2006/main">
  <p:tag name="MH_OLD_SHAPE_ID" val="2"/>
  <p:tag name="REFSHAPE" val="105553159389720"/>
</p:tagLst>
</file>

<file path=ppt/tags/tag69.xml><?xml version="1.0" encoding="utf-8"?>
<p:tagLst xmlns:p="http://schemas.openxmlformats.org/presentationml/2006/main">
  <p:tag name="MH_OLD_SHAPE_ID" val="3"/>
  <p:tag name="REFSHAPE" val="105553159389944"/>
</p:tagLst>
</file>

<file path=ppt/tags/tag7.xml><?xml version="1.0" encoding="utf-8"?>
<p:tagLst xmlns:p="http://schemas.openxmlformats.org/presentationml/2006/main">
  <p:tag name="MH_OLD_SHAPE_ID" val="3"/>
  <p:tag name="REFSHAPE" val="105553159407672"/>
</p:tagLst>
</file>

<file path=ppt/tags/tag70.xml><?xml version="1.0" encoding="utf-8"?>
<p:tagLst xmlns:p="http://schemas.openxmlformats.org/presentationml/2006/main">
  <p:tag name="MH_OLD_SHAPE_ID" val="4"/>
  <p:tag name="REFSHAPE" val="105553159390168"/>
</p:tagLst>
</file>

<file path=ppt/tags/tag71.xml><?xml version="1.0" encoding="utf-8"?>
<p:tagLst xmlns:p="http://schemas.openxmlformats.org/presentationml/2006/main">
  <p:tag name="MH_OLD_SHAPE_ID" val="5"/>
  <p:tag name="REFSHAPE" val="105553159390392"/>
</p:tagLst>
</file>

<file path=ppt/tags/tag72.xml><?xml version="1.0" encoding="utf-8"?>
<p:tagLst xmlns:p="http://schemas.openxmlformats.org/presentationml/2006/main">
  <p:tag name="MH_OLD_SHAPE_ID" val="6"/>
  <p:tag name="REFSHAPE" val="105553159390616"/>
</p:tagLst>
</file>

<file path=ppt/tags/tag73.xml><?xml version="1.0" encoding="utf-8"?>
<p:tagLst xmlns:p="http://schemas.openxmlformats.org/presentationml/2006/main">
  <p:tag name="MH_OLD_SHAPE_ID" val="7"/>
  <p:tag name="REFSHAPE" val="105553159390840"/>
</p:tagLst>
</file>

<file path=ppt/tags/tag74.xml><?xml version="1.0" encoding="utf-8"?>
<p:tagLst xmlns:p="http://schemas.openxmlformats.org/presentationml/2006/main">
  <p:tag name="MH_OLD_SHAPE_ID" val="2"/>
  <p:tag name="REFSHAPE" val="105553159391064"/>
</p:tagLst>
</file>

<file path=ppt/tags/tag75.xml><?xml version="1.0" encoding="utf-8"?>
<p:tagLst xmlns:p="http://schemas.openxmlformats.org/presentationml/2006/main">
  <p:tag name="MH_OLD_SHAPE_ID" val="3"/>
  <p:tag name="REFSHAPE" val="105553159391288"/>
</p:tagLst>
</file>

<file path=ppt/tags/tag76.xml><?xml version="1.0" encoding="utf-8"?>
<p:tagLst xmlns:p="http://schemas.openxmlformats.org/presentationml/2006/main">
  <p:tag name="MH_OLD_SHAPE_ID" val="4"/>
  <p:tag name="REFSHAPE" val="105553159391512"/>
</p:tagLst>
</file>

<file path=ppt/tags/tag77.xml><?xml version="1.0" encoding="utf-8"?>
<p:tagLst xmlns:p="http://schemas.openxmlformats.org/presentationml/2006/main">
  <p:tag name="MH_OLD_SHAPE_ID" val="5"/>
  <p:tag name="REFSHAPE" val="105553159391736"/>
</p:tagLst>
</file>

<file path=ppt/tags/tag78.xml><?xml version="1.0" encoding="utf-8"?>
<p:tagLst xmlns:p="http://schemas.openxmlformats.org/presentationml/2006/main">
  <p:tag name="MH_OLD_SHAPE_ID" val="6"/>
  <p:tag name="REFSHAPE" val="105553159391960"/>
</p:tagLst>
</file>

<file path=ppt/tags/tag79.xml><?xml version="1.0" encoding="utf-8"?>
<p:tagLst xmlns:p="http://schemas.openxmlformats.org/presentationml/2006/main">
  <p:tag name="MH_OLD_SHAPE_ID" val="7"/>
  <p:tag name="REFSHAPE" val="105553159392184"/>
</p:tagLst>
</file>

<file path=ppt/tags/tag8.xml><?xml version="1.0" encoding="utf-8"?>
<p:tagLst xmlns:p="http://schemas.openxmlformats.org/presentationml/2006/main">
  <p:tag name="MH_OLD_SHAPE_ID" val="4"/>
  <p:tag name="REFSHAPE" val="105553159407896"/>
</p:tagLst>
</file>

<file path=ppt/tags/tag80.xml><?xml version="1.0" encoding="utf-8"?>
<p:tagLst xmlns:p="http://schemas.openxmlformats.org/presentationml/2006/main">
  <p:tag name="MH_OLD_SHAPE_ID" val="8"/>
  <p:tag name="REFSHAPE" val="105553159392408"/>
</p:tagLst>
</file>

<file path=ppt/tags/tag81.xml><?xml version="1.0" encoding="utf-8"?>
<p:tagLst xmlns:p="http://schemas.openxmlformats.org/presentationml/2006/main">
  <p:tag name="MH_OLD_SHAPE_ID" val="9"/>
  <p:tag name="REFSHAPE" val="105553159392632"/>
</p:tagLst>
</file>

<file path=ppt/tags/tag82.xml><?xml version="1.0" encoding="utf-8"?>
<p:tagLst xmlns:p="http://schemas.openxmlformats.org/presentationml/2006/main">
  <p:tag name="MH_OLD_SHAPE_ID" val="2"/>
  <p:tag name="REFSHAPE" val="105553159392856"/>
</p:tagLst>
</file>

<file path=ppt/tags/tag83.xml><?xml version="1.0" encoding="utf-8"?>
<p:tagLst xmlns:p="http://schemas.openxmlformats.org/presentationml/2006/main">
  <p:tag name="MH_OLD_SHAPE_ID" val="3"/>
  <p:tag name="REFSHAPE" val="105553159393080"/>
</p:tagLst>
</file>

<file path=ppt/tags/tag84.xml><?xml version="1.0" encoding="utf-8"?>
<p:tagLst xmlns:p="http://schemas.openxmlformats.org/presentationml/2006/main">
  <p:tag name="MH_OLD_SHAPE_ID" val="4"/>
  <p:tag name="REFSHAPE" val="105553159393304"/>
</p:tagLst>
</file>

<file path=ppt/tags/tag85.xml><?xml version="1.0" encoding="utf-8"?>
<p:tagLst xmlns:p="http://schemas.openxmlformats.org/presentationml/2006/main">
  <p:tag name="MH_OLD_SHAPE_ID" val="5"/>
  <p:tag name="REFSHAPE" val="105553159393528"/>
</p:tagLst>
</file>

<file path=ppt/tags/tag86.xml><?xml version="1.0" encoding="utf-8"?>
<p:tagLst xmlns:p="http://schemas.openxmlformats.org/presentationml/2006/main">
  <p:tag name="MH_OLD_SHAPE_ID" val="2"/>
  <p:tag name="REFSHAPE" val="105553159393752"/>
</p:tagLst>
</file>

<file path=ppt/tags/tag87.xml><?xml version="1.0" encoding="utf-8"?>
<p:tagLst xmlns:p="http://schemas.openxmlformats.org/presentationml/2006/main">
  <p:tag name="MH_OLD_SHAPE_ID" val="3"/>
  <p:tag name="REFSHAPE" val="105553159393976"/>
</p:tagLst>
</file>

<file path=ppt/tags/tag88.xml><?xml version="1.0" encoding="utf-8"?>
<p:tagLst xmlns:p="http://schemas.openxmlformats.org/presentationml/2006/main">
  <p:tag name="MH_OLD_SHAPE_ID" val="4"/>
  <p:tag name="REFSHAPE" val="105553159394200"/>
</p:tagLst>
</file>

<file path=ppt/tags/tag89.xml><?xml version="1.0" encoding="utf-8"?>
<p:tagLst xmlns:p="http://schemas.openxmlformats.org/presentationml/2006/main">
  <p:tag name="MH_OLD_SHAPE_ID" val="2"/>
  <p:tag name="REFSHAPE" val="105553159394424"/>
</p:tagLst>
</file>

<file path=ppt/tags/tag9.xml><?xml version="1.0" encoding="utf-8"?>
<p:tagLst xmlns:p="http://schemas.openxmlformats.org/presentationml/2006/main">
  <p:tag name="MH_OLD_SHAPE_ID" val="5"/>
  <p:tag name="REFSHAPE" val="105553159408120"/>
</p:tagLst>
</file>

<file path=ppt/tags/tag90.xml><?xml version="1.0" encoding="utf-8"?>
<p:tagLst xmlns:p="http://schemas.openxmlformats.org/presentationml/2006/main">
  <p:tag name="MH_OLD_SHAPE_ID" val="3"/>
  <p:tag name="REFSHAPE" val="105553159394648"/>
</p:tagLst>
</file>

<file path=ppt/tags/tag91.xml><?xml version="1.0" encoding="utf-8"?>
<p:tagLst xmlns:p="http://schemas.openxmlformats.org/presentationml/2006/main">
  <p:tag name="MH_OLD_SHAPE_ID" val="4"/>
  <p:tag name="REFSHAPE" val="105553159394872"/>
</p:tagLst>
</file>

<file path=ppt/tags/tag92.xml><?xml version="1.0" encoding="utf-8"?>
<p:tagLst xmlns:p="http://schemas.openxmlformats.org/presentationml/2006/main">
  <p:tag name="MH_OLD_SHAPE_ID" val="5"/>
  <p:tag name="REFSHAPE" val="105553159395096"/>
</p:tagLst>
</file>

<file path=ppt/tags/tag93.xml><?xml version="1.0" encoding="utf-8"?>
<p:tagLst xmlns:p="http://schemas.openxmlformats.org/presentationml/2006/main">
  <p:tag name="MH_OLD_SHAPE_ID" val="6"/>
  <p:tag name="REFSHAPE" val="105553159395320"/>
</p:tagLst>
</file>

<file path=ppt/tags/tag94.xml><?xml version="1.0" encoding="utf-8"?>
<p:tagLst xmlns:p="http://schemas.openxmlformats.org/presentationml/2006/main">
  <p:tag name="MH_OLD_SHAPE_ID" val="7"/>
  <p:tag name="REFSHAPE" val="105553159395544"/>
</p:tagLst>
</file>

<file path=ppt/tags/tag95.xml><?xml version="1.0" encoding="utf-8"?>
<p:tagLst xmlns:p="http://schemas.openxmlformats.org/presentationml/2006/main">
  <p:tag name="MH_OLD_SHAPE_ID" val="2"/>
  <p:tag name="REFSHAPE" val="105553159395768"/>
</p:tagLst>
</file>

<file path=ppt/tags/tag96.xml><?xml version="1.0" encoding="utf-8"?>
<p:tagLst xmlns:p="http://schemas.openxmlformats.org/presentationml/2006/main">
  <p:tag name="MH_OLD_SHAPE_ID" val="3"/>
  <p:tag name="REFSHAPE" val="105553159395992"/>
</p:tagLst>
</file>

<file path=ppt/tags/tag97.xml><?xml version="1.0" encoding="utf-8"?>
<p:tagLst xmlns:p="http://schemas.openxmlformats.org/presentationml/2006/main">
  <p:tag name="MH_OLD_SHAPE_ID" val="4"/>
  <p:tag name="REFSHAPE" val="105553159396216"/>
</p:tagLst>
</file>

<file path=ppt/tags/tag98.xml><?xml version="1.0" encoding="utf-8"?>
<p:tagLst xmlns:p="http://schemas.openxmlformats.org/presentationml/2006/main">
  <p:tag name="MH_OLD_SHAPE_ID" val="5"/>
  <p:tag name="REFSHAPE" val="105553159396440"/>
</p:tagLst>
</file>

<file path=ppt/tags/tag99.xml><?xml version="1.0" encoding="utf-8"?>
<p:tagLst xmlns:p="http://schemas.openxmlformats.org/presentationml/2006/main">
  <p:tag name="MH_OLD_SHAPE_ID" val="6"/>
  <p:tag name="REFSHAPE" val="10555315939666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57EE7"/>
      </a:accent1>
      <a:accent2>
        <a:srgbClr val="86B1FE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916</Words>
  <Application>WPS 演示</Application>
  <PresentationFormat>宽屏</PresentationFormat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34" baseType="lpstr">
      <vt:lpstr>Arial</vt:lpstr>
      <vt:lpstr>宋体</vt:lpstr>
      <vt:lpstr>Wingdings</vt:lpstr>
      <vt:lpstr>PingFang SC Regular</vt:lpstr>
      <vt:lpstr>思源黑体</vt:lpstr>
      <vt:lpstr>汉仪中黑KW</vt:lpstr>
      <vt:lpstr>阿里巴巴普惠体 M</vt:lpstr>
      <vt:lpstr>苹方-简</vt:lpstr>
      <vt:lpstr>思源黑体 CN Normal</vt:lpstr>
      <vt:lpstr>FZHei-B01S</vt:lpstr>
      <vt:lpstr>Source Han Sans SC</vt:lpstr>
      <vt:lpstr>思源宋体 Heavy</vt:lpstr>
      <vt:lpstr>汉仪书宋二KW</vt:lpstr>
      <vt:lpstr>微软雅黑</vt:lpstr>
      <vt:lpstr>汉仪旗黑</vt:lpstr>
      <vt:lpstr>宋体</vt:lpstr>
      <vt:lpstr>Arial Unicode MS</vt:lpstr>
      <vt:lpstr>等线</vt:lpstr>
      <vt:lpstr>汉仪中等线KW</vt:lpstr>
      <vt:lpstr>Calibri Light</vt:lpstr>
      <vt:lpstr>Helvetica Neue</vt:lpstr>
      <vt:lpstr>Calibri</vt:lpstr>
      <vt:lpstr>等线 Light</vt:lpstr>
      <vt:lpstr>宋体-简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george</dc:creator>
  <cp:lastModifiedBy>加戈</cp:lastModifiedBy>
  <cp:revision>214</cp:revision>
  <dcterms:created xsi:type="dcterms:W3CDTF">2022-05-31T14:00:09Z</dcterms:created>
  <dcterms:modified xsi:type="dcterms:W3CDTF">2022-05-31T14:00:09Z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56062F1F557AD12FE16895622AB058E1</vt:lpwstr>
  </property>
</Properties>
</file>