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3175" y="0"/>
            <a:ext cx="12198350" cy="68643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166018" cy="23669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650"/>
            <a:ext cx="219074" cy="66040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1512"/>
            <a:ext cx="242886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3836" y="4867275"/>
            <a:ext cx="975519" cy="199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2056" y="0"/>
            <a:ext cx="529431" cy="6270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1600" y="5551487"/>
            <a:ext cx="507999" cy="129698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613" y="4762"/>
            <a:ext cx="384174" cy="17256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1113" y="4867275"/>
            <a:ext cx="384174" cy="198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0966" y="1511132"/>
            <a:ext cx="3430067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jp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hyperlink" Target="http://www.youtube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6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5" y="0"/>
            <a:ext cx="12198350" cy="6864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21137"/>
            <a:ext cx="190499" cy="1889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6775" y="0"/>
            <a:ext cx="1407795" cy="2708275"/>
            <a:chOff x="866775" y="0"/>
            <a:chExt cx="1407795" cy="27082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212" y="0"/>
              <a:ext cx="1335880" cy="2708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75" y="4763"/>
              <a:ext cx="238124" cy="108902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4"/>
            <a:ext cx="523874" cy="4662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4" y="5480050"/>
            <a:ext cx="514351" cy="13731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4" y="4763"/>
            <a:ext cx="385763" cy="17398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562"/>
            <a:ext cx="442912" cy="19573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313" y="4764"/>
            <a:ext cx="814388" cy="402589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824" y="9524"/>
            <a:ext cx="1793239" cy="6848475"/>
            <a:chOff x="504824" y="9524"/>
            <a:chExt cx="1793239" cy="6848475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9212" y="4867274"/>
              <a:ext cx="978695" cy="1990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24" y="9524"/>
              <a:ext cx="833437" cy="68341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861820" y="1511132"/>
            <a:ext cx="136715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THOMAS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lnSpc>
                <a:spcPts val="2280"/>
              </a:lnSpc>
              <a:spcBef>
                <a:spcPts val="100"/>
              </a:spcBef>
            </a:pPr>
            <a:r>
              <a:rPr dirty="0"/>
              <a:t>DORIAN</a:t>
            </a:r>
          </a:p>
          <a:p>
            <a:pPr marL="173355">
              <a:lnSpc>
                <a:spcPts val="2280"/>
              </a:lnSpc>
            </a:pPr>
            <a:r>
              <a:rPr spc="-5" dirty="0"/>
              <a:t>CHAUDRON</a:t>
            </a:r>
            <a:r>
              <a:rPr spc="-3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5" dirty="0"/>
              <a:t>COURCEL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81072" y="1511132"/>
            <a:ext cx="110934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925" marR="5080" indent="-22860">
              <a:lnSpc>
                <a:spcPts val="2160"/>
              </a:lnSpc>
              <a:spcBef>
                <a:spcPts val="370"/>
              </a:spcBef>
            </a:pP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PAUL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ROMAIN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1820" y="2614514"/>
            <a:ext cx="7145655" cy="9588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510"/>
              </a:lnSpc>
              <a:spcBef>
                <a:spcPts val="490"/>
              </a:spcBef>
              <a:tabLst>
                <a:tab pos="3887470" algn="l"/>
              </a:tabLst>
            </a:pP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PRÉSENTATION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DIFFÉRENTES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SOLUTIONS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POUR	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EUROBOT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1820" y="4396825"/>
            <a:ext cx="519112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IUT-TOULON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0"/>
              </a:lnSpc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AVENUE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L’UNIVERSITÉ,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83130 LA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GARDE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41840" y="5669922"/>
            <a:ext cx="3330428" cy="935177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29516" y="271437"/>
            <a:ext cx="1831339" cy="6368415"/>
            <a:chOff x="229516" y="271437"/>
            <a:chExt cx="1831339" cy="6368415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9516" y="5813805"/>
              <a:ext cx="1599284" cy="82548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516" y="271437"/>
              <a:ext cx="1831327" cy="772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21" y="651195"/>
            <a:ext cx="6960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10585" algn="l"/>
              </a:tabLst>
            </a:pPr>
            <a:r>
              <a:rPr sz="4000" spc="-15" dirty="0"/>
              <a:t>RAMASSAGE	</a:t>
            </a:r>
            <a:r>
              <a:rPr sz="4000" spc="-5" dirty="0"/>
              <a:t>DES</a:t>
            </a:r>
            <a:r>
              <a:rPr sz="4000" spc="-70" dirty="0"/>
              <a:t> </a:t>
            </a:r>
            <a:r>
              <a:rPr sz="4000" spc="-5" dirty="0"/>
              <a:t>PLANTES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557" y="1962390"/>
            <a:ext cx="1458117" cy="14581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54598" y="3775496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urc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2562" y="1962390"/>
            <a:ext cx="1458117" cy="16489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8951" y="4127803"/>
            <a:ext cx="1533524" cy="1533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5365" y="3924340"/>
            <a:ext cx="2535386" cy="14373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68696" y="3436218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8218" y="2132910"/>
            <a:ext cx="277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Utilisation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d’une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1023" y="3600277"/>
            <a:ext cx="91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Pince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2739" y="3558174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otte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2719" y="5694776"/>
            <a:ext cx="452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8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</a:rPr>
              <a:t>https://youtu.be/gpFSB4MmE2o?feature=shared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21" y="653929"/>
            <a:ext cx="7454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9985" algn="l"/>
              </a:tabLst>
            </a:pPr>
            <a:r>
              <a:rPr sz="4000" spc="-5" dirty="0"/>
              <a:t>COMMENT</a:t>
            </a:r>
            <a:r>
              <a:rPr sz="4000" spc="10" dirty="0"/>
              <a:t> </a:t>
            </a:r>
            <a:r>
              <a:rPr sz="4000" spc="-5" dirty="0"/>
              <a:t>PLACER	LES</a:t>
            </a:r>
            <a:r>
              <a:rPr sz="4000" spc="-75" dirty="0"/>
              <a:t> </a:t>
            </a:r>
            <a:r>
              <a:rPr sz="4000" spc="-35" dirty="0"/>
              <a:t>POTS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865" y="3977668"/>
            <a:ext cx="1900919" cy="14256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7784" y="1386607"/>
            <a:ext cx="1971426" cy="14785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5084" y="1385884"/>
            <a:ext cx="1311178" cy="12038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0121" y="3987727"/>
            <a:ext cx="1215338" cy="12153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0651" y="4191796"/>
            <a:ext cx="1086323" cy="9974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80907" y="3907943"/>
            <a:ext cx="3834765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1899"/>
              </a:lnSpc>
              <a:spcBef>
                <a:spcPts val="55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Faire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tomber plante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pot puis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faire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glisser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la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plante dans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le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pot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3994" y="3644158"/>
            <a:ext cx="1894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Electroaimant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1489" y="2933398"/>
            <a:ext cx="2294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Chariot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élévateur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1746" y="3567019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Épuisette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pince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4199" y="4322083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2854" y="2606581"/>
            <a:ext cx="91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Pince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21" y="486303"/>
            <a:ext cx="84816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3135" algn="l"/>
              </a:tabLst>
            </a:pPr>
            <a:r>
              <a:rPr sz="4000" spc="-25" dirty="0"/>
              <a:t>METTRE	</a:t>
            </a:r>
            <a:r>
              <a:rPr sz="4000" spc="-5" dirty="0"/>
              <a:t>DANS</a:t>
            </a:r>
            <a:r>
              <a:rPr sz="4000" spc="-45" dirty="0"/>
              <a:t> </a:t>
            </a:r>
            <a:r>
              <a:rPr sz="4000" spc="-5" dirty="0"/>
              <a:t>LES</a:t>
            </a:r>
            <a:r>
              <a:rPr sz="4000" spc="-35" dirty="0"/>
              <a:t> </a:t>
            </a:r>
            <a:r>
              <a:rPr sz="4000" spc="-5" dirty="0"/>
              <a:t>JARDINIÈRES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679" y="1390812"/>
            <a:ext cx="1628775" cy="1628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0029" y="1562262"/>
            <a:ext cx="1904999" cy="1514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9517" y="3157010"/>
            <a:ext cx="151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Pince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grue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268" y="3970694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Tapis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Roulant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969" y="3144163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Heave-Ho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9247" y="3133526"/>
            <a:ext cx="225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Poulie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avec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lasso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3419" y="2024476"/>
            <a:ext cx="246570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u="sng" spc="-5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</a:rPr>
              <a:t>htt</a:t>
            </a:r>
            <a:r>
              <a:rPr sz="1800" u="sng" spc="-9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1800" u="sng" spc="-204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</a:rPr>
              <a:t>s:</a:t>
            </a:r>
            <a:r>
              <a:rPr sz="1800" u="sng" spc="15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  <a:hlinkClick r:id="rId4"/>
              </a:rPr>
              <a:t>//ww</a:t>
            </a:r>
            <a:r>
              <a:rPr sz="1800" u="sng" spc="-2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sz="1800" u="sng" spc="-114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1800" u="sng" spc="-5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  <a:hlinkClick r:id="rId4"/>
              </a:rPr>
              <a:t>y</a:t>
            </a:r>
            <a:r>
              <a:rPr sz="1800" u="sng" spc="-1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  <a:hlinkClick r:id="rId4"/>
              </a:rPr>
              <a:t>outu</a:t>
            </a:r>
            <a:r>
              <a:rPr sz="1800" u="sng" spc="-13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  <a:hlinkClick r:id="rId4"/>
              </a:rPr>
              <a:t>b</a:t>
            </a:r>
            <a:r>
              <a:rPr sz="1800" u="sng" spc="-12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  <a:hlinkClick r:id="rId4"/>
              </a:rPr>
              <a:t>e</a:t>
            </a:r>
            <a:r>
              <a:rPr sz="1800" u="sng" spc="-114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  <a:hlinkClick r:id="rId4"/>
              </a:rPr>
              <a:t>.</a:t>
            </a:r>
            <a:r>
              <a:rPr sz="1800" u="sng" spc="-2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  <a:hlinkClick r:id="rId4"/>
              </a:rPr>
              <a:t>c</a:t>
            </a:r>
            <a:r>
              <a:rPr sz="1800" u="sng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  <a:hlinkClick r:id="rId4"/>
              </a:rPr>
              <a:t>om/ </a:t>
            </a:r>
            <a:r>
              <a:rPr sz="1800" dirty="0">
                <a:solidFill>
                  <a:srgbClr val="6EAC1C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-15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Microsoft Sans Serif"/>
                <a:cs typeface="Microsoft Sans Serif"/>
              </a:rPr>
              <a:t>watch?v=6EPuJsvaJMk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2319" y="3972822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9300" y="4457700"/>
            <a:ext cx="2006600" cy="2006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2407" y="4463701"/>
            <a:ext cx="2603392" cy="1949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5" y="0"/>
            <a:ext cx="12198350" cy="6864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5" y="0"/>
            <a:ext cx="1166018" cy="23669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549650"/>
            <a:ext cx="219074" cy="66040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481512"/>
            <a:ext cx="1199515" cy="2376805"/>
            <a:chOff x="0" y="4481512"/>
            <a:chExt cx="1199515" cy="237680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481512"/>
              <a:ext cx="242886" cy="2362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836" y="4867275"/>
              <a:ext cx="975519" cy="199072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72056" y="0"/>
            <a:ext cx="529431" cy="6270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31600" y="5551487"/>
            <a:ext cx="507999" cy="12969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31613" y="4762"/>
            <a:ext cx="384174" cy="17256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41113" y="4867275"/>
            <a:ext cx="384174" cy="19812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52221" y="644922"/>
            <a:ext cx="35102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CONCLUSION</a:t>
            </a:r>
            <a:endParaRPr sz="4000"/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0219" y="2184256"/>
            <a:ext cx="3118686" cy="23225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163328" y="2220079"/>
            <a:ext cx="3286125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 algn="just">
              <a:lnSpc>
                <a:spcPct val="101899"/>
              </a:lnSpc>
              <a:spcBef>
                <a:spcPts val="55"/>
              </a:spcBef>
              <a:buFont typeface="MS UI Gothic"/>
              <a:buChar char="❖"/>
              <a:tabLst>
                <a:tab pos="29845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Faire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tomber plante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pot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puis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faire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glisser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la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plante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dans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pot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4721" y="4595656"/>
            <a:ext cx="1255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otte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27261" y="2184256"/>
            <a:ext cx="2921389" cy="232250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95385" y="4606866"/>
            <a:ext cx="1564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298450" algn="l"/>
              </a:tabLst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Heave-Ho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E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MS UI Gothic</vt:lpstr>
      <vt:lpstr>Calibri</vt:lpstr>
      <vt:lpstr>Microsoft Sans Serif</vt:lpstr>
      <vt:lpstr>Verdana</vt:lpstr>
      <vt:lpstr>Office Theme</vt:lpstr>
      <vt:lpstr>DORIAN CHAUDRON DE COURCEL</vt:lpstr>
      <vt:lpstr>RAMASSAGE DES PLANTES</vt:lpstr>
      <vt:lpstr>COMMENT PLACER LES POTS</vt:lpstr>
      <vt:lpstr>METTRE DANS LES JARDINIÈRES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Eurobot</dc:title>
  <cp:lastModifiedBy>thomas carceles</cp:lastModifiedBy>
  <cp:revision>1</cp:revision>
  <dcterms:created xsi:type="dcterms:W3CDTF">2023-09-15T00:08:57Z</dcterms:created>
  <dcterms:modified xsi:type="dcterms:W3CDTF">2023-09-15T00:09:19Z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LastSaved">
    <vt:filetime>2023-09-15T00:00:00Z</vt:filetime>
  </property>
</Properties>
</file>