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57" r:id="rId15"/>
    <p:sldId id="258" r:id="rId16"/>
    <p:sldId id="269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正方形/長方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正方形/長方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コネクタ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コネクタ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円/楕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円/楕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円/楕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コネクタ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コネクタ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コネクタ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正方形/長方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円/楕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円/楕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円/楕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円/楕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円/楕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コネクタ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2" name="テキスト プレースホル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テキスト プレースホル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6" name="日付プレースホル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正方形/長方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コネクタ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円/楕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コンテンツ プレースホル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3" name="フッター プレースホル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円/楕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0" name="直線コネクタ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コネクタ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コネクタ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18" name="スライド番号プレースホル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コネクタ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E6D7DDE-37F4-4CF6-8977-00758E7D94AC}" type="datetimeFigureOut">
              <a:rPr kumimoji="1" lang="ja-JP" altLang="en-US" smtClean="0"/>
              <a:t>2016/5/26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正方形/長方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円/楕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DE9B99D-64DF-43FB-8B19-3A3CA4E4CB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1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1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サブタイトル 2"/>
          <p:cNvSpPr txBox="1">
            <a:spLocks/>
          </p:cNvSpPr>
          <p:nvPr/>
        </p:nvSpPr>
        <p:spPr>
          <a:xfrm>
            <a:off x="2267744" y="2492896"/>
            <a:ext cx="6172200" cy="137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altLang="ja-JP" sz="2800" b="1" dirty="0" smtClean="0">
                <a:solidFill>
                  <a:schemeClr val="tx2"/>
                </a:solidFill>
              </a:rPr>
              <a:t>Angular2</a:t>
            </a:r>
            <a:endParaRPr kumimoji="1" lang="ja-JP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/>
          <a:lstStyle/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から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への</a:t>
            </a:r>
            <a:r>
              <a:rPr lang="ja-JP" altLang="en-US" dirty="0" smtClean="0"/>
              <a:t>移植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115616" y="2564904"/>
            <a:ext cx="7272808" cy="2116832"/>
          </a:xfrm>
        </p:spPr>
        <p:txBody>
          <a:bodyPr/>
          <a:lstStyle/>
          <a:p>
            <a:r>
              <a:rPr lang="en-US" altLang="ja-JP" dirty="0" smtClean="0"/>
              <a:t>1.4</a:t>
            </a:r>
            <a:r>
              <a:rPr lang="ja-JP" altLang="en-US" dirty="0" smtClean="0"/>
              <a:t>以下から</a:t>
            </a:r>
            <a:r>
              <a:rPr lang="en-US" altLang="ja-JP" dirty="0" smtClean="0"/>
              <a:t>2</a:t>
            </a:r>
            <a:r>
              <a:rPr lang="ja-JP" altLang="en-US" dirty="0" err="1" smtClean="0"/>
              <a:t>へは</a:t>
            </a:r>
            <a:r>
              <a:rPr lang="ja-JP" altLang="en-US" dirty="0" smtClean="0"/>
              <a:t>絶望的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記述</a:t>
            </a:r>
            <a:r>
              <a:rPr lang="ja-JP" altLang="en-US" dirty="0" smtClean="0"/>
              <a:t>方法が全然違うので相当な手間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推奨としては、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→</a:t>
            </a:r>
            <a:r>
              <a:rPr lang="en-US" altLang="ja-JP" dirty="0" smtClean="0"/>
              <a:t>1.5(</a:t>
            </a:r>
            <a:r>
              <a:rPr lang="ja-JP" altLang="en-US" dirty="0" smtClean="0"/>
              <a:t>コンポーネント指向</a:t>
            </a:r>
            <a:r>
              <a:rPr lang="en-US" altLang="ja-JP" dirty="0" smtClean="0"/>
              <a:t>)</a:t>
            </a:r>
            <a:r>
              <a:rPr lang="ja-JP" altLang="en-US" dirty="0" smtClean="0"/>
              <a:t>→</a:t>
            </a:r>
            <a:r>
              <a:rPr lang="en-US" altLang="ja-JP" dirty="0" smtClean="0"/>
              <a:t>2</a:t>
            </a:r>
            <a:r>
              <a:rPr lang="ja-JP" altLang="en-US" sz="1600" dirty="0" smtClean="0"/>
              <a:t>らしい</a:t>
            </a:r>
            <a:endParaRPr lang="en-US" altLang="ja-JP" sz="1600" dirty="0" smtClean="0"/>
          </a:p>
          <a:p>
            <a:pPr lvl="1"/>
            <a:r>
              <a:rPr lang="en-US" altLang="ja-JP" dirty="0" err="1" smtClean="0"/>
              <a:t>ng</a:t>
            </a:r>
            <a:r>
              <a:rPr lang="en-US" altLang="ja-JP" dirty="0" smtClean="0"/>
              <a:t>-upgrade</a:t>
            </a:r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のモデルを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で呼び出したり、逆に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のモデルを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で呼べる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r>
              <a:rPr kumimoji="1" lang="ja-JP" altLang="en-US" dirty="0" smtClean="0"/>
              <a:t>じゃあ、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どっちを選べばいいの？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の方が日本語の参考資料は多い</a:t>
            </a:r>
            <a:endParaRPr lang="en-US" altLang="ja-JP" dirty="0" smtClean="0"/>
          </a:p>
          <a:p>
            <a:r>
              <a:rPr lang="en-US" altLang="ja-JP" dirty="0" smtClean="0"/>
              <a:t>2</a:t>
            </a:r>
            <a:r>
              <a:rPr lang="ja-JP" altLang="en-US" dirty="0" smtClean="0"/>
              <a:t>は</a:t>
            </a:r>
            <a:r>
              <a:rPr lang="en-US" altLang="ja-JP" dirty="0" err="1" smtClean="0"/>
              <a:t>TypeScript</a:t>
            </a:r>
            <a:r>
              <a:rPr lang="ja-JP" altLang="en-US" dirty="0" smtClean="0"/>
              <a:t>推奨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JS</a:t>
            </a:r>
            <a:r>
              <a:rPr lang="ja-JP" altLang="en-US" dirty="0" smtClean="0"/>
              <a:t>は更新がサポートにやる気が感じられない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/>
          <a:lstStyle/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学習コストが高い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独自の記述方法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TypeScript</a:t>
            </a:r>
            <a:r>
              <a:rPr kumimoji="1" lang="ja-JP" altLang="en-US" dirty="0" smtClean="0"/>
              <a:t>の知識も必要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公式の</a:t>
            </a:r>
            <a:r>
              <a:rPr lang="en-US" altLang="ja-JP" dirty="0" smtClean="0"/>
              <a:t>JS</a:t>
            </a:r>
            <a:r>
              <a:rPr lang="ja-JP" altLang="en-US" dirty="0" smtClean="0"/>
              <a:t>のサポートが薄い</a:t>
            </a:r>
            <a:r>
              <a:rPr lang="en-US" altLang="ja-JP" dirty="0" smtClean="0"/>
              <a:t>/</a:t>
            </a:r>
            <a:r>
              <a:rPr lang="ja-JP" altLang="en-US" dirty="0" smtClean="0"/>
              <a:t>参考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サイトも少ない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日本語</a:t>
            </a:r>
            <a:r>
              <a:rPr lang="ja-JP" altLang="en-US" dirty="0" smtClean="0"/>
              <a:t>の書籍はまだない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en-US" altLang="ja-JP" dirty="0" smtClean="0"/>
              <a:t>Angular1</a:t>
            </a:r>
            <a:r>
              <a:rPr lang="ja-JP" altLang="en-US" dirty="0" smtClean="0"/>
              <a:t>との互換性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そのまま</a:t>
            </a:r>
            <a:r>
              <a:rPr lang="ja-JP" altLang="en-US" dirty="0" smtClean="0"/>
              <a:t>では動かない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同じような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要素を使えるが記述方法が違う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で動いて</a:t>
            </a:r>
            <a:r>
              <a:rPr lang="ja-JP" altLang="en-US" dirty="0" smtClean="0"/>
              <a:t>いた外部モジュール</a:t>
            </a:r>
            <a:r>
              <a:rPr lang="ja-JP" altLang="en-US" dirty="0" smtClean="0"/>
              <a:t>も使えない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2</a:t>
            </a:r>
            <a:r>
              <a:rPr lang="ja-JP" altLang="en-US" dirty="0" smtClean="0"/>
              <a:t>用のモジュールもまだまだ多くない</a:t>
            </a:r>
            <a:endParaRPr lang="en-US" altLang="ja-JP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コンポーネントで</a:t>
            </a:r>
            <a:r>
              <a:rPr kumimoji="1" lang="en-US" altLang="ja-JP" dirty="0" smtClean="0"/>
              <a:t>HTML</a:t>
            </a:r>
            <a:r>
              <a:rPr kumimoji="1" lang="ja-JP" altLang="en-US" dirty="0" smtClean="0"/>
              <a:t>が綺麗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分業もしやすい？</a:t>
            </a:r>
            <a:endParaRPr kumimoji="1" lang="en-US" altLang="ja-JP" dirty="0" smtClean="0"/>
          </a:p>
          <a:p>
            <a:r>
              <a:rPr lang="en-US" altLang="ja-JP" dirty="0" smtClean="0"/>
              <a:t>Angular1</a:t>
            </a:r>
            <a:r>
              <a:rPr lang="ja-JP" altLang="en-US" dirty="0" smtClean="0"/>
              <a:t>より早い</a:t>
            </a:r>
            <a:endParaRPr lang="en-US" altLang="ja-JP" dirty="0" smtClean="0"/>
          </a:p>
          <a:p>
            <a:r>
              <a:rPr kumimoji="1" lang="en-US" altLang="ja-JP" dirty="0" smtClean="0"/>
              <a:t>Angular1</a:t>
            </a:r>
            <a:r>
              <a:rPr kumimoji="1" lang="ja-JP" altLang="en-US" dirty="0" smtClean="0"/>
              <a:t>で外部モジュールが必須レベルだったものが</a:t>
            </a:r>
            <a:r>
              <a:rPr lang="ja-JP" altLang="en-US" dirty="0" smtClean="0"/>
              <a:t>内包</a:t>
            </a:r>
            <a:r>
              <a:rPr lang="ja-JP" altLang="en-US" dirty="0" smtClean="0"/>
              <a:t>されて</a:t>
            </a:r>
            <a:r>
              <a:rPr lang="ja-JP" altLang="en-US" dirty="0" smtClean="0"/>
              <a:t>いる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ルーティングなど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/>
          <a:lstStyle/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315472" cy="1143000"/>
          </a:xfrm>
        </p:spPr>
        <p:txBody>
          <a:bodyPr/>
          <a:lstStyle/>
          <a:p>
            <a:r>
              <a:rPr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331640" y="2708920"/>
            <a:ext cx="6120680" cy="2188840"/>
          </a:xfrm>
        </p:spPr>
        <p:txBody>
          <a:bodyPr/>
          <a:lstStyle/>
          <a:p>
            <a:r>
              <a:rPr kumimoji="1" lang="en-US" altLang="ja-JP" dirty="0" smtClean="0"/>
              <a:t>Angular2</a:t>
            </a:r>
          </a:p>
          <a:p>
            <a:pPr lvl="1"/>
            <a:r>
              <a:rPr lang="en-US" altLang="ja-JP" dirty="0" smtClean="0"/>
              <a:t>Google</a:t>
            </a:r>
            <a:r>
              <a:rPr lang="ja-JP" altLang="en-US" dirty="0" smtClean="0"/>
              <a:t>製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TypeScript</a:t>
            </a:r>
            <a:r>
              <a:rPr lang="ja-JP" altLang="en-US" dirty="0" smtClean="0"/>
              <a:t>などもサポート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コンポーネント指向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2014</a:t>
            </a:r>
            <a:r>
              <a:rPr lang="ja-JP" altLang="en-US" dirty="0" smtClean="0"/>
              <a:t>年 発表 </a:t>
            </a:r>
            <a:r>
              <a:rPr lang="en-US" altLang="ja-JP" dirty="0" smtClean="0"/>
              <a:t>/ </a:t>
            </a:r>
            <a:r>
              <a:rPr lang="ja-JP" altLang="en-US" dirty="0" smtClean="0"/>
              <a:t>現在 </a:t>
            </a:r>
            <a:r>
              <a:rPr lang="en-US" altLang="ja-JP" dirty="0" smtClean="0"/>
              <a:t>RC2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r>
              <a:rPr lang="ja-JP" altLang="en-US" dirty="0" smtClean="0"/>
              <a:t>動機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/>
          <a:lstStyle/>
          <a:p>
            <a:r>
              <a:rPr kumimoji="1" lang="en-US" altLang="ja-JP" dirty="0" smtClean="0"/>
              <a:t>Angular1</a:t>
            </a:r>
            <a:r>
              <a:rPr kumimoji="1" lang="ja-JP" altLang="en-US" dirty="0" smtClean="0"/>
              <a:t>を使っている</a:t>
            </a:r>
            <a:endParaRPr kumimoji="1" lang="en-US" altLang="ja-JP" dirty="0" smtClean="0"/>
          </a:p>
          <a:p>
            <a:r>
              <a:rPr lang="en-US" altLang="ja-JP" dirty="0" smtClean="0"/>
              <a:t>React</a:t>
            </a:r>
            <a:r>
              <a:rPr lang="ja-JP" altLang="en-US" dirty="0" smtClean="0"/>
              <a:t>推しの友人がいる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React</a:t>
            </a:r>
            <a:r>
              <a:rPr lang="ja-JP" altLang="en-US" dirty="0" smtClean="0"/>
              <a:t>推しはいるけど、</a:t>
            </a:r>
            <a:r>
              <a:rPr lang="en-US" altLang="ja-JP" dirty="0" smtClean="0"/>
              <a:t>Angular</a:t>
            </a:r>
            <a:r>
              <a:rPr lang="ja-JP" altLang="en-US" dirty="0" smtClean="0"/>
              <a:t>推しは少ない</a:t>
            </a:r>
            <a:r>
              <a:rPr lang="en-US" altLang="ja-JP" dirty="0" smtClean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3600" dirty="0" smtClean="0">
                <a:solidFill>
                  <a:srgbClr val="FF0000"/>
                </a:solidFill>
              </a:rPr>
              <a:t>2</a:t>
            </a:r>
            <a:r>
              <a:rPr lang="ja-JP" altLang="en-US" sz="3600" dirty="0" smtClean="0">
                <a:solidFill>
                  <a:srgbClr val="FF0000"/>
                </a:solidFill>
              </a:rPr>
              <a:t>とか言われても</a:t>
            </a:r>
            <a:endParaRPr lang="en-US" altLang="ja-JP" sz="36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r>
              <a:rPr kumimoji="1" lang="ja-JP" altLang="en-US" dirty="0" smtClean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187624" y="1628800"/>
            <a:ext cx="7488832" cy="4824536"/>
          </a:xfrm>
        </p:spPr>
        <p:txBody>
          <a:bodyPr>
            <a:noAutofit/>
          </a:bodyPr>
          <a:lstStyle/>
          <a:p>
            <a:r>
              <a:rPr lang="en-US" altLang="ja-JP" dirty="0" err="1" smtClean="0"/>
              <a:t>Angular</a:t>
            </a:r>
            <a:r>
              <a:rPr lang="en-US" altLang="ja-JP" dirty="0" err="1" smtClean="0">
                <a:solidFill>
                  <a:srgbClr val="FF0000"/>
                </a:solidFill>
              </a:rPr>
              <a:t>JS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Google</a:t>
            </a:r>
            <a:r>
              <a:rPr lang="ja-JP" altLang="en-US" dirty="0" smtClean="0"/>
              <a:t>製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JavaScript</a:t>
            </a:r>
            <a:r>
              <a:rPr lang="ja-JP" altLang="en-US" dirty="0" smtClean="0"/>
              <a:t>のフレームワーク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MVC</a:t>
            </a:r>
          </a:p>
          <a:p>
            <a:pPr lvl="1"/>
            <a:r>
              <a:rPr lang="en-US" altLang="ja-JP" dirty="0" smtClean="0"/>
              <a:t>2009</a:t>
            </a:r>
            <a:r>
              <a:rPr lang="ja-JP" altLang="en-US" dirty="0" smtClean="0"/>
              <a:t>年 発表 </a:t>
            </a:r>
            <a:r>
              <a:rPr lang="en-US" altLang="ja-JP" dirty="0" smtClean="0"/>
              <a:t>/ 2012</a:t>
            </a:r>
            <a:r>
              <a:rPr lang="ja-JP" altLang="en-US" dirty="0" smtClean="0"/>
              <a:t>年 </a:t>
            </a:r>
            <a:r>
              <a:rPr lang="en-US" altLang="ja-JP" dirty="0" smtClean="0"/>
              <a:t>1.0.0</a:t>
            </a:r>
            <a:r>
              <a:rPr lang="ja-JP" altLang="en-US" dirty="0" smtClean="0"/>
              <a:t>リリース </a:t>
            </a:r>
            <a:r>
              <a:rPr lang="en-US" altLang="ja-JP" dirty="0" smtClean="0"/>
              <a:t>/ </a:t>
            </a:r>
            <a:r>
              <a:rPr lang="ja-JP" altLang="en-US" dirty="0" smtClean="0"/>
              <a:t>現在 </a:t>
            </a:r>
            <a:r>
              <a:rPr lang="en-US" altLang="ja-JP" dirty="0" smtClean="0"/>
              <a:t>15.5</a:t>
            </a:r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Angular</a:t>
            </a:r>
            <a:r>
              <a:rPr lang="en-US" altLang="ja-JP" dirty="0" smtClean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en-US" altLang="ja-JP" dirty="0" smtClean="0"/>
              <a:t>Google</a:t>
            </a:r>
            <a:r>
              <a:rPr lang="ja-JP" altLang="en-US" dirty="0" smtClean="0"/>
              <a:t>製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TypeScript,Dart,JS</a:t>
            </a:r>
            <a:r>
              <a:rPr lang="ja-JP" altLang="en-US" dirty="0" smtClean="0"/>
              <a:t>などをサポート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コンポーネント指向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2014</a:t>
            </a:r>
            <a:r>
              <a:rPr lang="ja-JP" altLang="en-US" dirty="0" smtClean="0"/>
              <a:t>年 発表 </a:t>
            </a:r>
            <a:r>
              <a:rPr lang="en-US" altLang="ja-JP" dirty="0" smtClean="0"/>
              <a:t>/ </a:t>
            </a:r>
            <a:r>
              <a:rPr lang="ja-JP" altLang="en-US" dirty="0" smtClean="0"/>
              <a:t>現在 </a:t>
            </a:r>
            <a:r>
              <a:rPr lang="en-US" altLang="ja-JP" dirty="0" smtClean="0"/>
              <a:t>RC2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r>
              <a:rPr kumimoji="1" lang="en-US" altLang="ja-JP" dirty="0" smtClean="0"/>
              <a:t>Angular1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200800" cy="2116832"/>
          </a:xfrm>
        </p:spPr>
        <p:txBody>
          <a:bodyPr/>
          <a:lstStyle/>
          <a:p>
            <a:r>
              <a:rPr lang="en-US" altLang="ja-JP" dirty="0" smtClean="0"/>
              <a:t>MVC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SPA</a:t>
            </a:r>
            <a:r>
              <a:rPr lang="en-US" altLang="ja-JP" dirty="0" smtClean="0"/>
              <a:t>(Single Page Application)</a:t>
            </a:r>
            <a:r>
              <a:rPr lang="ja-JP" altLang="en-US" dirty="0" smtClean="0"/>
              <a:t>のフレームワーク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まずページ全体を取得して、以降のページ更新は</a:t>
            </a:r>
            <a:r>
              <a:rPr lang="en-US" altLang="ja-JP" dirty="0" smtClean="0"/>
              <a:t>JS</a:t>
            </a:r>
          </a:p>
          <a:p>
            <a:pPr lvl="2"/>
            <a:r>
              <a:rPr lang="ja-JP" altLang="en-US" dirty="0" smtClean="0"/>
              <a:t>データの取得</a:t>
            </a:r>
            <a:r>
              <a:rPr lang="en-US" altLang="ja-JP" dirty="0" smtClean="0"/>
              <a:t>/</a:t>
            </a:r>
            <a:r>
              <a:rPr lang="ja-JP" altLang="en-US" dirty="0" smtClean="0"/>
              <a:t>更新は</a:t>
            </a:r>
            <a:r>
              <a:rPr lang="en-US" altLang="ja-JP" dirty="0" smtClean="0"/>
              <a:t>Ajax</a:t>
            </a:r>
            <a:r>
              <a:rPr lang="ja-JP" altLang="en-US" dirty="0" smtClean="0"/>
              <a:t>などの非同期通信を利用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単一ページで処理を簡潔</a:t>
            </a:r>
            <a:endParaRPr lang="en-US" altLang="ja-JP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3436" y="3717032"/>
            <a:ext cx="504129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r>
              <a:rPr kumimoji="1" lang="en-US" altLang="ja-JP" dirty="0" smtClean="0"/>
              <a:t>Angular1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899592" y="1700808"/>
            <a:ext cx="7200800" cy="2116832"/>
          </a:xfrm>
        </p:spPr>
        <p:txBody>
          <a:bodyPr/>
          <a:lstStyle/>
          <a:p>
            <a:r>
              <a:rPr lang="en-US" altLang="ja-JP" dirty="0" smtClean="0"/>
              <a:t>MVC(Model-View-Controller)</a:t>
            </a:r>
            <a:r>
              <a:rPr lang="ja-JP" altLang="en-US" dirty="0" smtClean="0"/>
              <a:t>パターン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Model: </a:t>
            </a:r>
            <a:r>
              <a:rPr lang="ja-JP" altLang="en-US" dirty="0" smtClean="0"/>
              <a:t>サーバーサイドとの通信やデータ管理</a:t>
            </a:r>
            <a:r>
              <a:rPr lang="en-US" altLang="ja-JP" dirty="0" smtClean="0"/>
              <a:t>/</a:t>
            </a:r>
            <a:r>
              <a:rPr lang="ja-JP" altLang="en-US" dirty="0" smtClean="0"/>
              <a:t>操作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View: HTML</a:t>
            </a:r>
          </a:p>
          <a:p>
            <a:pPr lvl="1"/>
            <a:r>
              <a:rPr lang="en-US" altLang="ja-JP" dirty="0" err="1" smtClean="0"/>
              <a:t>Contoller</a:t>
            </a:r>
            <a:r>
              <a:rPr lang="en-US" altLang="ja-JP" dirty="0" smtClean="0"/>
              <a:t>: Model/View</a:t>
            </a:r>
            <a:r>
              <a:rPr lang="ja-JP" altLang="en-US" dirty="0" smtClean="0"/>
              <a:t>の仲介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r>
              <a:rPr kumimoji="1" lang="en-US" altLang="ja-JP" dirty="0" smtClean="0"/>
              <a:t>Angular2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コンポーネント</a:t>
            </a:r>
            <a:endParaRPr lang="en-US" altLang="ja-JP" dirty="0" smtClean="0"/>
          </a:p>
          <a:p>
            <a:r>
              <a:rPr lang="ja-JP" altLang="en-US" dirty="0" smtClean="0"/>
              <a:t>コンポーネントルーター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1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ルーティング</a:t>
            </a:r>
            <a:r>
              <a:rPr lang="en-US" altLang="ja-JP" dirty="0" smtClean="0"/>
              <a:t>(</a:t>
            </a:r>
            <a:r>
              <a:rPr lang="ja-JP" altLang="en-US" dirty="0" smtClean="0"/>
              <a:t>画面と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の紐づけ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デコレーター</a:t>
            </a:r>
            <a:endParaRPr lang="en-US" altLang="ja-JP" dirty="0" smtClean="0"/>
          </a:p>
          <a:p>
            <a:r>
              <a:rPr lang="ja-JP" altLang="en-US" dirty="0" smtClean="0"/>
              <a:t>コンポーネントのカプセル化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6953200" cy="11430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1208856" y="2564904"/>
            <a:ext cx="6891536" cy="2116832"/>
          </a:xfrm>
        </p:spPr>
        <p:txBody>
          <a:bodyPr/>
          <a:lstStyle/>
          <a:p>
            <a:endParaRPr lang="en-US" altLang="ja-JP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スパイス">
  <a:themeElements>
    <a:clrScheme name="ユーザー定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スパイス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955</TotalTime>
  <Words>314</Words>
  <Application>Microsoft Office PowerPoint</Application>
  <PresentationFormat>画面に合わせる (4:3)</PresentationFormat>
  <Paragraphs>67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スパイス</vt:lpstr>
      <vt:lpstr>スライド 1</vt:lpstr>
      <vt:lpstr>概要</vt:lpstr>
      <vt:lpstr>動機</vt:lpstr>
      <vt:lpstr>スライド 4</vt:lpstr>
      <vt:lpstr>比較</vt:lpstr>
      <vt:lpstr>Angular1</vt:lpstr>
      <vt:lpstr>Angular1</vt:lpstr>
      <vt:lpstr>Angular2</vt:lpstr>
      <vt:lpstr>スライド 9</vt:lpstr>
      <vt:lpstr>スライド 10</vt:lpstr>
      <vt:lpstr>1から2への移植</vt:lpstr>
      <vt:lpstr>じゃあ、1と2どっちを選べばいいの？</vt:lpstr>
      <vt:lpstr>スライド 13</vt:lpstr>
      <vt:lpstr>まとめ</vt:lpstr>
      <vt:lpstr>まとめ2</vt:lpstr>
      <vt:lpstr>スライド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note</dc:creator>
  <cp:lastModifiedBy>note</cp:lastModifiedBy>
  <cp:revision>94</cp:revision>
  <dcterms:created xsi:type="dcterms:W3CDTF">2016-05-26T11:01:46Z</dcterms:created>
  <dcterms:modified xsi:type="dcterms:W3CDTF">2016-05-27T02:57:05Z</dcterms:modified>
</cp:coreProperties>
</file>