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57" r:id="rId18"/>
    <p:sldId id="258" r:id="rId19"/>
    <p:sldId id="259" r:id="rId20"/>
    <p:sldId id="260" r:id="rId21"/>
    <p:sldId id="261" r:id="rId22"/>
    <p:sldId id="262" r:id="rId23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6D711-9C7A-43E8-8C63-5C2510C58EF8}" type="datetimeFigureOut">
              <a:rPr lang="sl-SI" smtClean="0"/>
              <a:t>18.5.2012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70F41-F639-4322-B20E-B9DD24322D6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159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0F41-F639-4322-B20E-B9DD24322D64}" type="slidenum">
              <a:rPr lang="sl-SI" smtClean="0"/>
              <a:t>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7034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kroži kota na diagonali pravokotnika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  <p:sp>
        <p:nvSpPr>
          <p:cNvPr id="10" name="Ograda datum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11" name="Ograda številke diapozitiva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2" name="Ograda no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8" name="Ograda datum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0" name="Pravokot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ot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avokot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vsebine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7" name="Pravokot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9" name="Ograda datum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10" name="Ograda številke diapozitiva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1" name="Ograda no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13" name="Ograda slike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l-SI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Kliknite ikono, če želite dodati sliko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grada datum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kroži kota na diagonali pravokotnika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l-SI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C7CD48A-696A-41FD-A16D-D97AE668279A}" type="datetimeFigureOut">
              <a:rPr lang="sl-SI" smtClean="0"/>
              <a:pPr/>
              <a:t>18.5.2012</a:t>
            </a:fld>
            <a:endParaRPr lang="sl-SI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5640DDF-A92B-4F4F-962A-1E0761F319B5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679847"/>
          </a:xfrm>
        </p:spPr>
        <p:txBody>
          <a:bodyPr>
            <a:normAutofit fontScale="90000"/>
          </a:bodyPr>
          <a:lstStyle/>
          <a:p>
            <a:pPr algn="ctr"/>
            <a:r>
              <a:rPr lang="sl-SI" b="1" dirty="0" smtClean="0"/>
              <a:t>Forenzična analiza operacijskega sistema Linux 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51520" y="2819400"/>
            <a:ext cx="8442314" cy="392196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sl-SI" sz="4000" dirty="0" smtClean="0">
                <a:latin typeface="Baskerville Old Face" pitchFamily="18" charset="0"/>
              </a:rPr>
              <a:t>Seminarska naloga pri predmetu Digitalna </a:t>
            </a:r>
            <a:r>
              <a:rPr lang="sl-SI" sz="4000" dirty="0" err="1" smtClean="0">
                <a:latin typeface="Baskerville Old Face" pitchFamily="18" charset="0"/>
              </a:rPr>
              <a:t>forenzika</a:t>
            </a:r>
            <a:endParaRPr lang="sl-SI" sz="4000" dirty="0" smtClean="0">
              <a:latin typeface="Baskerville Old Face" pitchFamily="18" charset="0"/>
            </a:endParaRPr>
          </a:p>
          <a:p>
            <a:pPr algn="ctr"/>
            <a:endParaRPr lang="sl-SI" dirty="0" smtClean="0">
              <a:latin typeface="Baskerville Old Face" pitchFamily="18" charset="0"/>
            </a:endParaRPr>
          </a:p>
          <a:p>
            <a:pPr algn="ctr"/>
            <a:r>
              <a:rPr lang="sl-SI" dirty="0">
                <a:latin typeface="Baskerville Old Face" pitchFamily="18" charset="0"/>
              </a:rPr>
              <a:t>Člani skupine:</a:t>
            </a:r>
          </a:p>
          <a:p>
            <a:pPr algn="ctr"/>
            <a:r>
              <a:rPr lang="sl-SI" dirty="0">
                <a:latin typeface="Baskerville Old Face" pitchFamily="18" charset="0"/>
              </a:rPr>
              <a:t>Žiga Elsner, Primož Bajželj, Uroš Kastelic, </a:t>
            </a:r>
          </a:p>
          <a:p>
            <a:pPr algn="ctr"/>
            <a:r>
              <a:rPr lang="sl-SI" dirty="0">
                <a:latin typeface="Baskerville Old Face" pitchFamily="18" charset="0"/>
              </a:rPr>
              <a:t>Željko Plesac, Jan Varljen</a:t>
            </a:r>
          </a:p>
          <a:p>
            <a:pPr algn="ctr"/>
            <a:endParaRPr lang="sl-SI" dirty="0" smtClean="0">
              <a:latin typeface="Baskerville Old Face" pitchFamily="18" charset="0"/>
            </a:endParaRPr>
          </a:p>
          <a:p>
            <a:pPr algn="ctr"/>
            <a:endParaRPr lang="sl-SI" dirty="0">
              <a:latin typeface="Baskerville Old Face" pitchFamily="18" charset="0"/>
            </a:endParaRPr>
          </a:p>
          <a:p>
            <a:pPr algn="ctr"/>
            <a:r>
              <a:rPr lang="sl-SI" dirty="0" smtClean="0">
                <a:latin typeface="Baskerville Old Face" pitchFamily="18" charset="0"/>
              </a:rPr>
              <a:t>FRI, 2012</a:t>
            </a:r>
            <a:endParaRPr lang="sl-SI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r-HR" dirty="0" smtClean="0"/>
              <a:t>Disk zaščiten z enkripcijo in gesli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crypt() – ukaz v bash-u za kriptiranje</a:t>
            </a:r>
          </a:p>
          <a:p>
            <a:r>
              <a:rPr lang="hr-HR" dirty="0" smtClean="0"/>
              <a:t>starejše distribucije Linuxa </a:t>
            </a:r>
            <a:r>
              <a:rPr lang="hr-HR" dirty="0" smtClean="0"/>
              <a:t>uporabljajo </a:t>
            </a:r>
            <a:r>
              <a:rPr lang="hr-HR" dirty="0" smtClean="0"/>
              <a:t>DES enkripcijski algoritem</a:t>
            </a:r>
          </a:p>
          <a:p>
            <a:r>
              <a:rPr lang="hr-HR" dirty="0" smtClean="0"/>
              <a:t>nove distribucije – MD5, SHA-256, SHA-512, BlowFish</a:t>
            </a:r>
          </a:p>
          <a:p>
            <a:endParaRPr lang="hr-HR" dirty="0" smtClean="0"/>
          </a:p>
          <a:p>
            <a:r>
              <a:rPr lang="sl-SI" dirty="0" smtClean="0"/>
              <a:t>Po zakoniku Republike Slovenije je lastnik diska dolžan preiskovalcem dati vsa gesla in skrite ključe</a:t>
            </a:r>
            <a:r>
              <a:rPr lang="hr-HR" dirty="0" smtClean="0"/>
              <a:t> </a:t>
            </a:r>
          </a:p>
          <a:p>
            <a:pPr>
              <a:buNone/>
            </a:pPr>
            <a:r>
              <a:rPr lang="hr-HR" dirty="0" smtClean="0"/>
              <a:t>		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6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r-HR" dirty="0" smtClean="0"/>
              <a:t>Forenzična orodja za </a:t>
            </a:r>
            <a:r>
              <a:rPr lang="hr-HR" dirty="0" smtClean="0"/>
              <a:t>preiskavo </a:t>
            </a:r>
            <a:r>
              <a:rPr lang="hr-HR" dirty="0" smtClean="0"/>
              <a:t>diska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SleuthKit, The Linux disk editor, The SMART tool, The Autopsy Forensic Browser, DEFT Linux, Penguin Sleuth Kit...</a:t>
            </a:r>
          </a:p>
          <a:p>
            <a:endParaRPr lang="hr-HR" dirty="0" smtClean="0"/>
          </a:p>
          <a:p>
            <a:r>
              <a:rPr lang="hr-HR" dirty="0" smtClean="0"/>
              <a:t>OpenPuff, Jack the </a:t>
            </a:r>
            <a:r>
              <a:rPr lang="hr-HR" dirty="0" smtClean="0"/>
              <a:t>Ripper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84434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dirty="0" smtClean="0"/>
              <a:t>Preiskovanje omrežja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zadnjem času zelo v porastu</a:t>
            </a:r>
          </a:p>
          <a:p>
            <a:r>
              <a:rPr lang="sl-SI" dirty="0" smtClean="0"/>
              <a:t>Postopki niso 100% definirani</a:t>
            </a:r>
          </a:p>
          <a:p>
            <a:r>
              <a:rPr lang="sl-SI" dirty="0" smtClean="0"/>
              <a:t>Težje od preiskovanja diska</a:t>
            </a:r>
          </a:p>
          <a:p>
            <a:r>
              <a:rPr lang="sl-SI" dirty="0" smtClean="0"/>
              <a:t>Nemogoč zajem celotnega stanja</a:t>
            </a:r>
          </a:p>
          <a:p>
            <a:r>
              <a:rPr lang="sl-SI" dirty="0"/>
              <a:t>P</a:t>
            </a:r>
            <a:r>
              <a:rPr lang="sl-SI" dirty="0" smtClean="0"/>
              <a:t>odatki neizbrisljivi</a:t>
            </a:r>
          </a:p>
          <a:p>
            <a:r>
              <a:rPr lang="sl-SI" dirty="0" smtClean="0"/>
              <a:t>Ogromno povezanih virov</a:t>
            </a:r>
          </a:p>
          <a:p>
            <a:r>
              <a:rPr lang="sl-SI" dirty="0" smtClean="0"/>
              <a:t>Dokazi lahko distribuirani na več omrežnih napravah</a:t>
            </a:r>
          </a:p>
        </p:txBody>
      </p:sp>
    </p:spTree>
    <p:extLst>
      <p:ext uri="{BB962C8B-B14F-4D97-AF65-F5344CB8AC3E}">
        <p14:creationId xmlns:p14="http://schemas.microsoft.com/office/powerpoint/2010/main" val="283458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dirty="0" smtClean="0"/>
              <a:t>Preiskovanje omrežja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Potrebno znanje TCP/IP plasti in njihovih protokolov</a:t>
            </a:r>
          </a:p>
          <a:p>
            <a:r>
              <a:rPr lang="sl-SI" dirty="0" smtClean="0"/>
              <a:t>Vsaka plast ima svojo funkcijo</a:t>
            </a:r>
          </a:p>
          <a:p>
            <a:r>
              <a:rPr lang="sl-SI" dirty="0" smtClean="0"/>
              <a:t>Nižje stvari nudijo storitve višjim</a:t>
            </a:r>
          </a:p>
        </p:txBody>
      </p:sp>
    </p:spTree>
    <p:extLst>
      <p:ext uri="{BB962C8B-B14F-4D97-AF65-F5344CB8AC3E}">
        <p14:creationId xmlns:p14="http://schemas.microsoft.com/office/powerpoint/2010/main" val="23442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dirty="0" smtClean="0"/>
              <a:t>Preiskovanje omrežja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Fizična in povezavna plast</a:t>
            </a:r>
          </a:p>
          <a:p>
            <a:pPr lvl="1"/>
            <a:r>
              <a:rPr lang="sl-SI" dirty="0" smtClean="0"/>
              <a:t>ifconfig za nastavljanje in preverjanje omrežnih vmesnikov</a:t>
            </a:r>
          </a:p>
          <a:p>
            <a:pPr lvl="1"/>
            <a:r>
              <a:rPr lang="sl-SI" dirty="0" smtClean="0"/>
              <a:t>arp za preslikavo med IP in MAC naslovi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0951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dirty="0" smtClean="0"/>
              <a:t>Preiskovanje omrežja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Omrežna in transportna plast</a:t>
            </a:r>
          </a:p>
          <a:p>
            <a:pPr lvl="1"/>
            <a:r>
              <a:rPr lang="sl-SI" dirty="0" smtClean="0"/>
              <a:t>nslookup za pretvorbo med IP in DNS</a:t>
            </a:r>
          </a:p>
          <a:p>
            <a:pPr lvl="1"/>
            <a:r>
              <a:rPr lang="sl-SI" dirty="0" smtClean="0"/>
              <a:t>dig za informacije o DNS strežnikih</a:t>
            </a:r>
          </a:p>
          <a:p>
            <a:pPr lvl="1"/>
            <a:r>
              <a:rPr lang="sl-SI" dirty="0" smtClean="0"/>
              <a:t>traceroute za sledenje poti podatkov</a:t>
            </a:r>
          </a:p>
          <a:p>
            <a:pPr lvl="1"/>
            <a:r>
              <a:rPr lang="sl-SI" dirty="0" smtClean="0"/>
              <a:t>nmap za odkrivanje značilnosti sistema</a:t>
            </a:r>
          </a:p>
          <a:p>
            <a:pPr lvl="1"/>
            <a:r>
              <a:rPr lang="sl-SI" dirty="0" smtClean="0"/>
              <a:t>netstat za odkrivanje aktivnih povezav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2658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dirty="0" smtClean="0"/>
              <a:t>Preiskovanje omrežja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Aplikacijska plast</a:t>
            </a:r>
          </a:p>
          <a:p>
            <a:pPr lvl="1"/>
            <a:r>
              <a:rPr lang="sl-SI" dirty="0" smtClean="0"/>
              <a:t>tcpdump in tshark za lovljenje omrežnega prometa</a:t>
            </a:r>
          </a:p>
          <a:p>
            <a:pPr lvl="1"/>
            <a:r>
              <a:rPr lang="sl-SI" dirty="0" smtClean="0"/>
              <a:t>telnet za oddaljen dostop</a:t>
            </a:r>
          </a:p>
          <a:p>
            <a:pPr lvl="1"/>
            <a:r>
              <a:rPr lang="sl-SI" dirty="0" smtClean="0"/>
              <a:t>ftp za prenos datotek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993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sl-SI" sz="4000" dirty="0" smtClean="0"/>
              <a:t>Preiskovanje spletnih </a:t>
            </a:r>
            <a:r>
              <a:rPr lang="sl-SI" sz="4000" dirty="0" smtClean="0"/>
              <a:t>brskalnikov</a:t>
            </a:r>
            <a:endParaRPr lang="sl-SI" sz="30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Osredotočili na </a:t>
            </a:r>
            <a:r>
              <a:rPr lang="sl-SI" dirty="0" err="1" smtClean="0"/>
              <a:t>Firefox</a:t>
            </a:r>
            <a:r>
              <a:rPr lang="sl-SI" dirty="0" smtClean="0"/>
              <a:t> in Google </a:t>
            </a:r>
            <a:r>
              <a:rPr lang="sl-SI" dirty="0" err="1" smtClean="0"/>
              <a:t>Chrome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Shranjevanje v .</a:t>
            </a:r>
            <a:r>
              <a:rPr lang="sl-SI" dirty="0" err="1" smtClean="0"/>
              <a:t>sqlite</a:t>
            </a:r>
            <a:r>
              <a:rPr lang="sl-SI" dirty="0" smtClean="0"/>
              <a:t> datoteke</a:t>
            </a:r>
          </a:p>
          <a:p>
            <a:endParaRPr lang="sl-SI" dirty="0" smtClean="0"/>
          </a:p>
          <a:p>
            <a:r>
              <a:rPr lang="sl-SI" dirty="0" smtClean="0"/>
              <a:t>Pregledovanje sqlite3</a:t>
            </a:r>
          </a:p>
          <a:p>
            <a:endParaRPr lang="sl-SI" dirty="0" smtClean="0"/>
          </a:p>
          <a:p>
            <a:r>
              <a:rPr lang="sl-SI" dirty="0" smtClean="0"/>
              <a:t>Grafična orodja – </a:t>
            </a:r>
            <a:r>
              <a:rPr lang="sl-SI" dirty="0" err="1" smtClean="0"/>
              <a:t>SQLite</a:t>
            </a:r>
            <a:r>
              <a:rPr lang="sl-SI" dirty="0" smtClean="0"/>
              <a:t> </a:t>
            </a:r>
            <a:r>
              <a:rPr lang="sl-SI" dirty="0" err="1" smtClean="0"/>
              <a:t>Browser</a:t>
            </a:r>
            <a:r>
              <a:rPr lang="sl-SI" dirty="0" smtClean="0"/>
              <a:t>, </a:t>
            </a:r>
            <a:r>
              <a:rPr lang="sl-SI" dirty="0" err="1" smtClean="0"/>
              <a:t>SQLite</a:t>
            </a:r>
            <a:r>
              <a:rPr lang="sl-SI" dirty="0" smtClean="0"/>
              <a:t> </a:t>
            </a:r>
            <a:r>
              <a:rPr lang="sl-SI" dirty="0" err="1" smtClean="0"/>
              <a:t>Manager</a:t>
            </a:r>
            <a:r>
              <a:rPr lang="sl-SI" dirty="0" smtClean="0"/>
              <a:t> (</a:t>
            </a:r>
            <a:r>
              <a:rPr lang="sl-SI" dirty="0" err="1" smtClean="0"/>
              <a:t>Firefox</a:t>
            </a:r>
            <a:r>
              <a:rPr lang="sl-SI" dirty="0" smtClean="0"/>
              <a:t>)</a:t>
            </a:r>
          </a:p>
          <a:p>
            <a:endParaRPr lang="sl-SI" dirty="0" smtClean="0"/>
          </a:p>
          <a:p>
            <a:r>
              <a:rPr lang="sl-SI" dirty="0" smtClean="0"/>
              <a:t>Strukturirani </a:t>
            </a:r>
            <a:r>
              <a:rPr lang="sl-SI" dirty="0" err="1" smtClean="0"/>
              <a:t>povpraševalni</a:t>
            </a:r>
            <a:r>
              <a:rPr lang="sl-SI" dirty="0" smtClean="0"/>
              <a:t> jezik SQL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sl-SI" sz="3600" dirty="0" smtClean="0"/>
              <a:t>Preiskovanje spletnih brskalnikov (1.)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sl-SI" dirty="0" err="1" smtClean="0"/>
              <a:t>Firefox</a:t>
            </a:r>
            <a:endParaRPr lang="sl-SI" dirty="0" smtClean="0"/>
          </a:p>
          <a:p>
            <a:pPr algn="ctr">
              <a:buNone/>
            </a:pPr>
            <a:endParaRPr lang="sl-SI" dirty="0" smtClean="0"/>
          </a:p>
          <a:p>
            <a:r>
              <a:rPr lang="sl-SI" dirty="0" smtClean="0"/>
              <a:t>~/.</a:t>
            </a:r>
            <a:r>
              <a:rPr lang="sl-SI" dirty="0" err="1" smtClean="0"/>
              <a:t>mozilla</a:t>
            </a:r>
            <a:r>
              <a:rPr lang="sl-SI" dirty="0" smtClean="0"/>
              <a:t>/</a:t>
            </a:r>
            <a:r>
              <a:rPr lang="sl-SI" dirty="0" err="1" smtClean="0"/>
              <a:t>firefox</a:t>
            </a:r>
            <a:r>
              <a:rPr lang="sl-SI" dirty="0" smtClean="0"/>
              <a:t>/&lt;PROFILE&gt;/</a:t>
            </a:r>
          </a:p>
          <a:p>
            <a:endParaRPr lang="sl-SI" dirty="0" smtClean="0"/>
          </a:p>
          <a:p>
            <a:r>
              <a:rPr lang="sl-SI" dirty="0" err="1" smtClean="0"/>
              <a:t>addons</a:t>
            </a:r>
            <a:r>
              <a:rPr lang="sl-SI" dirty="0" smtClean="0"/>
              <a:t>, </a:t>
            </a:r>
            <a:r>
              <a:rPr lang="sl-SI" dirty="0" err="1" smtClean="0"/>
              <a:t>cookies</a:t>
            </a:r>
            <a:r>
              <a:rPr lang="sl-SI" dirty="0" smtClean="0"/>
              <a:t>, </a:t>
            </a:r>
            <a:r>
              <a:rPr lang="sl-SI" dirty="0" err="1" smtClean="0"/>
              <a:t>downloads</a:t>
            </a:r>
            <a:r>
              <a:rPr lang="sl-SI" dirty="0" smtClean="0"/>
              <a:t>, </a:t>
            </a:r>
            <a:r>
              <a:rPr lang="sl-SI" dirty="0" err="1" smtClean="0"/>
              <a:t>extensions</a:t>
            </a:r>
            <a:r>
              <a:rPr lang="sl-SI" dirty="0" smtClean="0"/>
              <a:t>, </a:t>
            </a:r>
            <a:r>
              <a:rPr lang="sl-SI" dirty="0" err="1" smtClean="0"/>
              <a:t>formhistory</a:t>
            </a:r>
            <a:r>
              <a:rPr lang="sl-SI" dirty="0" smtClean="0"/>
              <a:t>, </a:t>
            </a:r>
            <a:r>
              <a:rPr lang="sl-SI" dirty="0" err="1" smtClean="0"/>
              <a:t>places</a:t>
            </a:r>
            <a:r>
              <a:rPr lang="sl-SI" dirty="0" smtClean="0"/>
              <a:t>, </a:t>
            </a:r>
            <a:r>
              <a:rPr lang="sl-SI" dirty="0" err="1" smtClean="0"/>
              <a:t>search</a:t>
            </a:r>
            <a:r>
              <a:rPr lang="sl-SI" dirty="0" smtClean="0"/>
              <a:t>, …</a:t>
            </a:r>
          </a:p>
          <a:p>
            <a:endParaRPr lang="sl-SI" dirty="0" smtClean="0"/>
          </a:p>
          <a:p>
            <a:r>
              <a:rPr lang="sl-SI" dirty="0" smtClean="0"/>
              <a:t>Veliko zanimivih podatkov.</a:t>
            </a:r>
          </a:p>
          <a:p>
            <a:endParaRPr lang="sl-SI" dirty="0" smtClean="0"/>
          </a:p>
          <a:p>
            <a:r>
              <a:rPr lang="sl-SI" dirty="0" err="1" smtClean="0"/>
              <a:t>Places.sqlite</a:t>
            </a:r>
            <a:r>
              <a:rPr lang="sl-SI" dirty="0" smtClean="0"/>
              <a:t> – zgodovina brskanja.</a:t>
            </a:r>
          </a:p>
          <a:p>
            <a:endParaRPr lang="sl-SI" dirty="0" smtClean="0"/>
          </a:p>
          <a:p>
            <a:r>
              <a:rPr lang="sl-SI" dirty="0" err="1" smtClean="0"/>
              <a:t>Formhistory</a:t>
            </a:r>
            <a:r>
              <a:rPr lang="sl-SI" dirty="0" smtClean="0"/>
              <a:t> – </a:t>
            </a:r>
            <a:r>
              <a:rPr lang="sl-SI" dirty="0" err="1" smtClean="0"/>
              <a:t>vnešeni</a:t>
            </a:r>
            <a:r>
              <a:rPr lang="sl-SI" dirty="0" smtClean="0"/>
              <a:t> podatki v obrazce.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3600" dirty="0" smtClean="0"/>
              <a:t>Preiskovanje spletnih brskalnikov (2.)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Časovni žigi (</a:t>
            </a:r>
            <a:r>
              <a:rPr lang="sl-SI" dirty="0" err="1" smtClean="0"/>
              <a:t>PRTime</a:t>
            </a:r>
            <a:r>
              <a:rPr lang="sl-SI" dirty="0" smtClean="0"/>
              <a:t> – mikrosekunde od 1.1.1970 </a:t>
            </a:r>
            <a:r>
              <a:rPr lang="sl-SI" dirty="0" smtClean="0">
                <a:sym typeface="Wingdings" pitchFamily="2" charset="2"/>
              </a:rPr>
              <a:t></a:t>
            </a:r>
            <a:r>
              <a:rPr lang="sl-SI" dirty="0" smtClean="0"/>
              <a:t> )</a:t>
            </a:r>
          </a:p>
          <a:p>
            <a:endParaRPr lang="sl-SI" dirty="0" smtClean="0"/>
          </a:p>
          <a:p>
            <a:r>
              <a:rPr lang="sl-SI" dirty="0" err="1" smtClean="0"/>
              <a:t>Visit</a:t>
            </a:r>
            <a:r>
              <a:rPr lang="sl-SI" dirty="0" smtClean="0"/>
              <a:t>_</a:t>
            </a:r>
            <a:r>
              <a:rPr lang="sl-SI" dirty="0" err="1" smtClean="0"/>
              <a:t>Type</a:t>
            </a:r>
            <a:r>
              <a:rPr lang="sl-SI" dirty="0" smtClean="0"/>
              <a:t>  - način prehoda na spletno stran</a:t>
            </a:r>
          </a:p>
          <a:p>
            <a:endParaRPr lang="sl-SI" dirty="0" smtClean="0"/>
          </a:p>
          <a:p>
            <a:pPr>
              <a:buNone/>
            </a:pPr>
            <a:r>
              <a:rPr lang="sl-SI" sz="2700" dirty="0" err="1" smtClean="0"/>
              <a:t>sqlite</a:t>
            </a:r>
            <a:r>
              <a:rPr lang="sl-SI" sz="2700" dirty="0" smtClean="0"/>
              <a:t>&gt;SELECT </a:t>
            </a:r>
            <a:r>
              <a:rPr lang="sl-SI" sz="2700" dirty="0" err="1" smtClean="0"/>
              <a:t>datetime</a:t>
            </a:r>
            <a:r>
              <a:rPr lang="sl-SI" sz="2700" dirty="0" smtClean="0"/>
              <a:t>((</a:t>
            </a:r>
            <a:r>
              <a:rPr lang="sl-SI" sz="2700" dirty="0" err="1" smtClean="0"/>
              <a:t>visit</a:t>
            </a:r>
            <a:r>
              <a:rPr lang="sl-SI" sz="2700" dirty="0" smtClean="0"/>
              <a:t>_</a:t>
            </a:r>
            <a:r>
              <a:rPr lang="sl-SI" sz="2700" dirty="0" err="1" smtClean="0"/>
              <a:t>date</a:t>
            </a:r>
            <a:r>
              <a:rPr lang="sl-SI" sz="2700" dirty="0" smtClean="0"/>
              <a:t>/1000000), '</a:t>
            </a:r>
            <a:r>
              <a:rPr lang="sl-SI" sz="2700" dirty="0" err="1" smtClean="0"/>
              <a:t>unixepoch</a:t>
            </a:r>
            <a:r>
              <a:rPr lang="sl-SI" sz="2700" dirty="0" smtClean="0"/>
              <a:t>', '</a:t>
            </a:r>
            <a:r>
              <a:rPr lang="sl-SI" sz="2700" dirty="0" err="1" smtClean="0"/>
              <a:t>localtime</a:t>
            </a:r>
            <a:r>
              <a:rPr lang="sl-SI" sz="2700" dirty="0" smtClean="0"/>
              <a:t>') as </a:t>
            </a:r>
            <a:r>
              <a:rPr lang="sl-SI" sz="2700" dirty="0" err="1" smtClean="0"/>
              <a:t>date</a:t>
            </a:r>
            <a:r>
              <a:rPr lang="sl-SI" sz="2700" dirty="0" smtClean="0"/>
              <a:t>, </a:t>
            </a:r>
            <a:r>
              <a:rPr lang="sl-SI" sz="2700" dirty="0" err="1" smtClean="0"/>
              <a:t>p.url</a:t>
            </a:r>
            <a:r>
              <a:rPr lang="sl-SI" sz="2700" dirty="0" smtClean="0"/>
              <a:t>, </a:t>
            </a:r>
            <a:r>
              <a:rPr lang="sl-SI" sz="2700" dirty="0" err="1" smtClean="0"/>
              <a:t>p.title</a:t>
            </a:r>
            <a:endParaRPr lang="sl-SI" sz="2700" dirty="0" smtClean="0"/>
          </a:p>
          <a:p>
            <a:pPr>
              <a:buNone/>
            </a:pPr>
            <a:r>
              <a:rPr lang="sl-SI" sz="2700" dirty="0" smtClean="0"/>
              <a:t> ...&gt;FROM </a:t>
            </a:r>
            <a:r>
              <a:rPr lang="sl-SI" sz="2700" dirty="0" err="1" smtClean="0"/>
              <a:t>moz</a:t>
            </a:r>
            <a:r>
              <a:rPr lang="sl-SI" sz="2700" dirty="0" smtClean="0"/>
              <a:t>_</a:t>
            </a:r>
            <a:r>
              <a:rPr lang="sl-SI" sz="2700" dirty="0" err="1" smtClean="0"/>
              <a:t>places</a:t>
            </a:r>
            <a:r>
              <a:rPr lang="sl-SI" sz="2700" dirty="0" smtClean="0"/>
              <a:t> p, </a:t>
            </a:r>
            <a:r>
              <a:rPr lang="sl-SI" sz="2700" dirty="0" err="1" smtClean="0"/>
              <a:t>moz</a:t>
            </a:r>
            <a:r>
              <a:rPr lang="sl-SI" sz="2700" dirty="0" smtClean="0"/>
              <a:t>_</a:t>
            </a:r>
            <a:r>
              <a:rPr lang="sl-SI" sz="2700" dirty="0" err="1" smtClean="0"/>
              <a:t>historyvisits</a:t>
            </a:r>
            <a:endParaRPr lang="sl-SI" sz="2700" dirty="0" smtClean="0"/>
          </a:p>
          <a:p>
            <a:pPr>
              <a:buNone/>
            </a:pPr>
            <a:r>
              <a:rPr lang="sl-SI" sz="2700" dirty="0" smtClean="0"/>
              <a:t> ...&gt;WHERE </a:t>
            </a:r>
            <a:r>
              <a:rPr lang="sl-SI" sz="2700" dirty="0" err="1" smtClean="0"/>
              <a:t>date</a:t>
            </a:r>
            <a:r>
              <a:rPr lang="sl-SI" sz="2700" dirty="0" smtClean="0"/>
              <a:t> BETWEEN '2012-04-02 00:00:00' AND '2012-04-04 00:00:00'</a:t>
            </a:r>
          </a:p>
          <a:p>
            <a:pPr>
              <a:buNone/>
            </a:pPr>
            <a:r>
              <a:rPr lang="sl-SI" sz="2700" dirty="0" smtClean="0"/>
              <a:t> ...&gt;ORDER BY </a:t>
            </a:r>
            <a:r>
              <a:rPr lang="sl-SI" sz="2700" dirty="0" err="1" smtClean="0"/>
              <a:t>date</a:t>
            </a:r>
            <a:r>
              <a:rPr lang="sl-SI" sz="2700" dirty="0" smtClean="0"/>
              <a:t> DESC;</a:t>
            </a: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l-SI" dirty="0" smtClean="0"/>
              <a:t>Vsebina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Forenzična preiskava v okolju Linux</a:t>
            </a:r>
          </a:p>
          <a:p>
            <a:pPr lvl="1"/>
            <a:r>
              <a:rPr lang="sl-SI" dirty="0" smtClean="0"/>
              <a:t>Preiskovanje diska</a:t>
            </a:r>
          </a:p>
          <a:p>
            <a:pPr lvl="1"/>
            <a:r>
              <a:rPr lang="sl-SI" dirty="0" smtClean="0"/>
              <a:t>Preiskovanje omrežja</a:t>
            </a:r>
          </a:p>
          <a:p>
            <a:pPr lvl="1"/>
            <a:r>
              <a:rPr lang="sl-SI" dirty="0" smtClean="0"/>
              <a:t>Preiskovanje brskalnikov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479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sl-SI" sz="3600" dirty="0" smtClean="0"/>
              <a:t>Preiskovanje spletnih brskalnikov (3.)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663083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sl-SI" dirty="0" smtClean="0"/>
              <a:t>Google </a:t>
            </a:r>
            <a:r>
              <a:rPr lang="sl-SI" dirty="0" err="1" smtClean="0"/>
              <a:t>Chrome</a:t>
            </a:r>
            <a:endParaRPr lang="sl-SI" dirty="0" smtClean="0"/>
          </a:p>
          <a:p>
            <a:pPr algn="ctr">
              <a:buNone/>
            </a:pPr>
            <a:endParaRPr lang="sl-SI" dirty="0" smtClean="0"/>
          </a:p>
          <a:p>
            <a:r>
              <a:rPr lang="sl-SI" dirty="0" smtClean="0"/>
              <a:t>Ločimo Google </a:t>
            </a:r>
            <a:r>
              <a:rPr lang="sl-SI" dirty="0" err="1" smtClean="0"/>
              <a:t>Chrome</a:t>
            </a:r>
            <a:r>
              <a:rPr lang="sl-SI" dirty="0" smtClean="0"/>
              <a:t> in </a:t>
            </a:r>
            <a:r>
              <a:rPr lang="sl-SI" dirty="0" err="1" smtClean="0"/>
              <a:t>Chromium</a:t>
            </a:r>
            <a:r>
              <a:rPr lang="sl-SI" dirty="0" smtClean="0"/>
              <a:t>-</a:t>
            </a:r>
            <a:r>
              <a:rPr lang="sl-SI" dirty="0" err="1" smtClean="0"/>
              <a:t>browser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~/.</a:t>
            </a:r>
            <a:r>
              <a:rPr lang="sl-SI" dirty="0" err="1" smtClean="0"/>
              <a:t>config</a:t>
            </a:r>
            <a:r>
              <a:rPr lang="sl-SI" dirty="0" smtClean="0"/>
              <a:t>/</a:t>
            </a:r>
            <a:r>
              <a:rPr lang="sl-SI" dirty="0" err="1" smtClean="0"/>
              <a:t>google</a:t>
            </a:r>
            <a:r>
              <a:rPr lang="sl-SI" dirty="0" smtClean="0"/>
              <a:t>-</a:t>
            </a:r>
            <a:r>
              <a:rPr lang="sl-SI" dirty="0" err="1" smtClean="0"/>
              <a:t>chrome</a:t>
            </a:r>
            <a:r>
              <a:rPr lang="sl-SI" dirty="0" smtClean="0"/>
              <a:t>/</a:t>
            </a:r>
          </a:p>
          <a:p>
            <a:endParaRPr lang="sl-SI" dirty="0" smtClean="0"/>
          </a:p>
          <a:p>
            <a:r>
              <a:rPr lang="sl-SI" dirty="0" err="1" smtClean="0"/>
              <a:t>Favicons</a:t>
            </a:r>
            <a:r>
              <a:rPr lang="sl-SI" dirty="0" smtClean="0"/>
              <a:t>, </a:t>
            </a:r>
            <a:r>
              <a:rPr lang="sl-SI" dirty="0" err="1" smtClean="0"/>
              <a:t>History</a:t>
            </a:r>
            <a:r>
              <a:rPr lang="sl-SI" dirty="0" smtClean="0"/>
              <a:t>, </a:t>
            </a:r>
            <a:r>
              <a:rPr lang="sl-SI" dirty="0" err="1" smtClean="0"/>
              <a:t>Bookmarks</a:t>
            </a:r>
            <a:r>
              <a:rPr lang="sl-SI" dirty="0" smtClean="0"/>
              <a:t>, </a:t>
            </a:r>
            <a:r>
              <a:rPr lang="sl-SI" dirty="0" err="1" smtClean="0"/>
              <a:t>Archived</a:t>
            </a:r>
            <a:r>
              <a:rPr lang="sl-SI" dirty="0" smtClean="0"/>
              <a:t> </a:t>
            </a:r>
            <a:r>
              <a:rPr lang="sl-SI" dirty="0" err="1" smtClean="0"/>
              <a:t>History</a:t>
            </a:r>
            <a:r>
              <a:rPr lang="sl-SI" dirty="0" smtClean="0"/>
              <a:t>, </a:t>
            </a:r>
            <a:r>
              <a:rPr lang="sl-SI" dirty="0" err="1" smtClean="0"/>
              <a:t>Cookies</a:t>
            </a:r>
            <a:r>
              <a:rPr lang="sl-SI" dirty="0" smtClean="0"/>
              <a:t>, …</a:t>
            </a:r>
          </a:p>
          <a:p>
            <a:endParaRPr lang="sl-SI" dirty="0" smtClean="0"/>
          </a:p>
          <a:p>
            <a:r>
              <a:rPr lang="sl-SI" dirty="0" err="1" smtClean="0"/>
              <a:t>History</a:t>
            </a:r>
            <a:r>
              <a:rPr lang="sl-SI" dirty="0" smtClean="0"/>
              <a:t> [</a:t>
            </a:r>
            <a:r>
              <a:rPr lang="sl-SI" dirty="0" err="1" smtClean="0"/>
              <a:t>downloads</a:t>
            </a:r>
            <a:r>
              <a:rPr lang="sl-SI" dirty="0" smtClean="0"/>
              <a:t>, </a:t>
            </a:r>
            <a:r>
              <a:rPr lang="sl-SI" dirty="0" err="1" smtClean="0"/>
              <a:t>presentation</a:t>
            </a:r>
            <a:r>
              <a:rPr lang="sl-SI" dirty="0" smtClean="0"/>
              <a:t>, </a:t>
            </a:r>
            <a:r>
              <a:rPr lang="sl-SI" dirty="0" err="1" smtClean="0"/>
              <a:t>urls</a:t>
            </a:r>
            <a:r>
              <a:rPr lang="sl-SI" dirty="0" smtClean="0"/>
              <a:t>, </a:t>
            </a:r>
            <a:r>
              <a:rPr lang="sl-SI" dirty="0" err="1" smtClean="0"/>
              <a:t>keyword</a:t>
            </a:r>
            <a:r>
              <a:rPr lang="sl-SI" dirty="0" smtClean="0"/>
              <a:t>_</a:t>
            </a:r>
            <a:r>
              <a:rPr lang="sl-SI" dirty="0" err="1" smtClean="0"/>
              <a:t>search</a:t>
            </a:r>
            <a:r>
              <a:rPr lang="sl-SI" dirty="0" smtClean="0"/>
              <a:t>_</a:t>
            </a:r>
            <a:r>
              <a:rPr lang="sl-SI" dirty="0" err="1" smtClean="0"/>
              <a:t>terms</a:t>
            </a:r>
            <a:r>
              <a:rPr lang="sl-SI" dirty="0" smtClean="0"/>
              <a:t>, segment_</a:t>
            </a:r>
            <a:r>
              <a:rPr lang="sl-SI" dirty="0" err="1" smtClean="0"/>
              <a:t>usage</a:t>
            </a:r>
            <a:r>
              <a:rPr lang="sl-SI" dirty="0" smtClean="0"/>
              <a:t>, </a:t>
            </a:r>
            <a:r>
              <a:rPr lang="sl-SI" dirty="0" err="1" smtClean="0"/>
              <a:t>visits</a:t>
            </a:r>
            <a:r>
              <a:rPr lang="sl-SI" dirty="0" smtClean="0"/>
              <a:t>, meta, </a:t>
            </a:r>
            <a:r>
              <a:rPr lang="sl-SI" dirty="0" err="1" smtClean="0"/>
              <a:t>segments</a:t>
            </a:r>
            <a:r>
              <a:rPr lang="sl-SI" dirty="0" smtClean="0"/>
              <a:t>] – zgodovina brskanja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3600" dirty="0" smtClean="0"/>
              <a:t>Preiskovanje spletnih brskalnikov (4.)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Časovni žigi mešano (1.1.1601, 1.1.1970)</a:t>
            </a:r>
          </a:p>
          <a:p>
            <a:endParaRPr lang="sl-SI" dirty="0" smtClean="0"/>
          </a:p>
          <a:p>
            <a:r>
              <a:rPr lang="sl-SI" dirty="0" err="1" smtClean="0"/>
              <a:t>Transition</a:t>
            </a:r>
            <a:r>
              <a:rPr lang="sl-SI" dirty="0" smtClean="0"/>
              <a:t> (11 prehodov)</a:t>
            </a:r>
          </a:p>
          <a:p>
            <a:endParaRPr lang="sl-SI" dirty="0" smtClean="0"/>
          </a:p>
          <a:p>
            <a:pPr>
              <a:buNone/>
            </a:pPr>
            <a:r>
              <a:rPr lang="sl-SI" dirty="0" err="1" smtClean="0"/>
              <a:t>sqlite</a:t>
            </a:r>
            <a:r>
              <a:rPr lang="sl-SI" dirty="0" smtClean="0"/>
              <a:t>&gt;SELECT </a:t>
            </a:r>
            <a:r>
              <a:rPr lang="sl-SI" dirty="0" err="1" smtClean="0"/>
              <a:t>datetime</a:t>
            </a:r>
            <a:r>
              <a:rPr lang="sl-SI" dirty="0" smtClean="0"/>
              <a:t>(((</a:t>
            </a:r>
            <a:r>
              <a:rPr lang="sl-SI" dirty="0" err="1" smtClean="0"/>
              <a:t>visits.visit</a:t>
            </a:r>
            <a:r>
              <a:rPr lang="sl-SI" dirty="0" smtClean="0"/>
              <a:t>_time/1000000)-11644473600), "</a:t>
            </a:r>
            <a:r>
              <a:rPr lang="sl-SI" dirty="0" err="1" smtClean="0"/>
              <a:t>unixepoch</a:t>
            </a:r>
            <a:r>
              <a:rPr lang="sl-SI" dirty="0" smtClean="0"/>
              <a:t>") as time, </a:t>
            </a:r>
            <a:r>
              <a:rPr lang="sl-SI" dirty="0" err="1" smtClean="0"/>
              <a:t>urls.url</a:t>
            </a:r>
            <a:r>
              <a:rPr lang="sl-SI" dirty="0" smtClean="0"/>
              <a:t>, </a:t>
            </a:r>
            <a:r>
              <a:rPr lang="sl-SI" dirty="0" err="1" smtClean="0"/>
              <a:t>urls.title</a:t>
            </a:r>
            <a:endParaRPr lang="sl-SI" dirty="0" smtClean="0"/>
          </a:p>
          <a:p>
            <a:pPr>
              <a:buNone/>
            </a:pPr>
            <a:r>
              <a:rPr lang="sl-SI" dirty="0" smtClean="0"/>
              <a:t> ...&gt;FROM </a:t>
            </a:r>
            <a:r>
              <a:rPr lang="sl-SI" dirty="0" err="1" smtClean="0"/>
              <a:t>urls</a:t>
            </a:r>
            <a:r>
              <a:rPr lang="sl-SI" dirty="0" smtClean="0"/>
              <a:t>, </a:t>
            </a:r>
            <a:r>
              <a:rPr lang="sl-SI" dirty="0" err="1" smtClean="0"/>
              <a:t>visits</a:t>
            </a:r>
            <a:endParaRPr lang="sl-SI" dirty="0" smtClean="0"/>
          </a:p>
          <a:p>
            <a:pPr>
              <a:buNone/>
            </a:pPr>
            <a:r>
              <a:rPr lang="sl-SI" dirty="0" smtClean="0"/>
              <a:t> ...&gt;WHERE </a:t>
            </a:r>
            <a:r>
              <a:rPr lang="sl-SI" dirty="0" err="1" smtClean="0"/>
              <a:t>urls.id</a:t>
            </a:r>
            <a:r>
              <a:rPr lang="sl-SI" dirty="0" smtClean="0"/>
              <a:t> = </a:t>
            </a:r>
            <a:r>
              <a:rPr lang="sl-SI" dirty="0" err="1" smtClean="0"/>
              <a:t>visits.url</a:t>
            </a:r>
            <a:endParaRPr lang="sl-SI" dirty="0" smtClean="0"/>
          </a:p>
          <a:p>
            <a:pPr>
              <a:buNone/>
            </a:pPr>
            <a:r>
              <a:rPr lang="sl-SI" dirty="0" smtClean="0"/>
              <a:t> ...&gt;ORDER BY time;</a:t>
            </a: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3600" dirty="0" smtClean="0"/>
              <a:t>Preiskovanje spletnih brskalnikov (5.)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sl-SI" dirty="0" smtClean="0"/>
              <a:t>Zaključek</a:t>
            </a:r>
          </a:p>
          <a:p>
            <a:endParaRPr lang="sl-SI" dirty="0" smtClean="0"/>
          </a:p>
          <a:p>
            <a:r>
              <a:rPr lang="sl-SI" dirty="0" smtClean="0"/>
              <a:t>Poznavanje strukture/shranjevanje podatkov v relacijske sheme.</a:t>
            </a:r>
          </a:p>
          <a:p>
            <a:endParaRPr lang="sl-SI" dirty="0" smtClean="0"/>
          </a:p>
          <a:p>
            <a:r>
              <a:rPr lang="sl-SI" dirty="0" smtClean="0"/>
              <a:t>Poznavanje jezika SQL.</a:t>
            </a:r>
          </a:p>
          <a:p>
            <a:endParaRPr lang="sl-SI" dirty="0" smtClean="0"/>
          </a:p>
          <a:p>
            <a:r>
              <a:rPr lang="sl-SI" dirty="0" smtClean="0"/>
              <a:t>Zasebno brskanje (</a:t>
            </a:r>
            <a:r>
              <a:rPr lang="sl-SI" dirty="0" err="1" smtClean="0"/>
              <a:t>InPrivate</a:t>
            </a:r>
            <a:r>
              <a:rPr lang="sl-SI" dirty="0" smtClean="0"/>
              <a:t>, </a:t>
            </a:r>
            <a:r>
              <a:rPr lang="sl-SI" dirty="0" err="1" smtClean="0"/>
              <a:t>Incognito</a:t>
            </a:r>
            <a:r>
              <a:rPr lang="sl-SI" dirty="0" smtClean="0"/>
              <a:t>, </a:t>
            </a:r>
            <a:r>
              <a:rPr lang="sl-SI" dirty="0" err="1" smtClean="0"/>
              <a:t>Private</a:t>
            </a:r>
            <a:r>
              <a:rPr lang="sl-SI" dirty="0" smtClean="0"/>
              <a:t> </a:t>
            </a:r>
            <a:r>
              <a:rPr lang="sl-SI" dirty="0" err="1" smtClean="0"/>
              <a:t>Browsing</a:t>
            </a:r>
            <a:r>
              <a:rPr lang="sl-SI" dirty="0" smtClean="0"/>
              <a:t>) ni 100% zasebno (registri, ‘</a:t>
            </a:r>
            <a:r>
              <a:rPr lang="sl-SI" dirty="0" err="1" smtClean="0"/>
              <a:t>cache</a:t>
            </a:r>
            <a:r>
              <a:rPr lang="sl-SI" dirty="0" smtClean="0"/>
              <a:t> </a:t>
            </a:r>
            <a:r>
              <a:rPr lang="sl-SI" dirty="0" err="1" smtClean="0"/>
              <a:t>data</a:t>
            </a:r>
            <a:r>
              <a:rPr lang="sl-SI" dirty="0" smtClean="0"/>
              <a:t>’ – slike ipd.).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dirty="0"/>
              <a:t>Forenzična preiskava diska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</a:t>
            </a:r>
            <a:r>
              <a:rPr lang="hr-HR" dirty="0" smtClean="0"/>
              <a:t>riklopitev </a:t>
            </a:r>
            <a:r>
              <a:rPr lang="hr-HR" dirty="0" smtClean="0"/>
              <a:t>diska v </a:t>
            </a:r>
            <a:r>
              <a:rPr lang="hr-HR" i="1" dirty="0" smtClean="0"/>
              <a:t>read-only</a:t>
            </a:r>
            <a:r>
              <a:rPr lang="hr-HR" dirty="0" smtClean="0"/>
              <a:t> načinu</a:t>
            </a:r>
          </a:p>
          <a:p>
            <a:r>
              <a:rPr lang="hr-HR" dirty="0"/>
              <a:t>P</a:t>
            </a:r>
            <a:r>
              <a:rPr lang="hr-HR" dirty="0" smtClean="0"/>
              <a:t>osebnosti </a:t>
            </a:r>
            <a:r>
              <a:rPr lang="hr-HR" dirty="0" smtClean="0"/>
              <a:t>Linux okolja</a:t>
            </a:r>
          </a:p>
          <a:p>
            <a:r>
              <a:rPr lang="hr-HR" dirty="0"/>
              <a:t>F</a:t>
            </a:r>
            <a:r>
              <a:rPr lang="hr-HR" dirty="0" smtClean="0"/>
              <a:t>orenzična </a:t>
            </a:r>
            <a:r>
              <a:rPr lang="hr-HR" dirty="0" smtClean="0"/>
              <a:t>orodja za preiskavo diska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sz="4000" dirty="0" smtClean="0"/>
              <a:t>Forenzična preiskava </a:t>
            </a:r>
            <a:r>
              <a:rPr lang="hr-HR" sz="4000" dirty="0" smtClean="0"/>
              <a:t>diska(1.)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</a:t>
            </a:r>
            <a:r>
              <a:rPr lang="hr-HR" dirty="0" smtClean="0"/>
              <a:t>o </a:t>
            </a:r>
            <a:r>
              <a:rPr lang="hr-HR" dirty="0" smtClean="0"/>
              <a:t>smo prejeli </a:t>
            </a:r>
            <a:r>
              <a:rPr lang="hr-HR" dirty="0" smtClean="0"/>
              <a:t>disk (</a:t>
            </a:r>
            <a:r>
              <a:rPr lang="hr-HR" dirty="0" smtClean="0"/>
              <a:t>ali sliko diska), na računalnik ga priklopimo v </a:t>
            </a:r>
            <a:r>
              <a:rPr lang="hr-HR" i="1" dirty="0" smtClean="0"/>
              <a:t>read-only</a:t>
            </a:r>
            <a:r>
              <a:rPr lang="hr-HR" dirty="0" smtClean="0"/>
              <a:t> načinu</a:t>
            </a:r>
          </a:p>
          <a:p>
            <a:endParaRPr lang="hr-HR" dirty="0" smtClean="0"/>
          </a:p>
          <a:p>
            <a:pPr lvl="1">
              <a:buNone/>
            </a:pPr>
            <a:r>
              <a:rPr lang="hr-HR" sz="2200" dirty="0" smtClean="0"/>
              <a:t>	mount –r medij direktorij</a:t>
            </a:r>
            <a:endParaRPr lang="hr-HR" sz="3200" dirty="0" smtClean="0"/>
          </a:p>
          <a:p>
            <a:pPr lvl="1">
              <a:buNone/>
            </a:pPr>
            <a:endParaRPr lang="hr-HR" sz="3200" dirty="0" smtClean="0"/>
          </a:p>
          <a:p>
            <a:r>
              <a:rPr lang="hr-HR" dirty="0"/>
              <a:t>S tem smo zagotovili nespremenjljivost podatkov (uporabimo še MD5 hash </a:t>
            </a:r>
            <a:r>
              <a:rPr lang="hr-HR" dirty="0"/>
              <a:t>kodo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47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r-HR" dirty="0" smtClean="0"/>
              <a:t>Forenzična preiskava </a:t>
            </a:r>
            <a:r>
              <a:rPr lang="hr-HR" dirty="0" smtClean="0"/>
              <a:t>diska(2.)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Posebnosti Linux </a:t>
            </a:r>
            <a:r>
              <a:rPr lang="hr-HR" dirty="0" smtClean="0"/>
              <a:t>okolja</a:t>
            </a:r>
          </a:p>
          <a:p>
            <a:pPr lvl="1"/>
            <a:r>
              <a:rPr lang="hr-HR" dirty="0" smtClean="0"/>
              <a:t>pridobivanje </a:t>
            </a:r>
            <a:r>
              <a:rPr lang="hr-HR" dirty="0" smtClean="0"/>
              <a:t>zbrisanih </a:t>
            </a:r>
            <a:r>
              <a:rPr lang="hr-HR" dirty="0" smtClean="0"/>
              <a:t>podatkov</a:t>
            </a:r>
          </a:p>
          <a:p>
            <a:pPr lvl="1"/>
            <a:r>
              <a:rPr lang="hr-HR" dirty="0" smtClean="0"/>
              <a:t>skrivanje podatkov</a:t>
            </a:r>
          </a:p>
          <a:p>
            <a:pPr lvl="1"/>
            <a:r>
              <a:rPr lang="hr-HR" dirty="0" smtClean="0"/>
              <a:t>časovni žigi</a:t>
            </a:r>
          </a:p>
          <a:p>
            <a:pPr lvl="1"/>
            <a:r>
              <a:rPr lang="hr-HR" dirty="0" smtClean="0"/>
              <a:t>disk </a:t>
            </a:r>
            <a:r>
              <a:rPr lang="hr-HR" dirty="0" smtClean="0"/>
              <a:t>zaščiten z enkripcijo in  gesli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Pridobivanje skritih podatkov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dirty="0" smtClean="0"/>
              <a:t>	</a:t>
            </a:r>
          </a:p>
          <a:p>
            <a:r>
              <a:rPr lang="hr-HR" dirty="0" smtClean="0"/>
              <a:t>Poiščemo vse zbrisane inode in z njimi pridobimo izgubljen podatke</a:t>
            </a:r>
          </a:p>
          <a:p>
            <a:r>
              <a:rPr lang="hr-HR" dirty="0" smtClean="0"/>
              <a:t>Preverjanje direktorijev in iskanje zbrisanih vnosov</a:t>
            </a:r>
          </a:p>
          <a:p>
            <a:r>
              <a:rPr lang="hr-HR" dirty="0" smtClean="0"/>
              <a:t>File carving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Skrivanje podatkov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Manipulacija z imeni datotek</a:t>
            </a:r>
          </a:p>
          <a:p>
            <a:r>
              <a:rPr lang="hr-HR" dirty="0" smtClean="0"/>
              <a:t>Skrivanje v </a:t>
            </a:r>
            <a:r>
              <a:rPr lang="hr-HR" i="1" dirty="0" smtClean="0"/>
              <a:t>file slack</a:t>
            </a:r>
            <a:endParaRPr lang="hr-HR" dirty="0" smtClean="0"/>
          </a:p>
          <a:p>
            <a:r>
              <a:rPr lang="hr-HR" dirty="0" smtClean="0"/>
              <a:t>Alternativni tok podatkov</a:t>
            </a:r>
          </a:p>
          <a:p>
            <a:r>
              <a:rPr lang="hr-HR" dirty="0" smtClean="0"/>
              <a:t>Steganografija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8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Časovni žigi(timestamps)</a:t>
            </a:r>
            <a:endParaRPr lang="en-US" dirty="0"/>
          </a:p>
        </p:txBody>
      </p:sp>
      <p:pic>
        <p:nvPicPr>
          <p:cNvPr id="4" name="Slika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785926"/>
            <a:ext cx="6929486" cy="22145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14348" y="4714884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 dirty="0" smtClean="0"/>
              <a:t>v Linux okolji – ctime in mtime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347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Dnevniške datoteke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i="1" dirty="0" smtClean="0"/>
              <a:t>/var/log/message</a:t>
            </a:r>
            <a:r>
              <a:rPr lang="sl-SI" dirty="0" smtClean="0"/>
              <a:t>: generalna sporočila in sporočila povezana z sistemom</a:t>
            </a:r>
            <a:endParaRPr lang="en-US" dirty="0" smtClean="0"/>
          </a:p>
          <a:p>
            <a:r>
              <a:rPr lang="sl-SI" i="1" dirty="0" smtClean="0"/>
              <a:t>/var/log/auth.log</a:t>
            </a:r>
            <a:r>
              <a:rPr lang="sl-SI" dirty="0" smtClean="0"/>
              <a:t>: avtentikacija</a:t>
            </a:r>
            <a:endParaRPr lang="en-US" dirty="0" smtClean="0"/>
          </a:p>
          <a:p>
            <a:r>
              <a:rPr lang="sl-SI" i="1" dirty="0" smtClean="0"/>
              <a:t>/var/log/kern.log</a:t>
            </a:r>
            <a:r>
              <a:rPr lang="sl-SI" dirty="0" smtClean="0"/>
              <a:t>: jedro</a:t>
            </a:r>
            <a:endParaRPr lang="en-US" dirty="0" smtClean="0"/>
          </a:p>
          <a:p>
            <a:r>
              <a:rPr lang="sl-SI" i="1" dirty="0" smtClean="0"/>
              <a:t>/var/log/cron.log</a:t>
            </a:r>
            <a:r>
              <a:rPr lang="sl-SI" dirty="0" smtClean="0"/>
              <a:t>: Cron </a:t>
            </a:r>
            <a:endParaRPr lang="en-US" dirty="0" smtClean="0"/>
          </a:p>
          <a:p>
            <a:r>
              <a:rPr lang="sl-SI" i="1" dirty="0" smtClean="0"/>
              <a:t>/var/log/maillog</a:t>
            </a:r>
            <a:r>
              <a:rPr lang="sl-SI" dirty="0" smtClean="0"/>
              <a:t>: poštni strežnik</a:t>
            </a:r>
            <a:endParaRPr lang="en-US" dirty="0" smtClean="0"/>
          </a:p>
          <a:p>
            <a:r>
              <a:rPr lang="sl-SI" i="1" dirty="0" smtClean="0"/>
              <a:t>/var/log/qmail/ </a:t>
            </a:r>
            <a:r>
              <a:rPr lang="sl-SI" dirty="0" smtClean="0"/>
              <a:t>: Qmail </a:t>
            </a:r>
            <a:endParaRPr lang="en-US" dirty="0" smtClean="0"/>
          </a:p>
          <a:p>
            <a:r>
              <a:rPr lang="sl-SI" i="1" dirty="0" smtClean="0"/>
              <a:t>/var/log/httpd/</a:t>
            </a:r>
            <a:r>
              <a:rPr lang="sl-SI" dirty="0" smtClean="0"/>
              <a:t>: Apache strežnik in sporočila o napakami</a:t>
            </a:r>
            <a:endParaRPr lang="en-US" dirty="0" smtClean="0"/>
          </a:p>
          <a:p>
            <a:r>
              <a:rPr lang="sl-SI" i="1" dirty="0" smtClean="0"/>
              <a:t>/var/log/boot.log</a:t>
            </a:r>
            <a:r>
              <a:rPr lang="sl-SI" dirty="0" smtClean="0"/>
              <a:t> : </a:t>
            </a:r>
            <a:r>
              <a:rPr lang="sl-SI" i="1" dirty="0" smtClean="0"/>
              <a:t>System boot </a:t>
            </a:r>
            <a:r>
              <a:rPr lang="sl-SI" dirty="0" smtClean="0"/>
              <a:t>sporočila</a:t>
            </a:r>
            <a:endParaRPr lang="en-US" dirty="0" smtClean="0"/>
          </a:p>
          <a:p>
            <a:r>
              <a:rPr lang="sl-SI" i="1" dirty="0" smtClean="0"/>
              <a:t>/var/log/mysqld.log</a:t>
            </a:r>
            <a:r>
              <a:rPr lang="sl-SI" dirty="0" smtClean="0"/>
              <a:t>: </a:t>
            </a:r>
            <a:r>
              <a:rPr lang="sl-SI" i="1" dirty="0" smtClean="0"/>
              <a:t>MySQL server</a:t>
            </a:r>
            <a:r>
              <a:rPr lang="sl-SI" dirty="0" smtClean="0"/>
              <a:t> sporočila</a:t>
            </a:r>
            <a:endParaRPr lang="en-US" dirty="0" smtClean="0"/>
          </a:p>
          <a:p>
            <a:r>
              <a:rPr lang="sl-SI" i="1" dirty="0" smtClean="0"/>
              <a:t>/var/log/secure</a:t>
            </a:r>
            <a:r>
              <a:rPr lang="sl-SI" dirty="0" smtClean="0"/>
              <a:t>: avtentikacija </a:t>
            </a:r>
            <a:endParaRPr lang="en-US" dirty="0" smtClean="0"/>
          </a:p>
          <a:p>
            <a:r>
              <a:rPr lang="sl-SI" i="1" dirty="0" smtClean="0"/>
              <a:t>/var/log/utmp</a:t>
            </a:r>
            <a:r>
              <a:rPr lang="sl-SI" dirty="0" smtClean="0"/>
              <a:t> ali </a:t>
            </a:r>
            <a:r>
              <a:rPr lang="sl-SI" i="1" dirty="0" smtClean="0"/>
              <a:t>/var/log/wtmp</a:t>
            </a:r>
            <a:r>
              <a:rPr lang="sl-SI" dirty="0" smtClean="0"/>
              <a:t>:</a:t>
            </a:r>
            <a:r>
              <a:rPr lang="sl-SI" i="1" dirty="0" smtClean="0"/>
              <a:t> login</a:t>
            </a:r>
            <a:r>
              <a:rPr lang="sl-SI" dirty="0" smtClean="0"/>
              <a:t> sporočila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66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arna">
  <a:themeElements>
    <a:clrScheme name="Livarn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Livarna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ivar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671</Words>
  <Application>Microsoft Office PowerPoint</Application>
  <PresentationFormat>On-screen Show (4:3)</PresentationFormat>
  <Paragraphs>152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Livarna</vt:lpstr>
      <vt:lpstr>Forenzična analiza operacijskega sistema Linux </vt:lpstr>
      <vt:lpstr>Vsebina</vt:lpstr>
      <vt:lpstr>Forenzična preiskava diska</vt:lpstr>
      <vt:lpstr>Forenzična preiskava diska(1.)</vt:lpstr>
      <vt:lpstr>Forenzična preiskava diska(2.)</vt:lpstr>
      <vt:lpstr>Pridobivanje skritih podatkov</vt:lpstr>
      <vt:lpstr>Skrivanje podatkov</vt:lpstr>
      <vt:lpstr>Časovni žigi(timestamps)</vt:lpstr>
      <vt:lpstr>Dnevniške datoteke</vt:lpstr>
      <vt:lpstr>Disk zaščiten z enkripcijo in gesli</vt:lpstr>
      <vt:lpstr>Forenzična orodja za preiskavo diska</vt:lpstr>
      <vt:lpstr>Preiskovanje omrežja</vt:lpstr>
      <vt:lpstr>Preiskovanje omrežja</vt:lpstr>
      <vt:lpstr>Preiskovanje omrežja</vt:lpstr>
      <vt:lpstr>Preiskovanje omrežja</vt:lpstr>
      <vt:lpstr>Preiskovanje omrežja</vt:lpstr>
      <vt:lpstr>Preiskovanje spletnih brskalnikov</vt:lpstr>
      <vt:lpstr>Preiskovanje spletnih brskalnikov (1.)</vt:lpstr>
      <vt:lpstr>Preiskovanje spletnih brskalnikov (2.)</vt:lpstr>
      <vt:lpstr>Preiskovanje spletnih brskalnikov (3.)</vt:lpstr>
      <vt:lpstr>Preiskovanje spletnih brskalnikov (4.)</vt:lpstr>
      <vt:lpstr>Preiskovanje spletnih brskalnikov (5.)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Forenzična analiza operacijskega sistema Linux</dc:title>
  <dc:creator>BigRiki</dc:creator>
  <cp:lastModifiedBy>George W. Bush</cp:lastModifiedBy>
  <cp:revision>38</cp:revision>
  <dcterms:created xsi:type="dcterms:W3CDTF">2012-05-16T20:56:27Z</dcterms:created>
  <dcterms:modified xsi:type="dcterms:W3CDTF">2012-05-18T16:50:17Z</dcterms:modified>
</cp:coreProperties>
</file>