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11" name="Ograda številke diapozitiva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2" name="Ograda no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Pravokot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9" name="Ograda datum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10" name="Ograda številke diapozitiva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1" name="Ograda no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3" name="Ograda slik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l-SI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b="1" dirty="0" smtClean="0"/>
              <a:t>Forenzična analiza operacijskega sistema Linux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442314" cy="1977752"/>
          </a:xfrm>
        </p:spPr>
        <p:txBody>
          <a:bodyPr>
            <a:normAutofit fontScale="70000" lnSpcReduction="20000"/>
          </a:bodyPr>
          <a:lstStyle/>
          <a:p>
            <a:r>
              <a:rPr lang="sl-SI" sz="4000" dirty="0" smtClean="0">
                <a:latin typeface="Baskerville Old Face" pitchFamily="18" charset="0"/>
              </a:rPr>
              <a:t>Seminarska naloga pri predmetu Digitalna </a:t>
            </a:r>
            <a:r>
              <a:rPr lang="sl-SI" sz="4000" dirty="0" err="1" smtClean="0">
                <a:latin typeface="Baskerville Old Face" pitchFamily="18" charset="0"/>
              </a:rPr>
              <a:t>forenzika</a:t>
            </a:r>
            <a:endParaRPr lang="sl-SI" sz="4000" dirty="0" smtClean="0">
              <a:latin typeface="Baskerville Old Face" pitchFamily="18" charset="0"/>
            </a:endParaRPr>
          </a:p>
          <a:p>
            <a:endParaRPr lang="sl-SI" dirty="0" smtClean="0">
              <a:latin typeface="Baskerville Old Face" pitchFamily="18" charset="0"/>
            </a:endParaRPr>
          </a:p>
          <a:p>
            <a:endParaRPr lang="sl-SI" dirty="0" smtClean="0">
              <a:latin typeface="Baskerville Old Face" pitchFamily="18" charset="0"/>
            </a:endParaRPr>
          </a:p>
          <a:p>
            <a:r>
              <a:rPr lang="sl-SI" dirty="0" smtClean="0">
                <a:latin typeface="Baskerville Old Face" pitchFamily="18" charset="0"/>
              </a:rPr>
              <a:t>Člani skupine:</a:t>
            </a:r>
          </a:p>
          <a:p>
            <a:r>
              <a:rPr lang="sl-SI" dirty="0" smtClean="0">
                <a:latin typeface="Baskerville Old Face" pitchFamily="18" charset="0"/>
              </a:rPr>
              <a:t>Žiga Elsner, Primož Bajželj, Uroš Kastelic, </a:t>
            </a:r>
          </a:p>
          <a:p>
            <a:r>
              <a:rPr lang="sl-SI" dirty="0" smtClean="0">
                <a:latin typeface="Baskerville Old Face" pitchFamily="18" charset="0"/>
              </a:rPr>
              <a:t>Željko </a:t>
            </a:r>
            <a:r>
              <a:rPr lang="sl-SI" dirty="0" err="1" smtClean="0">
                <a:latin typeface="Baskerville Old Face" pitchFamily="18" charset="0"/>
              </a:rPr>
              <a:t>Plesac</a:t>
            </a:r>
            <a:r>
              <a:rPr lang="sl-SI" dirty="0" smtClean="0">
                <a:latin typeface="Baskerville Old Face" pitchFamily="18" charset="0"/>
              </a:rPr>
              <a:t>, Jan </a:t>
            </a:r>
            <a:r>
              <a:rPr lang="sl-SI" dirty="0" err="1" smtClean="0">
                <a:latin typeface="Baskerville Old Face" pitchFamily="18" charset="0"/>
              </a:rPr>
              <a:t>Varljen</a:t>
            </a:r>
            <a:endParaRPr lang="sl-SI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Forenzična preiskava diska(2)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Posebnosti Linux okolja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	- pridobivanje zbrisanih podatkov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	-  skrivanje podatkov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	- časovni žigi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	- disk zaščiten z enkripcijo in  gesli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Pridobivanje skritih podatkov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	</a:t>
            </a:r>
            <a:endParaRPr lang="hr-HR" dirty="0" smtClean="0"/>
          </a:p>
          <a:p>
            <a:r>
              <a:rPr lang="hr-HR" dirty="0" smtClean="0"/>
              <a:t>Poiščemo vse zbrisane inode in z njimi pridobimo izgubljen podatke</a:t>
            </a:r>
          </a:p>
          <a:p>
            <a:r>
              <a:rPr lang="hr-HR" dirty="0" smtClean="0"/>
              <a:t>Preverjanje direktorijev in iskanje zbrisanih vnosov</a:t>
            </a:r>
          </a:p>
          <a:p>
            <a:r>
              <a:rPr lang="hr-HR" dirty="0" smtClean="0"/>
              <a:t>File carving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Skrivanje podatkov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Manipulacija z imeni datotek</a:t>
            </a:r>
          </a:p>
          <a:p>
            <a:r>
              <a:rPr lang="hr-HR" dirty="0" smtClean="0"/>
              <a:t>Skrivanje v </a:t>
            </a:r>
            <a:r>
              <a:rPr lang="hr-HR" i="1" dirty="0" smtClean="0"/>
              <a:t>file slack</a:t>
            </a:r>
            <a:endParaRPr lang="hr-HR" dirty="0" smtClean="0"/>
          </a:p>
          <a:p>
            <a:r>
              <a:rPr lang="hr-HR" dirty="0" smtClean="0"/>
              <a:t>Alternativni tok podatkov</a:t>
            </a:r>
          </a:p>
          <a:p>
            <a:r>
              <a:rPr lang="hr-HR" dirty="0" smtClean="0"/>
              <a:t>Steganografija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Časovni žigi(timestamps)</a:t>
            </a:r>
            <a:endParaRPr lang="en-US" dirty="0"/>
          </a:p>
        </p:txBody>
      </p:sp>
      <p:pic>
        <p:nvPicPr>
          <p:cNvPr id="4" name="Slika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785926"/>
            <a:ext cx="6929486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14348" y="4714884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v Linux okolji – ctime in mtime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Dnevniške 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i="1" dirty="0" smtClean="0"/>
              <a:t>/var/log/message</a:t>
            </a:r>
            <a:r>
              <a:rPr lang="sl-SI" dirty="0" smtClean="0"/>
              <a:t>: generalna sporočila in sporočila povezana z sistemom</a:t>
            </a:r>
            <a:endParaRPr lang="en-US" dirty="0" smtClean="0"/>
          </a:p>
          <a:p>
            <a:r>
              <a:rPr lang="sl-SI" i="1" dirty="0" smtClean="0"/>
              <a:t>/var/log/auth.log</a:t>
            </a:r>
            <a:r>
              <a:rPr lang="sl-SI" dirty="0" smtClean="0"/>
              <a:t>: avtentikacija</a:t>
            </a:r>
            <a:endParaRPr lang="en-US" dirty="0" smtClean="0"/>
          </a:p>
          <a:p>
            <a:r>
              <a:rPr lang="sl-SI" i="1" dirty="0" smtClean="0"/>
              <a:t>/var/log/kern.log</a:t>
            </a:r>
            <a:r>
              <a:rPr lang="sl-SI" dirty="0" smtClean="0"/>
              <a:t>: jedro</a:t>
            </a:r>
            <a:endParaRPr lang="en-US" dirty="0" smtClean="0"/>
          </a:p>
          <a:p>
            <a:r>
              <a:rPr lang="sl-SI" i="1" dirty="0" smtClean="0"/>
              <a:t>/var/log/cron.log</a:t>
            </a:r>
            <a:r>
              <a:rPr lang="sl-SI" dirty="0" smtClean="0"/>
              <a:t>: Cron </a:t>
            </a:r>
            <a:endParaRPr lang="en-US" dirty="0" smtClean="0"/>
          </a:p>
          <a:p>
            <a:r>
              <a:rPr lang="sl-SI" i="1" dirty="0" smtClean="0"/>
              <a:t>/var/log/maillog</a:t>
            </a:r>
            <a:r>
              <a:rPr lang="sl-SI" dirty="0" smtClean="0"/>
              <a:t>: poštni strežnik</a:t>
            </a:r>
            <a:endParaRPr lang="en-US" dirty="0" smtClean="0"/>
          </a:p>
          <a:p>
            <a:r>
              <a:rPr lang="sl-SI" i="1" dirty="0" smtClean="0"/>
              <a:t>/var/log/qmail/ </a:t>
            </a:r>
            <a:r>
              <a:rPr lang="sl-SI" dirty="0" smtClean="0"/>
              <a:t>: Qmail </a:t>
            </a:r>
            <a:endParaRPr lang="en-US" dirty="0" smtClean="0"/>
          </a:p>
          <a:p>
            <a:r>
              <a:rPr lang="sl-SI" i="1" dirty="0" smtClean="0"/>
              <a:t>/var/log/httpd/</a:t>
            </a:r>
            <a:r>
              <a:rPr lang="sl-SI" dirty="0" smtClean="0"/>
              <a:t>: Apache strežnik in sporočila o napakami</a:t>
            </a:r>
            <a:endParaRPr lang="en-US" dirty="0" smtClean="0"/>
          </a:p>
          <a:p>
            <a:r>
              <a:rPr lang="sl-SI" i="1" dirty="0" smtClean="0"/>
              <a:t>/var/log/boot.log</a:t>
            </a:r>
            <a:r>
              <a:rPr lang="sl-SI" dirty="0" smtClean="0"/>
              <a:t> : </a:t>
            </a:r>
            <a:r>
              <a:rPr lang="sl-SI" i="1" dirty="0" smtClean="0"/>
              <a:t>System boot </a:t>
            </a:r>
            <a:r>
              <a:rPr lang="sl-SI" dirty="0" smtClean="0"/>
              <a:t>sporočila</a:t>
            </a:r>
            <a:endParaRPr lang="en-US" dirty="0" smtClean="0"/>
          </a:p>
          <a:p>
            <a:r>
              <a:rPr lang="sl-SI" i="1" dirty="0" smtClean="0"/>
              <a:t>/var/log/mysqld.log</a:t>
            </a:r>
            <a:r>
              <a:rPr lang="sl-SI" dirty="0" smtClean="0"/>
              <a:t>: </a:t>
            </a:r>
            <a:r>
              <a:rPr lang="sl-SI" i="1" dirty="0" smtClean="0"/>
              <a:t>MySQL server</a:t>
            </a:r>
            <a:r>
              <a:rPr lang="sl-SI" dirty="0" smtClean="0"/>
              <a:t> sporočila</a:t>
            </a:r>
            <a:endParaRPr lang="en-US" dirty="0" smtClean="0"/>
          </a:p>
          <a:p>
            <a:r>
              <a:rPr lang="sl-SI" i="1" dirty="0" smtClean="0"/>
              <a:t>/var/log/secure</a:t>
            </a:r>
            <a:r>
              <a:rPr lang="sl-SI" dirty="0" smtClean="0"/>
              <a:t>: avtentikacija </a:t>
            </a:r>
            <a:endParaRPr lang="en-US" dirty="0" smtClean="0"/>
          </a:p>
          <a:p>
            <a:r>
              <a:rPr lang="sl-SI" i="1" dirty="0" smtClean="0"/>
              <a:t>/var/log/utmp</a:t>
            </a:r>
            <a:r>
              <a:rPr lang="sl-SI" dirty="0" smtClean="0"/>
              <a:t> ali </a:t>
            </a:r>
            <a:r>
              <a:rPr lang="sl-SI" i="1" dirty="0" smtClean="0"/>
              <a:t>/var/log/wtmp</a:t>
            </a:r>
            <a:r>
              <a:rPr lang="sl-SI" dirty="0" smtClean="0"/>
              <a:t>:</a:t>
            </a:r>
            <a:r>
              <a:rPr lang="sl-SI" i="1" dirty="0" smtClean="0"/>
              <a:t> login</a:t>
            </a:r>
            <a:r>
              <a:rPr lang="sl-SI" dirty="0" smtClean="0"/>
              <a:t> sporočila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Disk zaščiten z enkripcijo in gesli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c</a:t>
            </a:r>
            <a:r>
              <a:rPr lang="hr-HR" dirty="0" smtClean="0"/>
              <a:t>rypt() – ukaz v bash-u za kriptiranje</a:t>
            </a:r>
          </a:p>
          <a:p>
            <a:r>
              <a:rPr lang="hr-HR" dirty="0" smtClean="0"/>
              <a:t>starejše distribucije Linuxa je uporabljao DES enkripcijski algoritem</a:t>
            </a:r>
          </a:p>
          <a:p>
            <a:r>
              <a:rPr lang="hr-HR" dirty="0" smtClean="0"/>
              <a:t>nove distribucije – MD5, SHA-256, SHA-512, BlowFish</a:t>
            </a:r>
          </a:p>
          <a:p>
            <a:endParaRPr lang="hr-HR" dirty="0" smtClean="0"/>
          </a:p>
          <a:p>
            <a:r>
              <a:rPr lang="sl-SI" dirty="0" smtClean="0"/>
              <a:t>Po zakoniku Republike Slovenije je lastnik diska dolžan preiskovalcem dati vsa gesla in skrite ključe</a:t>
            </a:r>
            <a:r>
              <a:rPr lang="hr-HR" dirty="0" smtClean="0"/>
              <a:t> 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     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Forenzična orodja za raziskavo diska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SleuthKit, The Linux disk editor, The SMART tool, The Autopsy Forensic Browser, DEFT Linux, Penguin Sleuth Kit...</a:t>
            </a:r>
          </a:p>
          <a:p>
            <a:endParaRPr lang="hr-HR" dirty="0" smtClean="0"/>
          </a:p>
          <a:p>
            <a:r>
              <a:rPr lang="hr-HR" dirty="0" smtClean="0"/>
              <a:t>OpenPuff, Jack the Ripper,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4000" dirty="0" smtClean="0"/>
              <a:t>Preiskovanje spletnih brskalnikov</a:t>
            </a:r>
            <a:br>
              <a:rPr lang="sl-SI" sz="4000" dirty="0" smtClean="0"/>
            </a:br>
            <a:r>
              <a:rPr lang="sl-SI" sz="3000" dirty="0" smtClean="0"/>
              <a:t>opisal: Uroš Kastelic</a:t>
            </a:r>
            <a:endParaRPr lang="sl-SI" sz="30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Osredotočili na </a:t>
            </a:r>
            <a:r>
              <a:rPr lang="sl-SI" dirty="0" err="1" smtClean="0"/>
              <a:t>Firefox</a:t>
            </a:r>
            <a:r>
              <a:rPr lang="sl-SI" dirty="0" smtClean="0"/>
              <a:t> in 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Shranjevanje v .</a:t>
            </a:r>
            <a:r>
              <a:rPr lang="sl-SI" dirty="0" err="1" smtClean="0"/>
              <a:t>sqlite</a:t>
            </a:r>
            <a:r>
              <a:rPr lang="sl-SI" dirty="0" smtClean="0"/>
              <a:t> datoteke</a:t>
            </a:r>
          </a:p>
          <a:p>
            <a:endParaRPr lang="sl-SI" dirty="0" smtClean="0"/>
          </a:p>
          <a:p>
            <a:r>
              <a:rPr lang="sl-SI" dirty="0" smtClean="0"/>
              <a:t>Pregledovanje sqlite3</a:t>
            </a:r>
          </a:p>
          <a:p>
            <a:endParaRPr lang="sl-SI" dirty="0" smtClean="0"/>
          </a:p>
          <a:p>
            <a:r>
              <a:rPr lang="sl-SI" dirty="0" smtClean="0"/>
              <a:t>Grafična orodja –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Browser</a:t>
            </a:r>
            <a:r>
              <a:rPr lang="sl-SI" dirty="0" smtClean="0"/>
              <a:t>,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Manager</a:t>
            </a:r>
            <a:r>
              <a:rPr lang="sl-SI" dirty="0" smtClean="0"/>
              <a:t> (</a:t>
            </a:r>
            <a:r>
              <a:rPr lang="sl-SI" dirty="0" err="1" smtClean="0"/>
              <a:t>Firefox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Strukturirani </a:t>
            </a:r>
            <a:r>
              <a:rPr lang="sl-SI" dirty="0" err="1" smtClean="0"/>
              <a:t>povpraševalni</a:t>
            </a:r>
            <a:r>
              <a:rPr lang="sl-SI" dirty="0" smtClean="0"/>
              <a:t> jezik SQL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600" dirty="0" smtClean="0"/>
              <a:t>Preiskovanje spletnih brskalnikov (1.)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l-SI" dirty="0" err="1" smtClean="0"/>
              <a:t>Firefox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mozilla</a:t>
            </a:r>
            <a:r>
              <a:rPr lang="sl-SI" dirty="0" smtClean="0"/>
              <a:t>/</a:t>
            </a:r>
            <a:r>
              <a:rPr lang="sl-SI" dirty="0" err="1" smtClean="0"/>
              <a:t>firefox</a:t>
            </a:r>
            <a:r>
              <a:rPr lang="sl-SI" dirty="0" smtClean="0"/>
              <a:t>/&lt;PROFILE&gt;/</a:t>
            </a:r>
          </a:p>
          <a:p>
            <a:endParaRPr lang="sl-SI" dirty="0" smtClean="0"/>
          </a:p>
          <a:p>
            <a:r>
              <a:rPr lang="sl-SI" dirty="0" err="1" smtClean="0"/>
              <a:t>addons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extensions</a:t>
            </a:r>
            <a:r>
              <a:rPr lang="sl-SI" dirty="0" smtClean="0"/>
              <a:t>, </a:t>
            </a:r>
            <a:r>
              <a:rPr lang="sl-SI" dirty="0" err="1" smtClean="0"/>
              <a:t>formhistory</a:t>
            </a:r>
            <a:r>
              <a:rPr lang="sl-SI" dirty="0" smtClean="0"/>
              <a:t>, </a:t>
            </a:r>
            <a:r>
              <a:rPr lang="sl-SI" dirty="0" err="1" smtClean="0"/>
              <a:t>places</a:t>
            </a:r>
            <a:r>
              <a:rPr lang="sl-SI" dirty="0" smtClean="0"/>
              <a:t>, </a:t>
            </a:r>
            <a:r>
              <a:rPr lang="sl-SI" dirty="0" err="1" smtClean="0"/>
              <a:t>search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smtClean="0"/>
              <a:t>Veliko zanimivih podatkov.</a:t>
            </a:r>
          </a:p>
          <a:p>
            <a:endParaRPr lang="sl-SI" dirty="0" smtClean="0"/>
          </a:p>
          <a:p>
            <a:r>
              <a:rPr lang="sl-SI" dirty="0" err="1" smtClean="0"/>
              <a:t>Places.sqlite</a:t>
            </a:r>
            <a:r>
              <a:rPr lang="sl-SI" dirty="0" smtClean="0"/>
              <a:t> – zgodovina brskanja.</a:t>
            </a:r>
          </a:p>
          <a:p>
            <a:endParaRPr lang="sl-SI" dirty="0" smtClean="0"/>
          </a:p>
          <a:p>
            <a:r>
              <a:rPr lang="sl-SI" dirty="0" err="1" smtClean="0"/>
              <a:t>Formhistory</a:t>
            </a:r>
            <a:r>
              <a:rPr lang="sl-SI" dirty="0" smtClean="0"/>
              <a:t> – </a:t>
            </a:r>
            <a:r>
              <a:rPr lang="sl-SI" dirty="0" err="1" smtClean="0"/>
              <a:t>vnešeni</a:t>
            </a:r>
            <a:r>
              <a:rPr lang="sl-SI" dirty="0" smtClean="0"/>
              <a:t> podatki v obrazce.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(2.)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Časovni žigi (</a:t>
            </a:r>
            <a:r>
              <a:rPr lang="sl-SI" dirty="0" err="1" smtClean="0"/>
              <a:t>PRTime</a:t>
            </a:r>
            <a:r>
              <a:rPr lang="sl-SI" dirty="0" smtClean="0"/>
              <a:t> – mikrosekunde od 1.1.1970 </a:t>
            </a:r>
            <a:r>
              <a:rPr lang="sl-SI" dirty="0" smtClean="0">
                <a:sym typeface="Wingdings" pitchFamily="2" charset="2"/>
              </a:rPr>
              <a:t></a:t>
            </a:r>
            <a:r>
              <a:rPr lang="sl-SI" dirty="0" smtClean="0"/>
              <a:t> )</a:t>
            </a:r>
          </a:p>
          <a:p>
            <a:endParaRPr lang="sl-SI" dirty="0" smtClean="0"/>
          </a:p>
          <a:p>
            <a:r>
              <a:rPr lang="sl-SI" dirty="0" err="1" smtClean="0"/>
              <a:t>Visit</a:t>
            </a:r>
            <a:r>
              <a:rPr lang="sl-SI" dirty="0" smtClean="0"/>
              <a:t>_</a:t>
            </a:r>
            <a:r>
              <a:rPr lang="sl-SI" dirty="0" err="1" smtClean="0"/>
              <a:t>Type</a:t>
            </a:r>
            <a:r>
              <a:rPr lang="sl-SI" dirty="0" smtClean="0"/>
              <a:t>  - način prehoda na spletno stran</a:t>
            </a:r>
          </a:p>
          <a:p>
            <a:endParaRPr lang="sl-SI" dirty="0" smtClean="0"/>
          </a:p>
          <a:p>
            <a:pPr>
              <a:buNone/>
            </a:pPr>
            <a:r>
              <a:rPr lang="sl-SI" sz="2700" dirty="0" err="1" smtClean="0"/>
              <a:t>sqlite</a:t>
            </a:r>
            <a:r>
              <a:rPr lang="sl-SI" sz="2700" dirty="0" smtClean="0"/>
              <a:t>&gt;SELECT </a:t>
            </a:r>
            <a:r>
              <a:rPr lang="sl-SI" sz="2700" dirty="0" err="1" smtClean="0"/>
              <a:t>datetime</a:t>
            </a:r>
            <a:r>
              <a:rPr lang="sl-SI" sz="2700" dirty="0" smtClean="0"/>
              <a:t>((</a:t>
            </a:r>
            <a:r>
              <a:rPr lang="sl-SI" sz="2700" dirty="0" err="1" smtClean="0"/>
              <a:t>visit</a:t>
            </a:r>
            <a:r>
              <a:rPr lang="sl-SI" sz="2700" dirty="0" smtClean="0"/>
              <a:t>_</a:t>
            </a:r>
            <a:r>
              <a:rPr lang="sl-SI" sz="2700" dirty="0" err="1" smtClean="0"/>
              <a:t>date</a:t>
            </a:r>
            <a:r>
              <a:rPr lang="sl-SI" sz="2700" dirty="0" smtClean="0"/>
              <a:t>/1000000), '</a:t>
            </a:r>
            <a:r>
              <a:rPr lang="sl-SI" sz="2700" dirty="0" err="1" smtClean="0"/>
              <a:t>unixepoch</a:t>
            </a:r>
            <a:r>
              <a:rPr lang="sl-SI" sz="2700" dirty="0" smtClean="0"/>
              <a:t>', '</a:t>
            </a:r>
            <a:r>
              <a:rPr lang="sl-SI" sz="2700" dirty="0" err="1" smtClean="0"/>
              <a:t>localtime</a:t>
            </a:r>
            <a:r>
              <a:rPr lang="sl-SI" sz="2700" dirty="0" smtClean="0"/>
              <a:t>') as </a:t>
            </a:r>
            <a:r>
              <a:rPr lang="sl-SI" sz="2700" dirty="0" err="1" smtClean="0"/>
              <a:t>date</a:t>
            </a:r>
            <a:r>
              <a:rPr lang="sl-SI" sz="2700" dirty="0" smtClean="0"/>
              <a:t>, </a:t>
            </a:r>
            <a:r>
              <a:rPr lang="sl-SI" sz="2700" dirty="0" err="1" smtClean="0"/>
              <a:t>p.url</a:t>
            </a:r>
            <a:r>
              <a:rPr lang="sl-SI" sz="2700" dirty="0" smtClean="0"/>
              <a:t>, </a:t>
            </a:r>
            <a:r>
              <a:rPr lang="sl-SI" sz="2700" dirty="0" err="1" smtClean="0"/>
              <a:t>p.title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...&gt;FROM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places</a:t>
            </a:r>
            <a:r>
              <a:rPr lang="sl-SI" sz="2700" dirty="0" smtClean="0"/>
              <a:t> p,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historyvisits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...&gt;WHERE </a:t>
            </a:r>
            <a:r>
              <a:rPr lang="sl-SI" sz="2700" dirty="0" err="1" smtClean="0"/>
              <a:t>date</a:t>
            </a:r>
            <a:r>
              <a:rPr lang="sl-SI" sz="2700" dirty="0" smtClean="0"/>
              <a:t> BETWEEN '2012-04-02 00:00:00' AND '2012-04-04 00:00:00'</a:t>
            </a:r>
          </a:p>
          <a:p>
            <a:pPr>
              <a:buNone/>
            </a:pPr>
            <a:r>
              <a:rPr lang="sl-SI" sz="2700" dirty="0" smtClean="0"/>
              <a:t> ...&gt;ORDER BY </a:t>
            </a:r>
            <a:r>
              <a:rPr lang="sl-SI" sz="2700" dirty="0" err="1" smtClean="0"/>
              <a:t>date</a:t>
            </a:r>
            <a:r>
              <a:rPr lang="sl-SI" sz="2700" dirty="0" smtClean="0"/>
              <a:t> DESC;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600" dirty="0" smtClean="0"/>
              <a:t>Preiskovanje spletnih brskalnikov (3.)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66308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sl-SI" dirty="0" smtClean="0"/>
              <a:t>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Ločimo Google </a:t>
            </a:r>
            <a:r>
              <a:rPr lang="sl-SI" dirty="0" err="1" smtClean="0"/>
              <a:t>Chrome</a:t>
            </a:r>
            <a:r>
              <a:rPr lang="sl-SI" dirty="0" smtClean="0"/>
              <a:t> in </a:t>
            </a:r>
            <a:r>
              <a:rPr lang="sl-SI" dirty="0" err="1" smtClean="0"/>
              <a:t>Chromium</a:t>
            </a:r>
            <a:r>
              <a:rPr lang="sl-SI" dirty="0" smtClean="0"/>
              <a:t>-</a:t>
            </a:r>
            <a:r>
              <a:rPr lang="sl-SI" dirty="0" err="1" smtClean="0"/>
              <a:t>browser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config</a:t>
            </a:r>
            <a:r>
              <a:rPr lang="sl-SI" dirty="0" smtClean="0"/>
              <a:t>/</a:t>
            </a:r>
            <a:r>
              <a:rPr lang="sl-SI" dirty="0" err="1" smtClean="0"/>
              <a:t>google</a:t>
            </a:r>
            <a:r>
              <a:rPr lang="sl-SI" dirty="0" smtClean="0"/>
              <a:t>-</a:t>
            </a:r>
            <a:r>
              <a:rPr lang="sl-SI" dirty="0" err="1" smtClean="0"/>
              <a:t>chrome</a:t>
            </a:r>
            <a:r>
              <a:rPr lang="sl-SI" dirty="0" smtClean="0"/>
              <a:t>/</a:t>
            </a:r>
          </a:p>
          <a:p>
            <a:endParaRPr lang="sl-SI" dirty="0" smtClean="0"/>
          </a:p>
          <a:p>
            <a:r>
              <a:rPr lang="sl-SI" dirty="0" err="1" smtClean="0"/>
              <a:t>Favicons</a:t>
            </a:r>
            <a:r>
              <a:rPr lang="sl-SI" dirty="0" smtClean="0"/>
              <a:t>,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Bookmarks</a:t>
            </a:r>
            <a:r>
              <a:rPr lang="sl-SI" dirty="0" smtClean="0"/>
              <a:t>, </a:t>
            </a:r>
            <a:r>
              <a:rPr lang="sl-SI" dirty="0" err="1" smtClean="0"/>
              <a:t>Archived</a:t>
            </a:r>
            <a:r>
              <a:rPr lang="sl-SI" dirty="0" smtClean="0"/>
              <a:t>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err="1" smtClean="0"/>
              <a:t>History</a:t>
            </a:r>
            <a:r>
              <a:rPr lang="sl-SI" dirty="0" smtClean="0"/>
              <a:t> [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presentation</a:t>
            </a:r>
            <a:r>
              <a:rPr lang="sl-SI" dirty="0" smtClean="0"/>
              <a:t>,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keyword</a:t>
            </a:r>
            <a:r>
              <a:rPr lang="sl-SI" dirty="0" smtClean="0"/>
              <a:t>_</a:t>
            </a:r>
            <a:r>
              <a:rPr lang="sl-SI" dirty="0" err="1" smtClean="0"/>
              <a:t>search</a:t>
            </a:r>
            <a:r>
              <a:rPr lang="sl-SI" dirty="0" smtClean="0"/>
              <a:t>_</a:t>
            </a:r>
            <a:r>
              <a:rPr lang="sl-SI" dirty="0" err="1" smtClean="0"/>
              <a:t>terms</a:t>
            </a:r>
            <a:r>
              <a:rPr lang="sl-SI" dirty="0" smtClean="0"/>
              <a:t>, segment_</a:t>
            </a:r>
            <a:r>
              <a:rPr lang="sl-SI" dirty="0" err="1" smtClean="0"/>
              <a:t>usage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r>
              <a:rPr lang="sl-SI" dirty="0" smtClean="0"/>
              <a:t>, meta, </a:t>
            </a:r>
            <a:r>
              <a:rPr lang="sl-SI" dirty="0" err="1" smtClean="0"/>
              <a:t>segments</a:t>
            </a:r>
            <a:r>
              <a:rPr lang="sl-SI" dirty="0" smtClean="0"/>
              <a:t>] – zgodovina brskanja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(4.)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Časovni žigi mešano (1.1.1601, 1.1.1970)</a:t>
            </a:r>
          </a:p>
          <a:p>
            <a:endParaRPr lang="sl-SI" dirty="0" smtClean="0"/>
          </a:p>
          <a:p>
            <a:r>
              <a:rPr lang="sl-SI" dirty="0" err="1" smtClean="0"/>
              <a:t>Transition</a:t>
            </a:r>
            <a:r>
              <a:rPr lang="sl-SI" dirty="0" smtClean="0"/>
              <a:t> (11 prehodov)</a:t>
            </a:r>
          </a:p>
          <a:p>
            <a:endParaRPr lang="sl-SI" dirty="0" smtClean="0"/>
          </a:p>
          <a:p>
            <a:pPr>
              <a:buNone/>
            </a:pPr>
            <a:r>
              <a:rPr lang="sl-SI" dirty="0" err="1" smtClean="0"/>
              <a:t>sqlite</a:t>
            </a:r>
            <a:r>
              <a:rPr lang="sl-SI" dirty="0" smtClean="0"/>
              <a:t>&gt;SELECT </a:t>
            </a:r>
            <a:r>
              <a:rPr lang="sl-SI" dirty="0" err="1" smtClean="0"/>
              <a:t>datetime</a:t>
            </a:r>
            <a:r>
              <a:rPr lang="sl-SI" dirty="0" smtClean="0"/>
              <a:t>(((</a:t>
            </a:r>
            <a:r>
              <a:rPr lang="sl-SI" dirty="0" err="1" smtClean="0"/>
              <a:t>visits.visit</a:t>
            </a:r>
            <a:r>
              <a:rPr lang="sl-SI" dirty="0" smtClean="0"/>
              <a:t>_time/1000000)-11644473600), "</a:t>
            </a:r>
            <a:r>
              <a:rPr lang="sl-SI" dirty="0" err="1" smtClean="0"/>
              <a:t>unixepoch</a:t>
            </a:r>
            <a:r>
              <a:rPr lang="sl-SI" dirty="0" smtClean="0"/>
              <a:t>") as time, </a:t>
            </a:r>
            <a:r>
              <a:rPr lang="sl-SI" dirty="0" err="1" smtClean="0"/>
              <a:t>urls.url</a:t>
            </a:r>
            <a:r>
              <a:rPr lang="sl-SI" dirty="0" smtClean="0"/>
              <a:t>, </a:t>
            </a:r>
            <a:r>
              <a:rPr lang="sl-SI" dirty="0" err="1" smtClean="0"/>
              <a:t>urls.title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...&gt;FROM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...&gt;WHERE </a:t>
            </a:r>
            <a:r>
              <a:rPr lang="sl-SI" dirty="0" err="1" smtClean="0"/>
              <a:t>urls.id</a:t>
            </a:r>
            <a:r>
              <a:rPr lang="sl-SI" dirty="0" smtClean="0"/>
              <a:t> = </a:t>
            </a:r>
            <a:r>
              <a:rPr lang="sl-SI" dirty="0" err="1" smtClean="0"/>
              <a:t>visits.url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...&gt;ORDER BY time;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(5.)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l-SI" dirty="0" smtClean="0"/>
              <a:t>Zaključek</a:t>
            </a:r>
          </a:p>
          <a:p>
            <a:endParaRPr lang="sl-SI" dirty="0" smtClean="0"/>
          </a:p>
          <a:p>
            <a:r>
              <a:rPr lang="sl-SI" dirty="0" smtClean="0"/>
              <a:t>Poznavanje strukture/shranjevanje podatkov v relacijske sheme.</a:t>
            </a:r>
          </a:p>
          <a:p>
            <a:endParaRPr lang="sl-SI" dirty="0" smtClean="0"/>
          </a:p>
          <a:p>
            <a:r>
              <a:rPr lang="sl-SI" dirty="0" smtClean="0"/>
              <a:t>Poznavanje jezika SQL.</a:t>
            </a:r>
          </a:p>
          <a:p>
            <a:endParaRPr lang="sl-SI" dirty="0" smtClean="0"/>
          </a:p>
          <a:p>
            <a:r>
              <a:rPr lang="sl-SI" dirty="0" smtClean="0"/>
              <a:t>Zasebno brskanje (</a:t>
            </a:r>
            <a:r>
              <a:rPr lang="sl-SI" dirty="0" err="1" smtClean="0"/>
              <a:t>InPrivate</a:t>
            </a:r>
            <a:r>
              <a:rPr lang="sl-SI" dirty="0" smtClean="0"/>
              <a:t>, </a:t>
            </a:r>
            <a:r>
              <a:rPr lang="sl-SI" dirty="0" err="1" smtClean="0"/>
              <a:t>Incognito</a:t>
            </a:r>
            <a:r>
              <a:rPr lang="sl-SI" dirty="0" smtClean="0"/>
              <a:t>, </a:t>
            </a:r>
            <a:r>
              <a:rPr lang="sl-SI" dirty="0" err="1" smtClean="0"/>
              <a:t>Private</a:t>
            </a:r>
            <a:r>
              <a:rPr lang="sl-SI" dirty="0" smtClean="0"/>
              <a:t> </a:t>
            </a:r>
            <a:r>
              <a:rPr lang="sl-SI" dirty="0" err="1" smtClean="0"/>
              <a:t>Browsing</a:t>
            </a:r>
            <a:r>
              <a:rPr lang="sl-SI" dirty="0" smtClean="0"/>
              <a:t>) ni 100% zasebno (registri, ‘</a:t>
            </a:r>
            <a:r>
              <a:rPr lang="sl-SI" dirty="0" err="1" smtClean="0"/>
              <a:t>cache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’ – slike ipd.).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Forenzična preiskava diska</a:t>
            </a:r>
            <a:r>
              <a:rPr lang="hr-HR" sz="3300" dirty="0" smtClean="0"/>
              <a:t/>
            </a:r>
            <a:br>
              <a:rPr lang="hr-HR" sz="3300" dirty="0" smtClean="0"/>
            </a:br>
            <a:r>
              <a:rPr lang="hr-HR" sz="3300" dirty="0" smtClean="0"/>
              <a:t>opisali: Željko Plesac,Jan Varljen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priklopitev diska v </a:t>
            </a:r>
            <a:r>
              <a:rPr lang="hr-HR" i="1" dirty="0" smtClean="0"/>
              <a:t>read-only</a:t>
            </a:r>
            <a:r>
              <a:rPr lang="hr-HR" dirty="0" smtClean="0"/>
              <a:t> načinu</a:t>
            </a:r>
          </a:p>
          <a:p>
            <a:r>
              <a:rPr lang="hr-HR" dirty="0" smtClean="0"/>
              <a:t>posebnosti Linux okolja</a:t>
            </a:r>
          </a:p>
          <a:p>
            <a:r>
              <a:rPr lang="hr-HR" dirty="0" smtClean="0"/>
              <a:t>f</a:t>
            </a:r>
            <a:r>
              <a:rPr lang="hr-HR" dirty="0" smtClean="0"/>
              <a:t>orenzična orodja za preiskavo diska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Forenzična preiskava diska(1)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</a:t>
            </a:r>
            <a:r>
              <a:rPr lang="hr-HR" dirty="0" smtClean="0"/>
              <a:t>o smo prejeli disk(ali sliko diska), na računalnik ga priklopimo v </a:t>
            </a:r>
            <a:r>
              <a:rPr lang="hr-HR" i="1" dirty="0" smtClean="0"/>
              <a:t>read-only</a:t>
            </a:r>
            <a:r>
              <a:rPr lang="hr-HR" dirty="0" smtClean="0"/>
              <a:t> načinu</a:t>
            </a:r>
          </a:p>
          <a:p>
            <a:endParaRPr lang="hr-HR" dirty="0" smtClean="0"/>
          </a:p>
          <a:p>
            <a:pPr lvl="1">
              <a:buNone/>
            </a:pPr>
            <a:r>
              <a:rPr lang="hr-HR" sz="2200" dirty="0" smtClean="0"/>
              <a:t>	mount –r medij direktorij</a:t>
            </a:r>
            <a:endParaRPr lang="hr-HR" sz="3200" dirty="0" smtClean="0"/>
          </a:p>
          <a:p>
            <a:pPr lvl="1">
              <a:buNone/>
            </a:pPr>
            <a:endParaRPr lang="hr-HR" sz="3200" dirty="0" smtClean="0"/>
          </a:p>
          <a:p>
            <a:pPr lvl="1">
              <a:buNone/>
            </a:pPr>
            <a:r>
              <a:rPr lang="hr-HR" sz="3200" dirty="0" smtClean="0"/>
              <a:t>Z tim smo zagotovili nespremenjljivost podatkov(uporabimo še MD5 hash kodo)</a:t>
            </a:r>
            <a:endParaRPr lang="hr-HR" sz="22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arna">
  <a:themeElements>
    <a:clrScheme name="Livarn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ivarn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var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</TotalTime>
  <Words>519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Livarna</vt:lpstr>
      <vt:lpstr>Forenzična analiza operacijskega sistema Linux </vt:lpstr>
      <vt:lpstr>Preiskovanje spletnih brskalnikov opisal: Uroš Kastelic</vt:lpstr>
      <vt:lpstr>Preiskovanje spletnih brskalnikov (1.)</vt:lpstr>
      <vt:lpstr>Preiskovanje spletnih brskalnikov (2.)</vt:lpstr>
      <vt:lpstr>Preiskovanje spletnih brskalnikov (3.)</vt:lpstr>
      <vt:lpstr>Preiskovanje spletnih brskalnikov (4.)</vt:lpstr>
      <vt:lpstr>Preiskovanje spletnih brskalnikov (5.)</vt:lpstr>
      <vt:lpstr>Forenzična preiskava diska opisali: Željko Plesac,Jan Varljen</vt:lpstr>
      <vt:lpstr>Forenzična preiskava diska(1)</vt:lpstr>
      <vt:lpstr>Forenzična preiskava diska(2)</vt:lpstr>
      <vt:lpstr>Pridobivanje skritih podatkov</vt:lpstr>
      <vt:lpstr>Skrivanje podatkov</vt:lpstr>
      <vt:lpstr>Časovni žigi(timestamps)</vt:lpstr>
      <vt:lpstr>Dnevniške datoteke</vt:lpstr>
      <vt:lpstr>Disk zaščiten z enkripcijo in gesli</vt:lpstr>
      <vt:lpstr>Forenzična orodja za raziskavo diska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Forenzična analiza operacijskega sistema Linux</dc:title>
  <dc:creator>BigRiki</dc:creator>
  <cp:lastModifiedBy>Zeljko</cp:lastModifiedBy>
  <cp:revision>14</cp:revision>
  <dcterms:created xsi:type="dcterms:W3CDTF">2012-05-16T20:56:27Z</dcterms:created>
  <dcterms:modified xsi:type="dcterms:W3CDTF">2012-05-18T15:24:19Z</dcterms:modified>
</cp:coreProperties>
</file>