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sl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46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Naslovni diapoz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aokroži kota na diagonali pravokotnika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Naslov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sl-SI" smtClean="0"/>
              <a:t>Kliknite, če želite urediti slog naslova matrice</a:t>
            </a:r>
            <a:endParaRPr kumimoji="0" lang="en-US"/>
          </a:p>
        </p:txBody>
      </p:sp>
      <p:sp>
        <p:nvSpPr>
          <p:cNvPr id="9" name="Podnaslov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sl-SI" smtClean="0"/>
              <a:t>Kliknite, če želite urediti slog podnaslova matrice</a:t>
            </a:r>
            <a:endParaRPr kumimoji="0" lang="en-US"/>
          </a:p>
        </p:txBody>
      </p:sp>
      <p:sp>
        <p:nvSpPr>
          <p:cNvPr id="10" name="Ograda datuma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3C7CD48A-696A-41FD-A16D-D97AE668279A}" type="datetimeFigureOut">
              <a:rPr lang="sl-SI" smtClean="0"/>
              <a:t>16.5.2012</a:t>
            </a:fld>
            <a:endParaRPr lang="sl-SI"/>
          </a:p>
        </p:txBody>
      </p:sp>
      <p:sp>
        <p:nvSpPr>
          <p:cNvPr id="11" name="Ograda številke diapozitiva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E5640DDF-A92B-4F4F-962A-1E0761F319B5}" type="slidenum">
              <a:rPr lang="sl-SI" smtClean="0"/>
              <a:t>‹#›</a:t>
            </a:fld>
            <a:endParaRPr lang="sl-SI"/>
          </a:p>
        </p:txBody>
      </p:sp>
      <p:sp>
        <p:nvSpPr>
          <p:cNvPr id="12" name="Ograda noge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sl-SI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n navpično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l-SI" smtClean="0"/>
              <a:t>Kliknite, če želite urediti slog naslova matrice</a:t>
            </a:r>
            <a:endParaRPr kumimoji="0" lang="en-US"/>
          </a:p>
        </p:txBody>
      </p:sp>
      <p:sp>
        <p:nvSpPr>
          <p:cNvPr id="3" name="Ograda navpičnega besedila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sl-SI" smtClean="0"/>
              <a:t>Kliknite, če želite urediti sloge besedila matrice</a:t>
            </a:r>
          </a:p>
          <a:p>
            <a:pPr lvl="1" eaLnBrk="1" latinLnBrk="0" hangingPunct="1"/>
            <a:r>
              <a:rPr lang="sl-SI" smtClean="0"/>
              <a:t>Druga raven</a:t>
            </a:r>
          </a:p>
          <a:p>
            <a:pPr lvl="2" eaLnBrk="1" latinLnBrk="0" hangingPunct="1"/>
            <a:r>
              <a:rPr lang="sl-SI" smtClean="0"/>
              <a:t>Tretja raven</a:t>
            </a:r>
          </a:p>
          <a:p>
            <a:pPr lvl="3" eaLnBrk="1" latinLnBrk="0" hangingPunct="1"/>
            <a:r>
              <a:rPr lang="sl-SI" smtClean="0"/>
              <a:t>Četrta raven</a:t>
            </a:r>
          </a:p>
          <a:p>
            <a:pPr lvl="4" eaLnBrk="1" latinLnBrk="0" hangingPunct="1"/>
            <a:r>
              <a:rPr lang="sl-SI" smtClean="0"/>
              <a:t>Peta raven</a:t>
            </a:r>
            <a:endParaRPr kumimoji="0" lang="en-US"/>
          </a:p>
        </p:txBody>
      </p:sp>
      <p:sp>
        <p:nvSpPr>
          <p:cNvPr id="4" name="Ograd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C7CD48A-696A-41FD-A16D-D97AE668279A}" type="datetimeFigureOut">
              <a:rPr lang="sl-SI" smtClean="0"/>
              <a:t>16.5.2012</a:t>
            </a:fld>
            <a:endParaRPr lang="sl-SI"/>
          </a:p>
        </p:txBody>
      </p:sp>
      <p:sp>
        <p:nvSpPr>
          <p:cNvPr id="5" name="Ograd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l-SI"/>
          </a:p>
        </p:txBody>
      </p:sp>
      <p:sp>
        <p:nvSpPr>
          <p:cNvPr id="6" name="Ograd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5640DDF-A92B-4F4F-962A-1E0761F319B5}" type="slidenum">
              <a:rPr lang="sl-SI" smtClean="0"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Navpični naslov in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vpični naslov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sl-SI" smtClean="0"/>
              <a:t>Kliknite, če želite urediti slog naslova matrice</a:t>
            </a:r>
            <a:endParaRPr kumimoji="0" lang="en-US"/>
          </a:p>
        </p:txBody>
      </p:sp>
      <p:sp>
        <p:nvSpPr>
          <p:cNvPr id="3" name="Ograda navpičnega besedila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l-SI" smtClean="0"/>
              <a:t>Kliknite, če želite urediti sloge besedila matrice</a:t>
            </a:r>
          </a:p>
          <a:p>
            <a:pPr lvl="1" eaLnBrk="1" latinLnBrk="0" hangingPunct="1"/>
            <a:r>
              <a:rPr lang="sl-SI" smtClean="0"/>
              <a:t>Druga raven</a:t>
            </a:r>
          </a:p>
          <a:p>
            <a:pPr lvl="2" eaLnBrk="1" latinLnBrk="0" hangingPunct="1"/>
            <a:r>
              <a:rPr lang="sl-SI" smtClean="0"/>
              <a:t>Tretja raven</a:t>
            </a:r>
          </a:p>
          <a:p>
            <a:pPr lvl="3" eaLnBrk="1" latinLnBrk="0" hangingPunct="1"/>
            <a:r>
              <a:rPr lang="sl-SI" smtClean="0"/>
              <a:t>Četrta raven</a:t>
            </a:r>
          </a:p>
          <a:p>
            <a:pPr lvl="4" eaLnBrk="1" latinLnBrk="0" hangingPunct="1"/>
            <a:r>
              <a:rPr lang="sl-SI" smtClean="0"/>
              <a:t>Peta raven</a:t>
            </a:r>
            <a:endParaRPr kumimoji="0" lang="en-US"/>
          </a:p>
        </p:txBody>
      </p:sp>
      <p:sp>
        <p:nvSpPr>
          <p:cNvPr id="4" name="Ograd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C7CD48A-696A-41FD-A16D-D97AE668279A}" type="datetimeFigureOut">
              <a:rPr lang="sl-SI" smtClean="0"/>
              <a:t>16.5.2012</a:t>
            </a:fld>
            <a:endParaRPr lang="sl-SI"/>
          </a:p>
        </p:txBody>
      </p:sp>
      <p:sp>
        <p:nvSpPr>
          <p:cNvPr id="5" name="Ograd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l-SI"/>
          </a:p>
        </p:txBody>
      </p:sp>
      <p:sp>
        <p:nvSpPr>
          <p:cNvPr id="6" name="Ograd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5640DDF-A92B-4F4F-962A-1E0761F319B5}" type="slidenum">
              <a:rPr lang="sl-SI" smtClean="0"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avokotnik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l-SI" smtClean="0"/>
              <a:t>Kliknite, če želite urediti slog naslova matrice</a:t>
            </a:r>
            <a:endParaRPr kumimoji="0" lang="en-US"/>
          </a:p>
        </p:txBody>
      </p:sp>
      <p:sp>
        <p:nvSpPr>
          <p:cNvPr id="3" name="Ograda vsebine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sl-SI" smtClean="0"/>
              <a:t>Kliknite, če želite urediti sloge besedila matrice</a:t>
            </a:r>
          </a:p>
          <a:p>
            <a:pPr lvl="1" eaLnBrk="1" latinLnBrk="0" hangingPunct="1"/>
            <a:r>
              <a:rPr lang="sl-SI" smtClean="0"/>
              <a:t>Druga raven</a:t>
            </a:r>
          </a:p>
          <a:p>
            <a:pPr lvl="2" eaLnBrk="1" latinLnBrk="0" hangingPunct="1"/>
            <a:r>
              <a:rPr lang="sl-SI" smtClean="0"/>
              <a:t>Tretja raven</a:t>
            </a:r>
          </a:p>
          <a:p>
            <a:pPr lvl="3" eaLnBrk="1" latinLnBrk="0" hangingPunct="1"/>
            <a:r>
              <a:rPr lang="sl-SI" smtClean="0"/>
              <a:t>Četrta raven</a:t>
            </a:r>
          </a:p>
          <a:p>
            <a:pPr lvl="4" eaLnBrk="1" latinLnBrk="0" hangingPunct="1"/>
            <a:r>
              <a:rPr lang="sl-SI" smtClean="0"/>
              <a:t>Peta raven</a:t>
            </a:r>
            <a:endParaRPr kumimoji="0" lang="en-US"/>
          </a:p>
        </p:txBody>
      </p:sp>
      <p:sp>
        <p:nvSpPr>
          <p:cNvPr id="4" name="Ograd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C7CD48A-696A-41FD-A16D-D97AE668279A}" type="datetimeFigureOut">
              <a:rPr lang="sl-SI" smtClean="0"/>
              <a:t>16.5.2012</a:t>
            </a:fld>
            <a:endParaRPr lang="sl-SI"/>
          </a:p>
        </p:txBody>
      </p:sp>
      <p:sp>
        <p:nvSpPr>
          <p:cNvPr id="5" name="Ograd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l-SI"/>
          </a:p>
        </p:txBody>
      </p:sp>
      <p:sp>
        <p:nvSpPr>
          <p:cNvPr id="6" name="Ograd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5640DDF-A92B-4F4F-962A-1E0761F319B5}" type="slidenum">
              <a:rPr lang="sl-SI" smtClean="0"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Glava odsek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avokotnik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sl-SI" smtClean="0"/>
              <a:t>Kliknite, če želite urediti slog naslova matrice</a:t>
            </a:r>
            <a:endParaRPr kumimoji="0" lang="en-US"/>
          </a:p>
        </p:txBody>
      </p:sp>
      <p:sp>
        <p:nvSpPr>
          <p:cNvPr id="3" name="Ograda besedila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sl-SI" smtClean="0"/>
              <a:t>Kliknite, če želite urediti sloge besedila matrice</a:t>
            </a:r>
          </a:p>
        </p:txBody>
      </p:sp>
      <p:sp>
        <p:nvSpPr>
          <p:cNvPr id="8" name="Ograda datuma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3C7CD48A-696A-41FD-A16D-D97AE668279A}" type="datetimeFigureOut">
              <a:rPr lang="sl-SI" smtClean="0"/>
              <a:t>16.5.2012</a:t>
            </a:fld>
            <a:endParaRPr lang="sl-SI"/>
          </a:p>
        </p:txBody>
      </p:sp>
      <p:sp>
        <p:nvSpPr>
          <p:cNvPr id="9" name="Ograda številke diapozitiva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E5640DDF-A92B-4F4F-962A-1E0761F319B5}" type="slidenum">
              <a:rPr lang="sl-SI" smtClean="0"/>
              <a:t>‹#›</a:t>
            </a:fld>
            <a:endParaRPr lang="sl-SI"/>
          </a:p>
        </p:txBody>
      </p:sp>
      <p:sp>
        <p:nvSpPr>
          <p:cNvPr id="10" name="Ograda noge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sl-SI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e vseb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l-SI" smtClean="0"/>
              <a:t>Kliknite, če želite urediti slog naslova matrice</a:t>
            </a:r>
            <a:endParaRPr kumimoji="0" lang="en-US"/>
          </a:p>
        </p:txBody>
      </p:sp>
      <p:sp>
        <p:nvSpPr>
          <p:cNvPr id="3" name="Ograda vsebine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l-SI" smtClean="0"/>
              <a:t>Kliknite, če želite urediti sloge besedila matrice</a:t>
            </a:r>
          </a:p>
          <a:p>
            <a:pPr lvl="1" eaLnBrk="1" latinLnBrk="0" hangingPunct="1"/>
            <a:r>
              <a:rPr lang="sl-SI" smtClean="0"/>
              <a:t>Druga raven</a:t>
            </a:r>
          </a:p>
          <a:p>
            <a:pPr lvl="2" eaLnBrk="1" latinLnBrk="0" hangingPunct="1"/>
            <a:r>
              <a:rPr lang="sl-SI" smtClean="0"/>
              <a:t>Tretja raven</a:t>
            </a:r>
          </a:p>
          <a:p>
            <a:pPr lvl="3" eaLnBrk="1" latinLnBrk="0" hangingPunct="1"/>
            <a:r>
              <a:rPr lang="sl-SI" smtClean="0"/>
              <a:t>Četrta raven</a:t>
            </a:r>
          </a:p>
          <a:p>
            <a:pPr lvl="4" eaLnBrk="1" latinLnBrk="0" hangingPunct="1"/>
            <a:r>
              <a:rPr lang="sl-SI" smtClean="0"/>
              <a:t>Peta raven</a:t>
            </a:r>
            <a:endParaRPr kumimoji="0" lang="en-US"/>
          </a:p>
        </p:txBody>
      </p:sp>
      <p:sp>
        <p:nvSpPr>
          <p:cNvPr id="4" name="Ograda vsebine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l-SI" smtClean="0"/>
              <a:t>Kliknite, če želite urediti sloge besedila matrice</a:t>
            </a:r>
          </a:p>
          <a:p>
            <a:pPr lvl="1" eaLnBrk="1" latinLnBrk="0" hangingPunct="1"/>
            <a:r>
              <a:rPr lang="sl-SI" smtClean="0"/>
              <a:t>Druga raven</a:t>
            </a:r>
          </a:p>
          <a:p>
            <a:pPr lvl="2" eaLnBrk="1" latinLnBrk="0" hangingPunct="1"/>
            <a:r>
              <a:rPr lang="sl-SI" smtClean="0"/>
              <a:t>Tretja raven</a:t>
            </a:r>
          </a:p>
          <a:p>
            <a:pPr lvl="3" eaLnBrk="1" latinLnBrk="0" hangingPunct="1"/>
            <a:r>
              <a:rPr lang="sl-SI" smtClean="0"/>
              <a:t>Četrta raven</a:t>
            </a:r>
          </a:p>
          <a:p>
            <a:pPr lvl="4" eaLnBrk="1" latinLnBrk="0" hangingPunct="1"/>
            <a:r>
              <a:rPr lang="sl-SI" smtClean="0"/>
              <a:t>Peta raven</a:t>
            </a:r>
            <a:endParaRPr kumimoji="0" lang="en-US"/>
          </a:p>
        </p:txBody>
      </p:sp>
      <p:sp>
        <p:nvSpPr>
          <p:cNvPr id="5" name="Ograda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C7CD48A-696A-41FD-A16D-D97AE668279A}" type="datetimeFigureOut">
              <a:rPr lang="sl-SI" smtClean="0"/>
              <a:t>16.5.2012</a:t>
            </a:fld>
            <a:endParaRPr lang="sl-SI"/>
          </a:p>
        </p:txBody>
      </p:sp>
      <p:sp>
        <p:nvSpPr>
          <p:cNvPr id="6" name="Ograda no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l-SI"/>
          </a:p>
        </p:txBody>
      </p:sp>
      <p:sp>
        <p:nvSpPr>
          <p:cNvPr id="7" name="Ograda številke diapozitiva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E5640DDF-A92B-4F4F-962A-1E0761F319B5}" type="slidenum">
              <a:rPr lang="sl-SI" smtClean="0"/>
              <a:t>‹#›</a:t>
            </a:fld>
            <a:endParaRPr lang="sl-SI"/>
          </a:p>
        </p:txBody>
      </p:sp>
      <p:sp>
        <p:nvSpPr>
          <p:cNvPr id="10" name="Pravokotnik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rimer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ravokotnik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Pravokotnik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sl-SI" smtClean="0"/>
              <a:t>Kliknite, če želite urediti slog naslova matrice</a:t>
            </a:r>
            <a:endParaRPr kumimoji="0" lang="en-US"/>
          </a:p>
        </p:txBody>
      </p:sp>
      <p:sp>
        <p:nvSpPr>
          <p:cNvPr id="3" name="Ograda besedila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l-SI" smtClean="0"/>
              <a:t>Kliknite, če želite urediti sloge besedila matrice</a:t>
            </a:r>
          </a:p>
        </p:txBody>
      </p:sp>
      <p:sp>
        <p:nvSpPr>
          <p:cNvPr id="4" name="Ograda besedila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l-SI" smtClean="0"/>
              <a:t>Kliknite, če želite urediti sloge besedila matrice</a:t>
            </a:r>
          </a:p>
        </p:txBody>
      </p:sp>
      <p:sp>
        <p:nvSpPr>
          <p:cNvPr id="5" name="Ograda vsebine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l-SI" smtClean="0"/>
              <a:t>Kliknite, če želite urediti sloge besedila matrice</a:t>
            </a:r>
          </a:p>
          <a:p>
            <a:pPr lvl="1" eaLnBrk="1" latinLnBrk="0" hangingPunct="1"/>
            <a:r>
              <a:rPr lang="sl-SI" smtClean="0"/>
              <a:t>Druga raven</a:t>
            </a:r>
          </a:p>
          <a:p>
            <a:pPr lvl="2" eaLnBrk="1" latinLnBrk="0" hangingPunct="1"/>
            <a:r>
              <a:rPr lang="sl-SI" smtClean="0"/>
              <a:t>Tretja raven</a:t>
            </a:r>
          </a:p>
          <a:p>
            <a:pPr lvl="3" eaLnBrk="1" latinLnBrk="0" hangingPunct="1"/>
            <a:r>
              <a:rPr lang="sl-SI" smtClean="0"/>
              <a:t>Četrta raven</a:t>
            </a:r>
          </a:p>
          <a:p>
            <a:pPr lvl="4" eaLnBrk="1" latinLnBrk="0" hangingPunct="1"/>
            <a:r>
              <a:rPr lang="sl-SI" smtClean="0"/>
              <a:t>Peta raven</a:t>
            </a:r>
            <a:endParaRPr kumimoji="0" lang="en-US"/>
          </a:p>
        </p:txBody>
      </p:sp>
      <p:sp>
        <p:nvSpPr>
          <p:cNvPr id="6" name="Ograda vsebine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l-SI" smtClean="0"/>
              <a:t>Kliknite, če želite urediti sloge besedila matrice</a:t>
            </a:r>
          </a:p>
          <a:p>
            <a:pPr lvl="1" eaLnBrk="1" latinLnBrk="0" hangingPunct="1"/>
            <a:r>
              <a:rPr lang="sl-SI" smtClean="0"/>
              <a:t>Druga raven</a:t>
            </a:r>
          </a:p>
          <a:p>
            <a:pPr lvl="2" eaLnBrk="1" latinLnBrk="0" hangingPunct="1"/>
            <a:r>
              <a:rPr lang="sl-SI" smtClean="0"/>
              <a:t>Tretja raven</a:t>
            </a:r>
          </a:p>
          <a:p>
            <a:pPr lvl="3" eaLnBrk="1" latinLnBrk="0" hangingPunct="1"/>
            <a:r>
              <a:rPr lang="sl-SI" smtClean="0"/>
              <a:t>Četrta raven</a:t>
            </a:r>
          </a:p>
          <a:p>
            <a:pPr lvl="4" eaLnBrk="1" latinLnBrk="0" hangingPunct="1"/>
            <a:r>
              <a:rPr lang="sl-SI" smtClean="0"/>
              <a:t>Peta raven</a:t>
            </a:r>
            <a:endParaRPr kumimoji="0" lang="en-US"/>
          </a:p>
        </p:txBody>
      </p:sp>
      <p:sp>
        <p:nvSpPr>
          <p:cNvPr id="7" name="Ograda datum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C7CD48A-696A-41FD-A16D-D97AE668279A}" type="datetimeFigureOut">
              <a:rPr lang="sl-SI" smtClean="0"/>
              <a:t>16.5.2012</a:t>
            </a:fld>
            <a:endParaRPr lang="sl-SI"/>
          </a:p>
        </p:txBody>
      </p:sp>
      <p:sp>
        <p:nvSpPr>
          <p:cNvPr id="8" name="Ograda no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l-SI"/>
          </a:p>
        </p:txBody>
      </p:sp>
      <p:sp>
        <p:nvSpPr>
          <p:cNvPr id="9" name="Ograda številke diapozitiva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E5640DDF-A92B-4F4F-962A-1E0761F319B5}" type="slidenum">
              <a:rPr lang="sl-SI" smtClean="0"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sl-SI" smtClean="0"/>
              <a:t>Kliknite, če želite urediti slog naslova matrice</a:t>
            </a:r>
            <a:endParaRPr kumimoji="0" lang="en-US"/>
          </a:p>
        </p:txBody>
      </p:sp>
      <p:sp>
        <p:nvSpPr>
          <p:cNvPr id="3" name="Ograda datum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C7CD48A-696A-41FD-A16D-D97AE668279A}" type="datetimeFigureOut">
              <a:rPr lang="sl-SI" smtClean="0"/>
              <a:t>16.5.2012</a:t>
            </a:fld>
            <a:endParaRPr lang="sl-SI"/>
          </a:p>
        </p:txBody>
      </p:sp>
      <p:sp>
        <p:nvSpPr>
          <p:cNvPr id="4" name="Ograda no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l-SI"/>
          </a:p>
        </p:txBody>
      </p:sp>
      <p:sp>
        <p:nvSpPr>
          <p:cNvPr id="5" name="Ograda številke diapoz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5640DDF-A92B-4F4F-962A-1E0761F319B5}" type="slidenum">
              <a:rPr lang="sl-SI" smtClean="0"/>
              <a:t>‹#›</a:t>
            </a:fld>
            <a:endParaRPr lang="sl-SI"/>
          </a:p>
        </p:txBody>
      </p:sp>
      <p:sp>
        <p:nvSpPr>
          <p:cNvPr id="7" name="Pravokotnik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grada datum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C7CD48A-696A-41FD-A16D-D97AE668279A}" type="datetimeFigureOut">
              <a:rPr lang="sl-SI" smtClean="0"/>
              <a:t>16.5.2012</a:t>
            </a:fld>
            <a:endParaRPr lang="sl-SI"/>
          </a:p>
        </p:txBody>
      </p:sp>
      <p:sp>
        <p:nvSpPr>
          <p:cNvPr id="3" name="Ograda no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l-SI"/>
          </a:p>
        </p:txBody>
      </p:sp>
      <p:sp>
        <p:nvSpPr>
          <p:cNvPr id="4" name="Ograda številke diapoz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5640DDF-A92B-4F4F-962A-1E0761F319B5}" type="slidenum">
              <a:rPr lang="sl-SI" smtClean="0"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1_Naslov in vsebin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avokotnik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sl-SI" smtClean="0"/>
              <a:t>Kliknite, če želite urediti slog naslova matrice</a:t>
            </a:r>
            <a:endParaRPr kumimoji="0" lang="en-US"/>
          </a:p>
        </p:txBody>
      </p:sp>
      <p:sp>
        <p:nvSpPr>
          <p:cNvPr id="3" name="Ograda besedila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sl-SI" smtClean="0"/>
              <a:t>Kliknite, če želite urediti sloge besedila matrice</a:t>
            </a:r>
          </a:p>
        </p:txBody>
      </p:sp>
      <p:sp>
        <p:nvSpPr>
          <p:cNvPr id="4" name="Ograda vsebine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sl-SI" smtClean="0"/>
              <a:t>Kliknite, če želite urediti sloge besedila matrice</a:t>
            </a:r>
          </a:p>
          <a:p>
            <a:pPr lvl="1" eaLnBrk="1" latinLnBrk="0" hangingPunct="1"/>
            <a:r>
              <a:rPr lang="sl-SI" smtClean="0"/>
              <a:t>Druga raven</a:t>
            </a:r>
          </a:p>
          <a:p>
            <a:pPr lvl="2" eaLnBrk="1" latinLnBrk="0" hangingPunct="1"/>
            <a:r>
              <a:rPr lang="sl-SI" smtClean="0"/>
              <a:t>Tretja raven</a:t>
            </a:r>
          </a:p>
          <a:p>
            <a:pPr lvl="3" eaLnBrk="1" latinLnBrk="0" hangingPunct="1"/>
            <a:r>
              <a:rPr lang="sl-SI" smtClean="0"/>
              <a:t>Četrta raven</a:t>
            </a:r>
          </a:p>
          <a:p>
            <a:pPr lvl="4" eaLnBrk="1" latinLnBrk="0" hangingPunct="1"/>
            <a:r>
              <a:rPr lang="sl-SI" smtClean="0"/>
              <a:t>Peta raven</a:t>
            </a:r>
            <a:endParaRPr kumimoji="0" lang="en-US"/>
          </a:p>
        </p:txBody>
      </p:sp>
      <p:sp>
        <p:nvSpPr>
          <p:cNvPr id="9" name="Ograda datuma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3C7CD48A-696A-41FD-A16D-D97AE668279A}" type="datetimeFigureOut">
              <a:rPr lang="sl-SI" smtClean="0"/>
              <a:t>16.5.2012</a:t>
            </a:fld>
            <a:endParaRPr lang="sl-SI"/>
          </a:p>
        </p:txBody>
      </p:sp>
      <p:sp>
        <p:nvSpPr>
          <p:cNvPr id="10" name="Ograda številke diapozitiva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E5640DDF-A92B-4F4F-962A-1E0761F319B5}" type="slidenum">
              <a:rPr lang="sl-SI" smtClean="0"/>
              <a:t>‹#›</a:t>
            </a:fld>
            <a:endParaRPr lang="sl-SI"/>
          </a:p>
        </p:txBody>
      </p:sp>
      <p:sp>
        <p:nvSpPr>
          <p:cNvPr id="11" name="Ograda noge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sl-SI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Naslov in sli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sl-SI" smtClean="0"/>
              <a:t>Kliknite, če želite urediti slog naslova matrice</a:t>
            </a:r>
            <a:endParaRPr kumimoji="0" lang="en-US"/>
          </a:p>
        </p:txBody>
      </p:sp>
      <p:sp>
        <p:nvSpPr>
          <p:cNvPr id="4" name="Ograda besedila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sl-SI" smtClean="0"/>
              <a:t>Kliknite, če želite urediti sloge besedila matrice</a:t>
            </a:r>
          </a:p>
        </p:txBody>
      </p:sp>
      <p:sp>
        <p:nvSpPr>
          <p:cNvPr id="13" name="Ograda slike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sl-SI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Kliknite ikono, če želite dodati sliko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grada datuma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3C7CD48A-696A-41FD-A16D-D97AE668279A}" type="datetimeFigureOut">
              <a:rPr lang="sl-SI" smtClean="0"/>
              <a:t>16.5.2012</a:t>
            </a:fld>
            <a:endParaRPr lang="sl-SI"/>
          </a:p>
        </p:txBody>
      </p:sp>
      <p:sp>
        <p:nvSpPr>
          <p:cNvPr id="9" name="Ograda številke diapozitiva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E5640DDF-A92B-4F4F-962A-1E0761F319B5}" type="slidenum">
              <a:rPr lang="sl-SI" smtClean="0"/>
              <a:t>‹#›</a:t>
            </a:fld>
            <a:endParaRPr lang="sl-SI"/>
          </a:p>
        </p:txBody>
      </p:sp>
      <p:sp>
        <p:nvSpPr>
          <p:cNvPr id="10" name="Ograda noge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sl-SI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aokroži kota na diagonali pravokotnika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Ograda noge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sl-SI"/>
          </a:p>
        </p:txBody>
      </p:sp>
      <p:sp>
        <p:nvSpPr>
          <p:cNvPr id="14" name="Ograda datuma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3C7CD48A-696A-41FD-A16D-D97AE668279A}" type="datetimeFigureOut">
              <a:rPr lang="sl-SI" smtClean="0"/>
              <a:t>16.5.2012</a:t>
            </a:fld>
            <a:endParaRPr lang="sl-SI"/>
          </a:p>
        </p:txBody>
      </p:sp>
      <p:sp>
        <p:nvSpPr>
          <p:cNvPr id="23" name="Ograda številke diapozitiva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E5640DDF-A92B-4F4F-962A-1E0761F319B5}" type="slidenum">
              <a:rPr lang="sl-SI" smtClean="0"/>
              <a:t>‹#›</a:t>
            </a:fld>
            <a:endParaRPr lang="sl-SI"/>
          </a:p>
        </p:txBody>
      </p:sp>
      <p:sp>
        <p:nvSpPr>
          <p:cNvPr id="22" name="Ograda naslova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sl-SI" smtClean="0"/>
              <a:t>Kliknite, če želite urediti slog naslova matrice</a:t>
            </a:r>
            <a:endParaRPr kumimoji="0" lang="en-US"/>
          </a:p>
        </p:txBody>
      </p:sp>
      <p:sp>
        <p:nvSpPr>
          <p:cNvPr id="13" name="Ograda besedila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sl-SI" smtClean="0"/>
              <a:t>Kliknite, če želite urediti sloge besedila matrice</a:t>
            </a:r>
          </a:p>
          <a:p>
            <a:pPr lvl="1" eaLnBrk="1" latinLnBrk="0" hangingPunct="1"/>
            <a:r>
              <a:rPr kumimoji="0" lang="sl-SI" smtClean="0"/>
              <a:t>Druga raven</a:t>
            </a:r>
          </a:p>
          <a:p>
            <a:pPr lvl="2" eaLnBrk="1" latinLnBrk="0" hangingPunct="1"/>
            <a:r>
              <a:rPr kumimoji="0" lang="sl-SI" smtClean="0"/>
              <a:t>Tretja raven</a:t>
            </a:r>
          </a:p>
          <a:p>
            <a:pPr lvl="3" eaLnBrk="1" latinLnBrk="0" hangingPunct="1"/>
            <a:r>
              <a:rPr kumimoji="0" lang="sl-SI" smtClean="0"/>
              <a:t>Četrta raven</a:t>
            </a:r>
          </a:p>
          <a:p>
            <a:pPr lvl="4" eaLnBrk="1" latinLnBrk="0" hangingPunct="1"/>
            <a:r>
              <a:rPr kumimoji="0" lang="sl-SI" smtClean="0"/>
              <a:t>Peta raven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sl-SI" b="1" dirty="0" smtClean="0"/>
              <a:t>Forenzična analiza operacijskega sistema Linux </a:t>
            </a:r>
            <a:endParaRPr lang="sl-SI" dirty="0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251520" y="2819400"/>
            <a:ext cx="8442314" cy="1977752"/>
          </a:xfrm>
        </p:spPr>
        <p:txBody>
          <a:bodyPr>
            <a:normAutofit fontScale="70000" lnSpcReduction="20000"/>
          </a:bodyPr>
          <a:lstStyle/>
          <a:p>
            <a:r>
              <a:rPr lang="sl-SI" sz="4000" dirty="0" smtClean="0">
                <a:latin typeface="Baskerville Old Face" pitchFamily="18" charset="0"/>
              </a:rPr>
              <a:t>Seminarska naloga pri predmetu Digitalna </a:t>
            </a:r>
            <a:r>
              <a:rPr lang="sl-SI" sz="4000" dirty="0" err="1" smtClean="0">
                <a:latin typeface="Baskerville Old Face" pitchFamily="18" charset="0"/>
              </a:rPr>
              <a:t>forenzika</a:t>
            </a:r>
            <a:endParaRPr lang="sl-SI" sz="4000" dirty="0" smtClean="0">
              <a:latin typeface="Baskerville Old Face" pitchFamily="18" charset="0"/>
            </a:endParaRPr>
          </a:p>
          <a:p>
            <a:endParaRPr lang="sl-SI" dirty="0" smtClean="0">
              <a:latin typeface="Baskerville Old Face" pitchFamily="18" charset="0"/>
            </a:endParaRPr>
          </a:p>
          <a:p>
            <a:endParaRPr lang="sl-SI" dirty="0" smtClean="0">
              <a:latin typeface="Baskerville Old Face" pitchFamily="18" charset="0"/>
            </a:endParaRPr>
          </a:p>
          <a:p>
            <a:r>
              <a:rPr lang="sl-SI" dirty="0" smtClean="0">
                <a:latin typeface="Baskerville Old Face" pitchFamily="18" charset="0"/>
              </a:rPr>
              <a:t>Člani skupine:</a:t>
            </a:r>
          </a:p>
          <a:p>
            <a:r>
              <a:rPr lang="sl-SI" dirty="0" smtClean="0">
                <a:latin typeface="Baskerville Old Face" pitchFamily="18" charset="0"/>
              </a:rPr>
              <a:t>Žiga Elsner, Primož Bajželj, </a:t>
            </a:r>
            <a:r>
              <a:rPr lang="sl-SI" dirty="0" smtClean="0">
                <a:latin typeface="Baskerville Old Face" pitchFamily="18" charset="0"/>
              </a:rPr>
              <a:t>Uroš </a:t>
            </a:r>
            <a:r>
              <a:rPr lang="sl-SI" dirty="0" smtClean="0">
                <a:latin typeface="Baskerville Old Face" pitchFamily="18" charset="0"/>
              </a:rPr>
              <a:t>Kastelic, </a:t>
            </a:r>
            <a:endParaRPr lang="sl-SI" dirty="0" smtClean="0">
              <a:latin typeface="Baskerville Old Face" pitchFamily="18" charset="0"/>
            </a:endParaRPr>
          </a:p>
          <a:p>
            <a:r>
              <a:rPr lang="sl-SI" dirty="0" smtClean="0">
                <a:latin typeface="Baskerville Old Face" pitchFamily="18" charset="0"/>
              </a:rPr>
              <a:t>Željko </a:t>
            </a:r>
            <a:r>
              <a:rPr lang="sl-SI" dirty="0" err="1" smtClean="0">
                <a:latin typeface="Baskerville Old Face" pitchFamily="18" charset="0"/>
              </a:rPr>
              <a:t>Plesac</a:t>
            </a:r>
            <a:r>
              <a:rPr lang="sl-SI" dirty="0" smtClean="0">
                <a:latin typeface="Baskerville Old Face" pitchFamily="18" charset="0"/>
              </a:rPr>
              <a:t>, Jan </a:t>
            </a:r>
            <a:r>
              <a:rPr lang="sl-SI" dirty="0" err="1" smtClean="0">
                <a:latin typeface="Baskerville Old Face" pitchFamily="18" charset="0"/>
              </a:rPr>
              <a:t>Varljen</a:t>
            </a:r>
            <a:endParaRPr lang="sl-SI" dirty="0">
              <a:latin typeface="Baskerville Old Face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sl-SI" sz="4000" dirty="0" smtClean="0"/>
              <a:t>Preiskovanje spletnih brskalnikov</a:t>
            </a:r>
            <a:br>
              <a:rPr lang="sl-SI" sz="4000" dirty="0" smtClean="0"/>
            </a:br>
            <a:r>
              <a:rPr lang="sl-SI" sz="3000" dirty="0" smtClean="0"/>
              <a:t>opisal: Uroš Kastelic</a:t>
            </a:r>
            <a:endParaRPr lang="sl-SI" sz="3000" dirty="0"/>
          </a:p>
        </p:txBody>
      </p:sp>
      <p:sp>
        <p:nvSpPr>
          <p:cNvPr id="3" name="Ograda vsebin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l-SI" dirty="0" smtClean="0"/>
              <a:t>Osredotočili na </a:t>
            </a:r>
            <a:r>
              <a:rPr lang="sl-SI" dirty="0" err="1" smtClean="0"/>
              <a:t>Firefox</a:t>
            </a:r>
            <a:r>
              <a:rPr lang="sl-SI" dirty="0" smtClean="0"/>
              <a:t> in Google </a:t>
            </a:r>
            <a:r>
              <a:rPr lang="sl-SI" dirty="0" err="1" smtClean="0"/>
              <a:t>Chrome</a:t>
            </a:r>
            <a:endParaRPr lang="sl-SI" dirty="0" smtClean="0"/>
          </a:p>
          <a:p>
            <a:endParaRPr lang="sl-SI" dirty="0" smtClean="0"/>
          </a:p>
          <a:p>
            <a:r>
              <a:rPr lang="sl-SI" dirty="0" smtClean="0"/>
              <a:t>Shranjevanje v .</a:t>
            </a:r>
            <a:r>
              <a:rPr lang="sl-SI" dirty="0" err="1" smtClean="0"/>
              <a:t>sqlite</a:t>
            </a:r>
            <a:r>
              <a:rPr lang="sl-SI" dirty="0" smtClean="0"/>
              <a:t> datoteke</a:t>
            </a:r>
          </a:p>
          <a:p>
            <a:endParaRPr lang="sl-SI" dirty="0" smtClean="0"/>
          </a:p>
          <a:p>
            <a:r>
              <a:rPr lang="sl-SI" dirty="0" smtClean="0"/>
              <a:t>Pregledovanje sqlite3</a:t>
            </a:r>
          </a:p>
          <a:p>
            <a:endParaRPr lang="sl-SI" dirty="0" smtClean="0"/>
          </a:p>
          <a:p>
            <a:r>
              <a:rPr lang="sl-SI" dirty="0" smtClean="0"/>
              <a:t>Grafična orodja – </a:t>
            </a:r>
            <a:r>
              <a:rPr lang="sl-SI" dirty="0" err="1" smtClean="0"/>
              <a:t>SQLite</a:t>
            </a:r>
            <a:r>
              <a:rPr lang="sl-SI" dirty="0" smtClean="0"/>
              <a:t> </a:t>
            </a:r>
            <a:r>
              <a:rPr lang="sl-SI" dirty="0" err="1" smtClean="0"/>
              <a:t>Browser</a:t>
            </a:r>
            <a:r>
              <a:rPr lang="sl-SI" dirty="0" smtClean="0"/>
              <a:t>, </a:t>
            </a:r>
            <a:r>
              <a:rPr lang="sl-SI" dirty="0" err="1" smtClean="0"/>
              <a:t>SQLite</a:t>
            </a:r>
            <a:r>
              <a:rPr lang="sl-SI" dirty="0" smtClean="0"/>
              <a:t> </a:t>
            </a:r>
            <a:r>
              <a:rPr lang="sl-SI" dirty="0" err="1" smtClean="0"/>
              <a:t>Manager</a:t>
            </a:r>
            <a:r>
              <a:rPr lang="sl-SI" dirty="0" smtClean="0"/>
              <a:t> (</a:t>
            </a:r>
            <a:r>
              <a:rPr lang="sl-SI" dirty="0" err="1" smtClean="0"/>
              <a:t>Firefox</a:t>
            </a:r>
            <a:r>
              <a:rPr lang="sl-SI" dirty="0" smtClean="0"/>
              <a:t>)</a:t>
            </a:r>
          </a:p>
          <a:p>
            <a:endParaRPr lang="sl-SI" dirty="0" smtClean="0"/>
          </a:p>
          <a:p>
            <a:r>
              <a:rPr lang="sl-SI" dirty="0" smtClean="0"/>
              <a:t>Strukturirani </a:t>
            </a:r>
            <a:r>
              <a:rPr lang="sl-SI" dirty="0" err="1" smtClean="0"/>
              <a:t>povpraševalni</a:t>
            </a:r>
            <a:r>
              <a:rPr lang="sl-SI" dirty="0" smtClean="0"/>
              <a:t> jezik SQL</a:t>
            </a:r>
            <a:endParaRPr lang="sl-SI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sl-SI" sz="3600" dirty="0" smtClean="0"/>
              <a:t>Preiskovanje spletnih </a:t>
            </a:r>
            <a:r>
              <a:rPr lang="sl-SI" sz="3600" dirty="0" smtClean="0"/>
              <a:t>brskalnikov (1.)</a:t>
            </a:r>
            <a:endParaRPr lang="sl-SI" sz="3600" dirty="0"/>
          </a:p>
        </p:txBody>
      </p:sp>
      <p:sp>
        <p:nvSpPr>
          <p:cNvPr id="3" name="Ograda vsebin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ctr">
              <a:buNone/>
            </a:pPr>
            <a:r>
              <a:rPr lang="sl-SI" dirty="0" err="1" smtClean="0"/>
              <a:t>Firefox</a:t>
            </a:r>
            <a:endParaRPr lang="sl-SI" dirty="0" smtClean="0"/>
          </a:p>
          <a:p>
            <a:pPr algn="ctr">
              <a:buNone/>
            </a:pPr>
            <a:endParaRPr lang="sl-SI" dirty="0" smtClean="0"/>
          </a:p>
          <a:p>
            <a:r>
              <a:rPr lang="sl-SI" dirty="0" smtClean="0"/>
              <a:t>~/.</a:t>
            </a:r>
            <a:r>
              <a:rPr lang="sl-SI" dirty="0" err="1" smtClean="0"/>
              <a:t>mozilla</a:t>
            </a:r>
            <a:r>
              <a:rPr lang="sl-SI" dirty="0" smtClean="0"/>
              <a:t>/</a:t>
            </a:r>
            <a:r>
              <a:rPr lang="sl-SI" dirty="0" err="1" smtClean="0"/>
              <a:t>firefox</a:t>
            </a:r>
            <a:r>
              <a:rPr lang="sl-SI" dirty="0" smtClean="0"/>
              <a:t>/&lt;PROFILE</a:t>
            </a:r>
            <a:r>
              <a:rPr lang="sl-SI" dirty="0" smtClean="0"/>
              <a:t>&gt;/</a:t>
            </a:r>
          </a:p>
          <a:p>
            <a:endParaRPr lang="sl-SI" dirty="0" smtClean="0"/>
          </a:p>
          <a:p>
            <a:r>
              <a:rPr lang="sl-SI" dirty="0" err="1" smtClean="0"/>
              <a:t>addons</a:t>
            </a:r>
            <a:r>
              <a:rPr lang="sl-SI" dirty="0" smtClean="0"/>
              <a:t>, </a:t>
            </a:r>
            <a:r>
              <a:rPr lang="sl-SI" dirty="0" err="1" smtClean="0"/>
              <a:t>cookies</a:t>
            </a:r>
            <a:r>
              <a:rPr lang="sl-SI" dirty="0" smtClean="0"/>
              <a:t>, </a:t>
            </a:r>
            <a:r>
              <a:rPr lang="sl-SI" dirty="0" err="1" smtClean="0"/>
              <a:t>downloads</a:t>
            </a:r>
            <a:r>
              <a:rPr lang="sl-SI" dirty="0" smtClean="0"/>
              <a:t>, </a:t>
            </a:r>
            <a:r>
              <a:rPr lang="sl-SI" dirty="0" err="1" smtClean="0"/>
              <a:t>extensions</a:t>
            </a:r>
            <a:r>
              <a:rPr lang="sl-SI" dirty="0" smtClean="0"/>
              <a:t>, </a:t>
            </a:r>
            <a:r>
              <a:rPr lang="sl-SI" dirty="0" err="1" smtClean="0"/>
              <a:t>formhistory</a:t>
            </a:r>
            <a:r>
              <a:rPr lang="sl-SI" dirty="0" smtClean="0"/>
              <a:t>, </a:t>
            </a:r>
            <a:r>
              <a:rPr lang="sl-SI" dirty="0" err="1" smtClean="0"/>
              <a:t>places</a:t>
            </a:r>
            <a:r>
              <a:rPr lang="sl-SI" dirty="0" smtClean="0"/>
              <a:t>, </a:t>
            </a:r>
            <a:r>
              <a:rPr lang="sl-SI" dirty="0" err="1" smtClean="0"/>
              <a:t>search</a:t>
            </a:r>
            <a:r>
              <a:rPr lang="sl-SI" dirty="0" smtClean="0"/>
              <a:t>, …</a:t>
            </a:r>
          </a:p>
          <a:p>
            <a:endParaRPr lang="sl-SI" dirty="0" smtClean="0"/>
          </a:p>
          <a:p>
            <a:r>
              <a:rPr lang="sl-SI" dirty="0" smtClean="0"/>
              <a:t>Veliko zanimivih podatkov.</a:t>
            </a:r>
          </a:p>
          <a:p>
            <a:endParaRPr lang="sl-SI" dirty="0" smtClean="0"/>
          </a:p>
          <a:p>
            <a:r>
              <a:rPr lang="sl-SI" dirty="0" err="1" smtClean="0"/>
              <a:t>Places.sqlite</a:t>
            </a:r>
            <a:r>
              <a:rPr lang="sl-SI" dirty="0" smtClean="0"/>
              <a:t> – zgodovina brskanja.</a:t>
            </a:r>
          </a:p>
          <a:p>
            <a:endParaRPr lang="sl-SI" dirty="0" smtClean="0"/>
          </a:p>
          <a:p>
            <a:r>
              <a:rPr lang="sl-SI" dirty="0" err="1" smtClean="0"/>
              <a:t>Formhistory</a:t>
            </a:r>
            <a:r>
              <a:rPr lang="sl-SI" dirty="0" smtClean="0"/>
              <a:t> – </a:t>
            </a:r>
            <a:r>
              <a:rPr lang="sl-SI" dirty="0" err="1" smtClean="0"/>
              <a:t>vnešeni</a:t>
            </a:r>
            <a:r>
              <a:rPr lang="sl-SI" dirty="0" smtClean="0"/>
              <a:t> podatki v obrazce.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l-SI" sz="3600" dirty="0" smtClean="0"/>
              <a:t>Preiskovanje spletnih brskalnikov </a:t>
            </a:r>
            <a:r>
              <a:rPr lang="sl-SI" sz="3600" dirty="0" smtClean="0"/>
              <a:t>(</a:t>
            </a:r>
            <a:r>
              <a:rPr lang="sl-SI" sz="3600" dirty="0" smtClean="0"/>
              <a:t>2</a:t>
            </a:r>
            <a:r>
              <a:rPr lang="sl-SI" sz="3600" dirty="0" smtClean="0"/>
              <a:t>.)</a:t>
            </a:r>
            <a:endParaRPr lang="sl-SI" sz="3600" dirty="0"/>
          </a:p>
        </p:txBody>
      </p:sp>
      <p:sp>
        <p:nvSpPr>
          <p:cNvPr id="3" name="Ograda vsebin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l-SI" dirty="0" smtClean="0"/>
              <a:t>Časovni žigi (</a:t>
            </a:r>
            <a:r>
              <a:rPr lang="sl-SI" dirty="0" err="1" smtClean="0"/>
              <a:t>PRTime</a:t>
            </a:r>
            <a:r>
              <a:rPr lang="sl-SI" dirty="0" smtClean="0"/>
              <a:t> </a:t>
            </a:r>
            <a:r>
              <a:rPr lang="sl-SI" dirty="0" smtClean="0"/>
              <a:t>– mikrosekunde od 1.1.1970 </a:t>
            </a:r>
            <a:r>
              <a:rPr lang="sl-SI" dirty="0" smtClean="0">
                <a:sym typeface="Wingdings" pitchFamily="2" charset="2"/>
              </a:rPr>
              <a:t></a:t>
            </a:r>
            <a:r>
              <a:rPr lang="sl-SI" dirty="0" smtClean="0"/>
              <a:t> )</a:t>
            </a:r>
          </a:p>
          <a:p>
            <a:endParaRPr lang="sl-SI" dirty="0" smtClean="0"/>
          </a:p>
          <a:p>
            <a:r>
              <a:rPr lang="sl-SI" dirty="0" err="1" smtClean="0"/>
              <a:t>Visit</a:t>
            </a:r>
            <a:r>
              <a:rPr lang="sl-SI" dirty="0" smtClean="0"/>
              <a:t>_</a:t>
            </a:r>
            <a:r>
              <a:rPr lang="sl-SI" dirty="0" err="1" smtClean="0"/>
              <a:t>Type</a:t>
            </a:r>
            <a:r>
              <a:rPr lang="sl-SI" dirty="0" smtClean="0"/>
              <a:t>  - način prehoda na spletno stran</a:t>
            </a:r>
          </a:p>
          <a:p>
            <a:endParaRPr lang="sl-SI" dirty="0" smtClean="0"/>
          </a:p>
          <a:p>
            <a:pPr>
              <a:buNone/>
            </a:pPr>
            <a:r>
              <a:rPr lang="sl-SI" sz="2700" dirty="0" err="1" smtClean="0"/>
              <a:t>sqlite</a:t>
            </a:r>
            <a:r>
              <a:rPr lang="sl-SI" sz="2700" dirty="0" smtClean="0"/>
              <a:t>&gt;SELECT </a:t>
            </a:r>
            <a:r>
              <a:rPr lang="sl-SI" sz="2700" dirty="0" err="1" smtClean="0"/>
              <a:t>datetime</a:t>
            </a:r>
            <a:r>
              <a:rPr lang="sl-SI" sz="2700" dirty="0" smtClean="0"/>
              <a:t>((</a:t>
            </a:r>
            <a:r>
              <a:rPr lang="sl-SI" sz="2700" dirty="0" err="1" smtClean="0"/>
              <a:t>visit</a:t>
            </a:r>
            <a:r>
              <a:rPr lang="sl-SI" sz="2700" dirty="0" smtClean="0"/>
              <a:t>_</a:t>
            </a:r>
            <a:r>
              <a:rPr lang="sl-SI" sz="2700" dirty="0" err="1" smtClean="0"/>
              <a:t>date</a:t>
            </a:r>
            <a:r>
              <a:rPr lang="sl-SI" sz="2700" dirty="0" smtClean="0"/>
              <a:t>/1000000), '</a:t>
            </a:r>
            <a:r>
              <a:rPr lang="sl-SI" sz="2700" dirty="0" err="1" smtClean="0"/>
              <a:t>unixepoch</a:t>
            </a:r>
            <a:r>
              <a:rPr lang="sl-SI" sz="2700" dirty="0" smtClean="0"/>
              <a:t>', </a:t>
            </a:r>
            <a:r>
              <a:rPr lang="sl-SI" sz="2700" dirty="0" smtClean="0"/>
              <a:t>'</a:t>
            </a:r>
            <a:r>
              <a:rPr lang="sl-SI" sz="2700" dirty="0" err="1" smtClean="0"/>
              <a:t>localtime</a:t>
            </a:r>
            <a:r>
              <a:rPr lang="sl-SI" sz="2700" dirty="0" smtClean="0"/>
              <a:t>') as </a:t>
            </a:r>
            <a:r>
              <a:rPr lang="sl-SI" sz="2700" dirty="0" err="1" smtClean="0"/>
              <a:t>date</a:t>
            </a:r>
            <a:r>
              <a:rPr lang="sl-SI" sz="2700" dirty="0" smtClean="0"/>
              <a:t>, </a:t>
            </a:r>
            <a:r>
              <a:rPr lang="sl-SI" sz="2700" dirty="0" err="1" smtClean="0"/>
              <a:t>p.url</a:t>
            </a:r>
            <a:r>
              <a:rPr lang="sl-SI" sz="2700" dirty="0" smtClean="0"/>
              <a:t>, </a:t>
            </a:r>
            <a:r>
              <a:rPr lang="sl-SI" sz="2700" dirty="0" err="1" smtClean="0"/>
              <a:t>p.title</a:t>
            </a:r>
            <a:endParaRPr lang="sl-SI" sz="2700" dirty="0" smtClean="0"/>
          </a:p>
          <a:p>
            <a:pPr>
              <a:buNone/>
            </a:pPr>
            <a:r>
              <a:rPr lang="sl-SI" sz="2700" dirty="0" smtClean="0"/>
              <a:t> ...&gt;FROM </a:t>
            </a:r>
            <a:r>
              <a:rPr lang="sl-SI" sz="2700" dirty="0" err="1" smtClean="0"/>
              <a:t>moz</a:t>
            </a:r>
            <a:r>
              <a:rPr lang="sl-SI" sz="2700" dirty="0" smtClean="0"/>
              <a:t>_</a:t>
            </a:r>
            <a:r>
              <a:rPr lang="sl-SI" sz="2700" dirty="0" err="1" smtClean="0"/>
              <a:t>places</a:t>
            </a:r>
            <a:r>
              <a:rPr lang="sl-SI" sz="2700" dirty="0" smtClean="0"/>
              <a:t> p, </a:t>
            </a:r>
            <a:r>
              <a:rPr lang="sl-SI" sz="2700" dirty="0" err="1" smtClean="0"/>
              <a:t>moz</a:t>
            </a:r>
            <a:r>
              <a:rPr lang="sl-SI" sz="2700" dirty="0" smtClean="0"/>
              <a:t>_</a:t>
            </a:r>
            <a:r>
              <a:rPr lang="sl-SI" sz="2700" dirty="0" err="1" smtClean="0"/>
              <a:t>historyvisits</a:t>
            </a:r>
            <a:endParaRPr lang="sl-SI" sz="2700" dirty="0" smtClean="0"/>
          </a:p>
          <a:p>
            <a:pPr>
              <a:buNone/>
            </a:pPr>
            <a:r>
              <a:rPr lang="sl-SI" sz="2700" dirty="0" smtClean="0"/>
              <a:t> ...&gt;WHERE </a:t>
            </a:r>
            <a:r>
              <a:rPr lang="sl-SI" sz="2700" dirty="0" err="1" smtClean="0"/>
              <a:t>date</a:t>
            </a:r>
            <a:r>
              <a:rPr lang="sl-SI" sz="2700" dirty="0" smtClean="0"/>
              <a:t> BETWEEN '2012-04-02 00:00:00' AND '2012-04-04 00:00:00'</a:t>
            </a:r>
          </a:p>
          <a:p>
            <a:pPr>
              <a:buNone/>
            </a:pPr>
            <a:r>
              <a:rPr lang="sl-SI" sz="2700" dirty="0" smtClean="0"/>
              <a:t> ...&gt;ORDER BY </a:t>
            </a:r>
            <a:r>
              <a:rPr lang="sl-SI" sz="2700" dirty="0" err="1" smtClean="0"/>
              <a:t>date</a:t>
            </a:r>
            <a:r>
              <a:rPr lang="sl-SI" sz="2700" dirty="0" smtClean="0"/>
              <a:t> DESC;</a:t>
            </a:r>
          </a:p>
          <a:p>
            <a:endParaRPr lang="sl-SI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sl-SI" sz="3600" dirty="0" smtClean="0"/>
              <a:t>Preiskovanje spletnih </a:t>
            </a:r>
            <a:r>
              <a:rPr lang="sl-SI" sz="3600" dirty="0" smtClean="0"/>
              <a:t>brskalnikov (3.)</a:t>
            </a:r>
            <a:endParaRPr lang="sl-SI" sz="3600" dirty="0"/>
          </a:p>
        </p:txBody>
      </p:sp>
      <p:sp>
        <p:nvSpPr>
          <p:cNvPr id="3" name="Ograda vsebine 2"/>
          <p:cNvSpPr>
            <a:spLocks noGrp="1"/>
          </p:cNvSpPr>
          <p:nvPr>
            <p:ph idx="1"/>
          </p:nvPr>
        </p:nvSpPr>
        <p:spPr>
          <a:xfrm>
            <a:off x="457200" y="1646236"/>
            <a:ext cx="8229600" cy="4663083"/>
          </a:xfrm>
        </p:spPr>
        <p:txBody>
          <a:bodyPr>
            <a:normAutofit fontScale="85000" lnSpcReduction="10000"/>
          </a:bodyPr>
          <a:lstStyle/>
          <a:p>
            <a:pPr algn="ctr">
              <a:buNone/>
            </a:pPr>
            <a:r>
              <a:rPr lang="sl-SI" dirty="0" smtClean="0"/>
              <a:t>Google </a:t>
            </a:r>
            <a:r>
              <a:rPr lang="sl-SI" dirty="0" err="1" smtClean="0"/>
              <a:t>Chrome</a:t>
            </a:r>
            <a:endParaRPr lang="sl-SI" dirty="0" smtClean="0"/>
          </a:p>
          <a:p>
            <a:pPr algn="ctr">
              <a:buNone/>
            </a:pPr>
            <a:endParaRPr lang="sl-SI" dirty="0" smtClean="0"/>
          </a:p>
          <a:p>
            <a:r>
              <a:rPr lang="sl-SI" dirty="0" smtClean="0"/>
              <a:t>Ločimo Google </a:t>
            </a:r>
            <a:r>
              <a:rPr lang="sl-SI" dirty="0" err="1" smtClean="0"/>
              <a:t>Chrome</a:t>
            </a:r>
            <a:r>
              <a:rPr lang="sl-SI" dirty="0" smtClean="0"/>
              <a:t> in </a:t>
            </a:r>
            <a:r>
              <a:rPr lang="sl-SI" dirty="0" err="1" smtClean="0"/>
              <a:t>Chromium</a:t>
            </a:r>
            <a:r>
              <a:rPr lang="sl-SI" dirty="0" smtClean="0"/>
              <a:t>-</a:t>
            </a:r>
            <a:r>
              <a:rPr lang="sl-SI" dirty="0" err="1" smtClean="0"/>
              <a:t>browser</a:t>
            </a:r>
            <a:endParaRPr lang="sl-SI" dirty="0" smtClean="0"/>
          </a:p>
          <a:p>
            <a:endParaRPr lang="sl-SI" dirty="0" smtClean="0"/>
          </a:p>
          <a:p>
            <a:r>
              <a:rPr lang="sl-SI" dirty="0" smtClean="0"/>
              <a:t>~/.</a:t>
            </a:r>
            <a:r>
              <a:rPr lang="sl-SI" dirty="0" err="1" smtClean="0"/>
              <a:t>config</a:t>
            </a:r>
            <a:r>
              <a:rPr lang="sl-SI" dirty="0" smtClean="0"/>
              <a:t>/</a:t>
            </a:r>
            <a:r>
              <a:rPr lang="sl-SI" dirty="0" err="1" smtClean="0"/>
              <a:t>google</a:t>
            </a:r>
            <a:r>
              <a:rPr lang="sl-SI" dirty="0" smtClean="0"/>
              <a:t>-</a:t>
            </a:r>
            <a:r>
              <a:rPr lang="sl-SI" dirty="0" err="1" smtClean="0"/>
              <a:t>chrome</a:t>
            </a:r>
            <a:r>
              <a:rPr lang="sl-SI" dirty="0" smtClean="0"/>
              <a:t>/</a:t>
            </a:r>
          </a:p>
          <a:p>
            <a:endParaRPr lang="sl-SI" dirty="0" smtClean="0"/>
          </a:p>
          <a:p>
            <a:r>
              <a:rPr lang="sl-SI" dirty="0" err="1" smtClean="0"/>
              <a:t>Favicons</a:t>
            </a:r>
            <a:r>
              <a:rPr lang="sl-SI" dirty="0" smtClean="0"/>
              <a:t>, </a:t>
            </a:r>
            <a:r>
              <a:rPr lang="sl-SI" dirty="0" err="1" smtClean="0"/>
              <a:t>History</a:t>
            </a:r>
            <a:r>
              <a:rPr lang="sl-SI" dirty="0" smtClean="0"/>
              <a:t>, </a:t>
            </a:r>
            <a:r>
              <a:rPr lang="sl-SI" dirty="0" err="1" smtClean="0"/>
              <a:t>Bookmarks</a:t>
            </a:r>
            <a:r>
              <a:rPr lang="sl-SI" dirty="0" smtClean="0"/>
              <a:t>, </a:t>
            </a:r>
            <a:r>
              <a:rPr lang="sl-SI" dirty="0" err="1" smtClean="0"/>
              <a:t>Archived</a:t>
            </a:r>
            <a:r>
              <a:rPr lang="sl-SI" dirty="0" smtClean="0"/>
              <a:t> </a:t>
            </a:r>
            <a:r>
              <a:rPr lang="sl-SI" dirty="0" err="1" smtClean="0"/>
              <a:t>History</a:t>
            </a:r>
            <a:r>
              <a:rPr lang="sl-SI" dirty="0" smtClean="0"/>
              <a:t>, </a:t>
            </a:r>
            <a:r>
              <a:rPr lang="sl-SI" dirty="0" err="1" smtClean="0"/>
              <a:t>Cookies</a:t>
            </a:r>
            <a:r>
              <a:rPr lang="sl-SI" dirty="0" smtClean="0"/>
              <a:t>, …</a:t>
            </a:r>
          </a:p>
          <a:p>
            <a:endParaRPr lang="sl-SI" dirty="0" smtClean="0"/>
          </a:p>
          <a:p>
            <a:r>
              <a:rPr lang="sl-SI" dirty="0" err="1" smtClean="0"/>
              <a:t>History</a:t>
            </a:r>
            <a:r>
              <a:rPr lang="sl-SI" dirty="0" smtClean="0"/>
              <a:t> [</a:t>
            </a:r>
            <a:r>
              <a:rPr lang="sl-SI" dirty="0" err="1" smtClean="0"/>
              <a:t>downloads</a:t>
            </a:r>
            <a:r>
              <a:rPr lang="sl-SI" dirty="0" smtClean="0"/>
              <a:t>, </a:t>
            </a:r>
            <a:r>
              <a:rPr lang="sl-SI" dirty="0" err="1" smtClean="0"/>
              <a:t>presentation</a:t>
            </a:r>
            <a:r>
              <a:rPr lang="sl-SI" dirty="0" smtClean="0"/>
              <a:t>, </a:t>
            </a:r>
            <a:r>
              <a:rPr lang="sl-SI" dirty="0" err="1" smtClean="0"/>
              <a:t>urls</a:t>
            </a:r>
            <a:r>
              <a:rPr lang="sl-SI" dirty="0" smtClean="0"/>
              <a:t>, </a:t>
            </a:r>
            <a:r>
              <a:rPr lang="sl-SI" dirty="0" err="1" smtClean="0"/>
              <a:t>keyword</a:t>
            </a:r>
            <a:r>
              <a:rPr lang="sl-SI" dirty="0" smtClean="0"/>
              <a:t>_</a:t>
            </a:r>
            <a:r>
              <a:rPr lang="sl-SI" dirty="0" err="1" smtClean="0"/>
              <a:t>search</a:t>
            </a:r>
            <a:r>
              <a:rPr lang="sl-SI" dirty="0" smtClean="0"/>
              <a:t>_</a:t>
            </a:r>
            <a:r>
              <a:rPr lang="sl-SI" dirty="0" err="1" smtClean="0"/>
              <a:t>terms</a:t>
            </a:r>
            <a:r>
              <a:rPr lang="sl-SI" dirty="0" smtClean="0"/>
              <a:t>, segment_</a:t>
            </a:r>
            <a:r>
              <a:rPr lang="sl-SI" dirty="0" err="1" smtClean="0"/>
              <a:t>usage</a:t>
            </a:r>
            <a:r>
              <a:rPr lang="sl-SI" dirty="0" smtClean="0"/>
              <a:t>, </a:t>
            </a:r>
            <a:r>
              <a:rPr lang="sl-SI" dirty="0" err="1" smtClean="0"/>
              <a:t>visits</a:t>
            </a:r>
            <a:r>
              <a:rPr lang="sl-SI" dirty="0" smtClean="0"/>
              <a:t>, meta, </a:t>
            </a:r>
            <a:r>
              <a:rPr lang="sl-SI" dirty="0" err="1" smtClean="0"/>
              <a:t>segments</a:t>
            </a:r>
            <a:r>
              <a:rPr lang="sl-SI" dirty="0" smtClean="0"/>
              <a:t>] – zgodovina brskanja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l-SI" sz="3600" dirty="0" smtClean="0"/>
              <a:t>Preiskovanje spletnih brskalnikov </a:t>
            </a:r>
            <a:r>
              <a:rPr lang="sl-SI" sz="3600" dirty="0" smtClean="0"/>
              <a:t>(4.)</a:t>
            </a:r>
            <a:endParaRPr lang="sl-SI" sz="3600" dirty="0"/>
          </a:p>
        </p:txBody>
      </p:sp>
      <p:sp>
        <p:nvSpPr>
          <p:cNvPr id="3" name="Ograda vsebin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l-SI" dirty="0" smtClean="0"/>
              <a:t>Časovni žigi mešano (1.1.1601, 1.1.1970)</a:t>
            </a:r>
          </a:p>
          <a:p>
            <a:endParaRPr lang="sl-SI" dirty="0" smtClean="0"/>
          </a:p>
          <a:p>
            <a:r>
              <a:rPr lang="sl-SI" dirty="0" err="1" smtClean="0"/>
              <a:t>Transition</a:t>
            </a:r>
            <a:r>
              <a:rPr lang="sl-SI" dirty="0" smtClean="0"/>
              <a:t> (11 prehodov)</a:t>
            </a:r>
          </a:p>
          <a:p>
            <a:endParaRPr lang="sl-SI" dirty="0" smtClean="0"/>
          </a:p>
          <a:p>
            <a:pPr>
              <a:buNone/>
            </a:pPr>
            <a:r>
              <a:rPr lang="sl-SI" dirty="0" err="1" smtClean="0"/>
              <a:t>sqlite</a:t>
            </a:r>
            <a:r>
              <a:rPr lang="sl-SI" dirty="0" smtClean="0"/>
              <a:t>&gt;SELECT </a:t>
            </a:r>
            <a:r>
              <a:rPr lang="sl-SI" dirty="0" err="1" smtClean="0"/>
              <a:t>datetime</a:t>
            </a:r>
            <a:r>
              <a:rPr lang="sl-SI" dirty="0" smtClean="0"/>
              <a:t>(((</a:t>
            </a:r>
            <a:r>
              <a:rPr lang="sl-SI" dirty="0" err="1" smtClean="0"/>
              <a:t>visits.visit</a:t>
            </a:r>
            <a:r>
              <a:rPr lang="sl-SI" dirty="0" smtClean="0"/>
              <a:t>_time/1000000)-11644473600), "</a:t>
            </a:r>
            <a:r>
              <a:rPr lang="sl-SI" dirty="0" err="1" smtClean="0"/>
              <a:t>unixepoch</a:t>
            </a:r>
            <a:r>
              <a:rPr lang="sl-SI" dirty="0" smtClean="0"/>
              <a:t>") as time, </a:t>
            </a:r>
            <a:r>
              <a:rPr lang="sl-SI" dirty="0" err="1" smtClean="0"/>
              <a:t>urls.url</a:t>
            </a:r>
            <a:r>
              <a:rPr lang="sl-SI" dirty="0" smtClean="0"/>
              <a:t>, </a:t>
            </a:r>
            <a:r>
              <a:rPr lang="sl-SI" dirty="0" err="1" smtClean="0"/>
              <a:t>urls.title</a:t>
            </a:r>
            <a:endParaRPr lang="sl-SI" dirty="0" smtClean="0"/>
          </a:p>
          <a:p>
            <a:pPr>
              <a:buNone/>
            </a:pPr>
            <a:r>
              <a:rPr lang="sl-SI" dirty="0" smtClean="0"/>
              <a:t> ...&gt;FROM </a:t>
            </a:r>
            <a:r>
              <a:rPr lang="sl-SI" dirty="0" err="1" smtClean="0"/>
              <a:t>urls</a:t>
            </a:r>
            <a:r>
              <a:rPr lang="sl-SI" dirty="0" smtClean="0"/>
              <a:t>, </a:t>
            </a:r>
            <a:r>
              <a:rPr lang="sl-SI" dirty="0" err="1" smtClean="0"/>
              <a:t>visits</a:t>
            </a:r>
            <a:endParaRPr lang="sl-SI" dirty="0" smtClean="0"/>
          </a:p>
          <a:p>
            <a:pPr>
              <a:buNone/>
            </a:pPr>
            <a:r>
              <a:rPr lang="sl-SI" dirty="0" smtClean="0"/>
              <a:t> ...&gt;</a:t>
            </a:r>
            <a:r>
              <a:rPr lang="sl-SI" dirty="0" smtClean="0"/>
              <a:t>WHERE </a:t>
            </a:r>
            <a:r>
              <a:rPr lang="sl-SI" dirty="0" err="1" smtClean="0"/>
              <a:t>urls.id</a:t>
            </a:r>
            <a:r>
              <a:rPr lang="sl-SI" dirty="0" smtClean="0"/>
              <a:t> = </a:t>
            </a:r>
            <a:r>
              <a:rPr lang="sl-SI" dirty="0" err="1" smtClean="0"/>
              <a:t>visits.url</a:t>
            </a:r>
            <a:endParaRPr lang="sl-SI" dirty="0" smtClean="0"/>
          </a:p>
          <a:p>
            <a:pPr>
              <a:buNone/>
            </a:pPr>
            <a:r>
              <a:rPr lang="sl-SI" dirty="0" smtClean="0"/>
              <a:t> ...&gt;ORDER BY time;</a:t>
            </a:r>
          </a:p>
          <a:p>
            <a:endParaRPr lang="sl-SI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l-SI" sz="3600" dirty="0" smtClean="0"/>
              <a:t>Preiskovanje spletnih brskalnikov </a:t>
            </a:r>
            <a:r>
              <a:rPr lang="sl-SI" sz="3600" dirty="0" smtClean="0"/>
              <a:t>(5.)</a:t>
            </a:r>
            <a:endParaRPr lang="sl-SI" sz="3600" dirty="0"/>
          </a:p>
        </p:txBody>
      </p:sp>
      <p:sp>
        <p:nvSpPr>
          <p:cNvPr id="3" name="Ograda vsebin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ctr">
              <a:buNone/>
            </a:pPr>
            <a:r>
              <a:rPr lang="sl-SI" dirty="0" smtClean="0"/>
              <a:t>Zaključek</a:t>
            </a:r>
          </a:p>
          <a:p>
            <a:endParaRPr lang="sl-SI" dirty="0" smtClean="0"/>
          </a:p>
          <a:p>
            <a:r>
              <a:rPr lang="sl-SI" dirty="0" smtClean="0"/>
              <a:t>Poznavanje strukture/shranjevanje podatkov v relacijske sheme.</a:t>
            </a:r>
          </a:p>
          <a:p>
            <a:endParaRPr lang="sl-SI" dirty="0" smtClean="0"/>
          </a:p>
          <a:p>
            <a:r>
              <a:rPr lang="sl-SI" dirty="0" smtClean="0"/>
              <a:t>Poznavanje jezika SQL.</a:t>
            </a:r>
          </a:p>
          <a:p>
            <a:endParaRPr lang="sl-SI" dirty="0" smtClean="0"/>
          </a:p>
          <a:p>
            <a:r>
              <a:rPr lang="sl-SI" dirty="0" smtClean="0"/>
              <a:t>Zasebno brskanje (</a:t>
            </a:r>
            <a:r>
              <a:rPr lang="sl-SI" dirty="0" err="1" smtClean="0"/>
              <a:t>InPrivate</a:t>
            </a:r>
            <a:r>
              <a:rPr lang="sl-SI" dirty="0" smtClean="0"/>
              <a:t>, </a:t>
            </a:r>
            <a:r>
              <a:rPr lang="sl-SI" dirty="0" err="1" smtClean="0"/>
              <a:t>Incognito</a:t>
            </a:r>
            <a:r>
              <a:rPr lang="sl-SI" dirty="0" smtClean="0"/>
              <a:t>, </a:t>
            </a:r>
            <a:r>
              <a:rPr lang="sl-SI" dirty="0" err="1" smtClean="0"/>
              <a:t>Private</a:t>
            </a:r>
            <a:r>
              <a:rPr lang="sl-SI" dirty="0" smtClean="0"/>
              <a:t> </a:t>
            </a:r>
            <a:r>
              <a:rPr lang="sl-SI" dirty="0" err="1" smtClean="0"/>
              <a:t>Browsing</a:t>
            </a:r>
            <a:r>
              <a:rPr lang="sl-SI" dirty="0" smtClean="0"/>
              <a:t>) ni 100% zasebno (registri, ‘</a:t>
            </a:r>
            <a:r>
              <a:rPr lang="sl-SI" dirty="0" err="1" smtClean="0"/>
              <a:t>cache</a:t>
            </a:r>
            <a:r>
              <a:rPr lang="sl-SI" dirty="0" smtClean="0"/>
              <a:t> </a:t>
            </a:r>
            <a:r>
              <a:rPr lang="sl-SI" dirty="0" err="1" smtClean="0"/>
              <a:t>data</a:t>
            </a:r>
            <a:r>
              <a:rPr lang="sl-SI" dirty="0" smtClean="0"/>
              <a:t>’ – slike ipd.).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ivarna">
  <a:themeElements>
    <a:clrScheme name="Livarna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Livarna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Livarna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24</TotalTime>
  <Words>303</Words>
  <Application>Microsoft Office PowerPoint</Application>
  <PresentationFormat>Diaprojekcija na zaslonu (4:3)</PresentationFormat>
  <Paragraphs>65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Naslovi diapozitivov</vt:lpstr>
      </vt:variant>
      <vt:variant>
        <vt:i4>7</vt:i4>
      </vt:variant>
    </vt:vector>
  </HeadingPairs>
  <TitlesOfParts>
    <vt:vector size="8" baseType="lpstr">
      <vt:lpstr>Livarna</vt:lpstr>
      <vt:lpstr>Forenzična analiza operacijskega sistema Linux </vt:lpstr>
      <vt:lpstr>Preiskovanje spletnih brskalnikov opisal: Uroš Kastelic</vt:lpstr>
      <vt:lpstr>Preiskovanje spletnih brskalnikov (1.)</vt:lpstr>
      <vt:lpstr>Preiskovanje spletnih brskalnikov (2.)</vt:lpstr>
      <vt:lpstr>Preiskovanje spletnih brskalnikov (3.)</vt:lpstr>
      <vt:lpstr>Preiskovanje spletnih brskalnikov (4.)</vt:lpstr>
      <vt:lpstr>Preiskovanje spletnih brskalnikov (5.)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Forenzična analiza operacijskega sistema Linux</dc:title>
  <dc:creator>BigRiki</dc:creator>
  <cp:lastModifiedBy>BigRiki</cp:lastModifiedBy>
  <cp:revision>9</cp:revision>
  <dcterms:created xsi:type="dcterms:W3CDTF">2012-05-16T20:56:27Z</dcterms:created>
  <dcterms:modified xsi:type="dcterms:W3CDTF">2012-05-16T21:21:10Z</dcterms:modified>
</cp:coreProperties>
</file>