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48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5408" cy="1600327"/>
          </a:xfrm>
        </p:spPr>
        <p:txBody>
          <a:bodyPr/>
          <a:lstStyle/>
          <a:p>
            <a:r>
              <a:rPr lang="sl-SI" dirty="0" err="1" smtClean="0"/>
              <a:t>Chiptune</a:t>
            </a:r>
            <a:r>
              <a:rPr lang="sl-SI" dirty="0" smtClean="0"/>
              <a:t> glasba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Predstavitev orodja za </a:t>
            </a:r>
            <a:r>
              <a:rPr lang="sl-SI" dirty="0" err="1" smtClean="0"/>
              <a:t>chiptune</a:t>
            </a:r>
            <a:endParaRPr lang="sl-SI" dirty="0"/>
          </a:p>
        </p:txBody>
      </p:sp>
      <p:sp>
        <p:nvSpPr>
          <p:cNvPr id="4" name="TextBox 3"/>
          <p:cNvSpPr txBox="1"/>
          <p:nvPr/>
        </p:nvSpPr>
        <p:spPr>
          <a:xfrm>
            <a:off x="169315" y="4581128"/>
            <a:ext cx="38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Žiga Elsner, Primož Bajželj, Matej Mežik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648866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UL FRI, Ljubljana 2012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801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 - komponente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Klient</a:t>
            </a:r>
          </a:p>
          <a:p>
            <a:pPr lvl="1"/>
            <a:r>
              <a:rPr lang="sl-SI" dirty="0" smtClean="0"/>
              <a:t>Zahteva </a:t>
            </a:r>
            <a:r>
              <a:rPr lang="sl-SI" dirty="0"/>
              <a:t>za priključitev strežniku</a:t>
            </a:r>
          </a:p>
          <a:p>
            <a:pPr lvl="1"/>
            <a:r>
              <a:rPr lang="sl-SI" dirty="0"/>
              <a:t>Prejemanje paketov</a:t>
            </a:r>
          </a:p>
          <a:p>
            <a:pPr lvl="2"/>
            <a:r>
              <a:rPr lang="sl-SI" dirty="0"/>
              <a:t>Svoja nit</a:t>
            </a:r>
          </a:p>
          <a:p>
            <a:pPr lvl="2"/>
            <a:r>
              <a:rPr lang="sl-SI" dirty="0"/>
              <a:t>Potrditev formata</a:t>
            </a:r>
          </a:p>
          <a:p>
            <a:pPr lvl="1"/>
            <a:r>
              <a:rPr lang="sl-SI" dirty="0"/>
              <a:t>Obdelava paketov</a:t>
            </a:r>
          </a:p>
          <a:p>
            <a:pPr lvl="2"/>
            <a:r>
              <a:rPr lang="sl-SI" dirty="0"/>
              <a:t>Izbiranje naslednjega „najmlajšega“ paketa</a:t>
            </a:r>
          </a:p>
          <a:p>
            <a:pPr lvl="2"/>
            <a:r>
              <a:rPr lang="sl-SI" dirty="0"/>
              <a:t>Sporočanje zasičenosti</a:t>
            </a:r>
          </a:p>
        </p:txBody>
      </p:sp>
    </p:spTree>
    <p:extLst>
      <p:ext uri="{BB962C8B-B14F-4D97-AF65-F5344CB8AC3E}">
        <p14:creationId xmlns:p14="http://schemas.microsoft.com/office/powerpoint/2010/main" val="29290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Tokovnik - </a:t>
            </a:r>
            <a:r>
              <a:rPr lang="sl-SI" dirty="0" smtClean="0"/>
              <a:t>komponente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Strežnik</a:t>
            </a:r>
          </a:p>
          <a:p>
            <a:pPr lvl="1"/>
            <a:r>
              <a:rPr lang="sl-SI" dirty="0" smtClean="0"/>
              <a:t>Dodajanje </a:t>
            </a:r>
            <a:r>
              <a:rPr lang="sl-SI" dirty="0"/>
              <a:t>novih paketov</a:t>
            </a:r>
          </a:p>
          <a:p>
            <a:pPr lvl="2"/>
            <a:r>
              <a:rPr lang="sl-SI" dirty="0"/>
              <a:t>V povezavi s Playlist razredom</a:t>
            </a:r>
          </a:p>
          <a:p>
            <a:pPr lvl="2"/>
            <a:r>
              <a:rPr lang="sl-SI" dirty="0"/>
              <a:t>S pomočjo AudioInputStream</a:t>
            </a:r>
          </a:p>
          <a:p>
            <a:pPr lvl="1"/>
            <a:r>
              <a:rPr lang="sl-SI" dirty="0"/>
              <a:t>Prejemanje s strani klientov</a:t>
            </a:r>
          </a:p>
          <a:p>
            <a:pPr lvl="2"/>
            <a:r>
              <a:rPr lang="sl-SI" dirty="0"/>
              <a:t>Priključitev klienta</a:t>
            </a:r>
          </a:p>
          <a:p>
            <a:pPr lvl="2"/>
            <a:r>
              <a:rPr lang="sl-SI" dirty="0"/>
              <a:t>Potrjevanje formata</a:t>
            </a:r>
          </a:p>
          <a:p>
            <a:pPr lvl="2"/>
            <a:r>
              <a:rPr lang="sl-SI" dirty="0"/>
              <a:t>Kontrola </a:t>
            </a:r>
            <a:r>
              <a:rPr lang="sl-SI" dirty="0" smtClean="0"/>
              <a:t>zasičenosti</a:t>
            </a:r>
            <a:endParaRPr lang="sl-SI" dirty="0"/>
          </a:p>
          <a:p>
            <a:pPr lvl="1"/>
            <a:r>
              <a:rPr lang="sl-SI" dirty="0"/>
              <a:t>Pošiljanje klientom</a:t>
            </a:r>
          </a:p>
          <a:p>
            <a:pPr lvl="2"/>
            <a:r>
              <a:rPr lang="sl-SI" dirty="0"/>
              <a:t>Format</a:t>
            </a:r>
          </a:p>
          <a:p>
            <a:pPr lvl="2"/>
            <a:r>
              <a:rPr lang="sl-SI" dirty="0"/>
              <a:t>Zvok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952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Vizualizacija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Obstaja več načinov vizualizacije</a:t>
            </a:r>
          </a:p>
          <a:p>
            <a:r>
              <a:rPr lang="sl-SI" dirty="0" smtClean="0"/>
              <a:t>Sinhronizacija s predvajano glasbo</a:t>
            </a:r>
          </a:p>
          <a:p>
            <a:r>
              <a:rPr lang="sl-SI" dirty="0" smtClean="0"/>
              <a:t>Zabavni efekti</a:t>
            </a:r>
          </a:p>
          <a:p>
            <a:r>
              <a:rPr lang="sl-SI" dirty="0" smtClean="0"/>
              <a:t>Značilno gibanje likov</a:t>
            </a:r>
          </a:p>
          <a:p>
            <a:pPr lvl="1"/>
            <a:r>
              <a:rPr lang="sl-SI" dirty="0" smtClean="0"/>
              <a:t>Sinusno gibanje</a:t>
            </a:r>
          </a:p>
          <a:p>
            <a:pPr lvl="1"/>
            <a:r>
              <a:rPr lang="sl-SI" dirty="0" smtClean="0"/>
              <a:t>Prečno gibanje</a:t>
            </a:r>
          </a:p>
          <a:p>
            <a:pPr lvl="1"/>
            <a:r>
              <a:rPr lang="sl-SI" dirty="0" smtClean="0"/>
              <a:t>Rotacija lika</a:t>
            </a:r>
          </a:p>
          <a:p>
            <a:r>
              <a:rPr lang="sl-SI" dirty="0" smtClean="0"/>
              <a:t>Pohitritev / upočasnitev gibanja</a:t>
            </a:r>
          </a:p>
          <a:p>
            <a:r>
              <a:rPr lang="sl-SI" dirty="0" smtClean="0"/>
              <a:t>Povečevanje / pomanjševanje likov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6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pPr algn="ctr"/>
            <a:r>
              <a:rPr lang="sl-SI" dirty="0" smtClean="0"/>
              <a:t>DEMO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3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Dosegli cilj, namen</a:t>
            </a:r>
          </a:p>
          <a:p>
            <a:r>
              <a:rPr lang="sl-SI" dirty="0" smtClean="0"/>
              <a:t>Pojavitev novih idej (uporabniške izkušnje)</a:t>
            </a:r>
          </a:p>
          <a:p>
            <a:r>
              <a:rPr lang="sl-SI" dirty="0" smtClean="0"/>
              <a:t>Izboljšava uporabniškega vmesnika</a:t>
            </a:r>
          </a:p>
          <a:p>
            <a:r>
              <a:rPr lang="sl-SI" dirty="0" smtClean="0"/>
              <a:t>Bolj popolna vizualizacija (zahtevnejši uporabniki)</a:t>
            </a:r>
          </a:p>
          <a:p>
            <a:r>
              <a:rPr lang="sl-SI" dirty="0" smtClean="0"/>
              <a:t>Orodje je lahko osnova za nadaljnji razvoj</a:t>
            </a:r>
          </a:p>
        </p:txBody>
      </p:sp>
    </p:spTree>
    <p:extLst>
      <p:ext uri="{BB962C8B-B14F-4D97-AF65-F5344CB8AC3E}">
        <p14:creationId xmlns:p14="http://schemas.microsoft.com/office/powerpoint/2010/main" val="3266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Chiptune</a:t>
            </a:r>
            <a:r>
              <a:rPr lang="sl-SI" dirty="0" smtClean="0"/>
              <a:t> glasba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Sintetizirana elektronska glasba</a:t>
            </a:r>
          </a:p>
          <a:p>
            <a:r>
              <a:rPr lang="sl-SI" dirty="0"/>
              <a:t>Z</a:t>
            </a:r>
            <a:r>
              <a:rPr lang="sl-SI" dirty="0" smtClean="0"/>
              <a:t>vočni čipi 8-bitnih računalniških sistemov</a:t>
            </a:r>
          </a:p>
          <a:p>
            <a:r>
              <a:rPr lang="sl-SI" dirty="0"/>
              <a:t>Zametki segajo v pozna 70-ta leta (Japonska</a:t>
            </a:r>
            <a:r>
              <a:rPr lang="sl-SI" dirty="0" smtClean="0"/>
              <a:t>)</a:t>
            </a:r>
          </a:p>
          <a:p>
            <a:r>
              <a:rPr lang="sl-SI" dirty="0" smtClean="0"/>
              <a:t>Posebej popularna med spletnimi skupnostmi</a:t>
            </a:r>
          </a:p>
          <a:p>
            <a:pPr lvl="1"/>
            <a:r>
              <a:rPr lang="sl-SI" dirty="0" smtClean="0"/>
              <a:t>8bitcollective</a:t>
            </a:r>
          </a:p>
          <a:p>
            <a:pPr lvl="1"/>
            <a:r>
              <a:rPr lang="sl-SI" dirty="0" smtClean="0"/>
              <a:t>8bitpeoples</a:t>
            </a:r>
          </a:p>
          <a:p>
            <a:pPr lvl="1"/>
            <a:r>
              <a:rPr lang="sl-SI" dirty="0" smtClean="0"/>
              <a:t>BleepStreet</a:t>
            </a:r>
          </a:p>
          <a:p>
            <a:r>
              <a:rPr lang="sl-SI" dirty="0" smtClean="0"/>
              <a:t>Posebni festivali s tovrstno glasbo</a:t>
            </a:r>
          </a:p>
          <a:p>
            <a:pPr lvl="1"/>
            <a:r>
              <a:rPr lang="sl-SI" dirty="0" smtClean="0"/>
              <a:t>Philadelphiski 8static</a:t>
            </a:r>
          </a:p>
          <a:p>
            <a:pPr lvl="1"/>
            <a:r>
              <a:rPr lang="sl-SI" dirty="0" smtClean="0"/>
              <a:t>Baltimorski Byte Nyte</a:t>
            </a:r>
          </a:p>
          <a:p>
            <a:pPr lvl="1"/>
            <a:r>
              <a:rPr lang="sl-SI" dirty="0" smtClean="0"/>
              <a:t>Chip-Con</a:t>
            </a:r>
          </a:p>
          <a:p>
            <a:r>
              <a:rPr lang="sl-SI" dirty="0" smtClean="0"/>
              <a:t>2 podzvrsti </a:t>
            </a:r>
            <a:r>
              <a:rPr lang="sl-SI" dirty="0" err="1" smtClean="0"/>
              <a:t>chiptuna</a:t>
            </a:r>
            <a:endParaRPr lang="sl-SI" dirty="0" smtClean="0"/>
          </a:p>
          <a:p>
            <a:pPr lvl="1"/>
            <a:r>
              <a:rPr lang="sl-SI" dirty="0" smtClean="0"/>
              <a:t>Bitpop (modernejši stil)</a:t>
            </a:r>
          </a:p>
          <a:p>
            <a:pPr lvl="1"/>
            <a:r>
              <a:rPr lang="sl-SI" dirty="0" smtClean="0"/>
              <a:t>Nintendocore (agresivnejši stili: rock, metal, punk)</a:t>
            </a:r>
          </a:p>
          <a:p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74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Ustvarjanje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Prvotno z enim samim zvočnim čipom (od tukaj </a:t>
            </a:r>
            <a:r>
              <a:rPr lang="sl-SI" dirty="0" err="1" smtClean="0"/>
              <a:t>chiptune</a:t>
            </a:r>
            <a:r>
              <a:rPr lang="sl-SI" dirty="0" smtClean="0"/>
              <a:t>)</a:t>
            </a:r>
          </a:p>
          <a:p>
            <a:r>
              <a:rPr lang="sl-SI" dirty="0" smtClean="0"/>
              <a:t>Danes več načinov</a:t>
            </a:r>
          </a:p>
          <a:p>
            <a:r>
              <a:rPr lang="sl-SI" dirty="0" smtClean="0"/>
              <a:t>Programsko</a:t>
            </a:r>
          </a:p>
          <a:p>
            <a:pPr lvl="1"/>
            <a:r>
              <a:rPr lang="sl-SI" dirty="0" smtClean="0"/>
              <a:t>Chiptune sledilci (trackers) - Renoise</a:t>
            </a:r>
          </a:p>
          <a:p>
            <a:pPr lvl="1"/>
            <a:r>
              <a:rPr lang="sl-SI" dirty="0" smtClean="0"/>
              <a:t>Chiptune vtičniki (plugins) – za DAW sisteme, najbolj znan Magical 8bit Plug (MIDI podatki)</a:t>
            </a:r>
          </a:p>
          <a:p>
            <a:pPr lvl="1"/>
            <a:r>
              <a:rPr lang="sl-SI" dirty="0" smtClean="0"/>
              <a:t>Vzorci (samples) – uporaba paketov posnetih vzorcev</a:t>
            </a:r>
            <a:endParaRPr lang="sl-SI" dirty="0"/>
          </a:p>
          <a:p>
            <a:r>
              <a:rPr lang="sl-SI" dirty="0" smtClean="0"/>
              <a:t>S strojno opremo</a:t>
            </a:r>
          </a:p>
          <a:p>
            <a:pPr lvl="1"/>
            <a:r>
              <a:rPr lang="sl-SI" dirty="0" err="1" smtClean="0"/>
              <a:t>Gameboy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0593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Kaj smo naredili?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Orodje za </a:t>
            </a:r>
            <a:r>
              <a:rPr lang="sl-SI" dirty="0" err="1" smtClean="0"/>
              <a:t>chiptune</a:t>
            </a:r>
            <a:r>
              <a:rPr lang="sl-SI" dirty="0" smtClean="0"/>
              <a:t> glasbo</a:t>
            </a:r>
          </a:p>
          <a:p>
            <a:r>
              <a:rPr lang="sl-SI" dirty="0" smtClean="0"/>
              <a:t>Uporaba pripravljenih vzorcev</a:t>
            </a:r>
          </a:p>
          <a:p>
            <a:r>
              <a:rPr lang="sl-SI" dirty="0" smtClean="0"/>
              <a:t>3-kanalni predvajalnik</a:t>
            </a:r>
          </a:p>
          <a:p>
            <a:r>
              <a:rPr lang="sl-SI" dirty="0" smtClean="0"/>
              <a:t>Tokovnik</a:t>
            </a:r>
          </a:p>
          <a:p>
            <a:r>
              <a:rPr lang="sl-SI" dirty="0" smtClean="0"/>
              <a:t>Vizualizacija predvajane glasbe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43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smo uporabili?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WAV standard</a:t>
            </a:r>
          </a:p>
          <a:p>
            <a:r>
              <a:rPr lang="sl-SI" dirty="0" smtClean="0"/>
              <a:t>Java (osnovna aplikacija in tokovnik)</a:t>
            </a:r>
          </a:p>
          <a:p>
            <a:r>
              <a:rPr lang="sl-SI" dirty="0" smtClean="0"/>
              <a:t>Jezik </a:t>
            </a:r>
            <a:r>
              <a:rPr lang="sl-SI" dirty="0" err="1" smtClean="0"/>
              <a:t>Processing</a:t>
            </a:r>
            <a:r>
              <a:rPr lang="sl-SI" dirty="0" smtClean="0"/>
              <a:t> (vizualizacija)</a:t>
            </a:r>
          </a:p>
          <a:p>
            <a:r>
              <a:rPr lang="sl-SI" dirty="0" smtClean="0"/>
              <a:t>Pripravljene slike za vizualizacijo</a:t>
            </a:r>
          </a:p>
          <a:p>
            <a:r>
              <a:rPr lang="sl-SI" dirty="0" smtClean="0"/>
              <a:t>Pripravljene vzorce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</a:p>
        </p:txBody>
      </p:sp>
    </p:spTree>
    <p:extLst>
      <p:ext uri="{BB962C8B-B14F-4D97-AF65-F5344CB8AC3E}">
        <p14:creationId xmlns:p14="http://schemas.microsoft.com/office/powerpoint/2010/main" val="14556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Namen orodja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Približati </a:t>
            </a:r>
            <a:r>
              <a:rPr lang="sl-SI" dirty="0" err="1" smtClean="0"/>
              <a:t>chiptune</a:t>
            </a:r>
            <a:r>
              <a:rPr lang="sl-SI" dirty="0" smtClean="0"/>
              <a:t> glasbo širši populaciji</a:t>
            </a:r>
          </a:p>
          <a:p>
            <a:r>
              <a:rPr lang="sl-SI" dirty="0" smtClean="0"/>
              <a:t>Poenostaviti ustvarjanje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</a:p>
          <a:p>
            <a:r>
              <a:rPr lang="sl-SI" dirty="0" smtClean="0"/>
              <a:t>Možnost samostojne izbire zaporedja vzorcev</a:t>
            </a:r>
          </a:p>
          <a:p>
            <a:r>
              <a:rPr lang="sl-SI" dirty="0" smtClean="0"/>
              <a:t>Shranjevanje ustvarjenega zaporedja v WAV datoteko</a:t>
            </a:r>
          </a:p>
          <a:p>
            <a:r>
              <a:rPr lang="sl-SI" dirty="0" smtClean="0"/>
              <a:t>Predvajanje trenutnega izbora</a:t>
            </a:r>
          </a:p>
          <a:p>
            <a:r>
              <a:rPr lang="sl-SI" dirty="0" smtClean="0"/>
              <a:t>Vizualizacija s pomočjo zabavnih efektov</a:t>
            </a:r>
          </a:p>
          <a:p>
            <a:r>
              <a:rPr lang="sl-SI" dirty="0" smtClean="0"/>
              <a:t>3-kanalni sistem</a:t>
            </a:r>
          </a:p>
          <a:p>
            <a:r>
              <a:rPr lang="sl-SI" dirty="0" smtClean="0"/>
              <a:t>Enostavna in intuitivna uporaba</a:t>
            </a:r>
          </a:p>
        </p:txBody>
      </p:sp>
    </p:spTree>
    <p:extLst>
      <p:ext uri="{BB962C8B-B14F-4D97-AF65-F5344CB8AC3E}">
        <p14:creationId xmlns:p14="http://schemas.microsoft.com/office/powerpoint/2010/main" val="19907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Standard WAV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Nastal leta 1991(Microsoft in IBM)</a:t>
            </a:r>
          </a:p>
          <a:p>
            <a:r>
              <a:rPr lang="sl-SI" dirty="0" smtClean="0"/>
              <a:t>Kompatibilen z glavnimi OS-i (Macintosh, Windows, Linux)</a:t>
            </a:r>
          </a:p>
          <a:p>
            <a:r>
              <a:rPr lang="sl-SI" dirty="0" smtClean="0"/>
              <a:t>De </a:t>
            </a:r>
            <a:r>
              <a:rPr lang="sl-SI" dirty="0" err="1" smtClean="0"/>
              <a:t>facto</a:t>
            </a:r>
            <a:r>
              <a:rPr lang="sl-SI" dirty="0" smtClean="0"/>
              <a:t> standard za shranjevanje </a:t>
            </a:r>
            <a:r>
              <a:rPr lang="sl-SI" dirty="0" err="1" smtClean="0"/>
              <a:t>nekompresiranega</a:t>
            </a:r>
            <a:r>
              <a:rPr lang="sl-SI" dirty="0" smtClean="0"/>
              <a:t> zvoka</a:t>
            </a:r>
          </a:p>
          <a:p>
            <a:r>
              <a:rPr lang="sl-SI" dirty="0" smtClean="0"/>
              <a:t>Uporabljam linearno pulzno modulacijo (LPCM)</a:t>
            </a:r>
          </a:p>
          <a:p>
            <a:r>
              <a:rPr lang="sl-SI" dirty="0" smtClean="0"/>
              <a:t>Dva kanala po 44.100 vzorcev/sekundo</a:t>
            </a:r>
          </a:p>
          <a:p>
            <a:r>
              <a:rPr lang="sl-SI" dirty="0" smtClean="0"/>
              <a:t>16 bitov na vzorec</a:t>
            </a:r>
          </a:p>
          <a:p>
            <a:r>
              <a:rPr lang="sl-SI" dirty="0" smtClean="0"/>
              <a:t>Sestavljena iz RIFF zapisov</a:t>
            </a:r>
          </a:p>
          <a:p>
            <a:pPr lvl="1"/>
            <a:r>
              <a:rPr lang="sl-SI" dirty="0" smtClean="0"/>
              <a:t>Glava (</a:t>
            </a:r>
            <a:r>
              <a:rPr lang="sl-SI" dirty="0" err="1" smtClean="0"/>
              <a:t>header</a:t>
            </a:r>
            <a:r>
              <a:rPr lang="sl-SI" dirty="0" smtClean="0"/>
              <a:t>)</a:t>
            </a:r>
          </a:p>
          <a:p>
            <a:pPr lvl="1"/>
            <a:r>
              <a:rPr lang="sl-SI" dirty="0" smtClean="0"/>
              <a:t>Podatkovni kosi (</a:t>
            </a:r>
            <a:r>
              <a:rPr lang="sl-SI" dirty="0" err="1" smtClean="0"/>
              <a:t>chunks</a:t>
            </a:r>
            <a:r>
              <a:rPr lang="sl-SI" dirty="0" smtClean="0"/>
              <a:t>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863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Predvajalnik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Izbira vzorcev</a:t>
            </a:r>
          </a:p>
          <a:p>
            <a:r>
              <a:rPr lang="sl-SI" dirty="0" smtClean="0"/>
              <a:t>Dodajanje na izbran kanal</a:t>
            </a:r>
          </a:p>
          <a:p>
            <a:r>
              <a:rPr lang="sl-SI" dirty="0" smtClean="0"/>
              <a:t>Možnost naključnega polnjenja kanala (</a:t>
            </a:r>
            <a:r>
              <a:rPr lang="sl-SI" dirty="0" err="1" smtClean="0"/>
              <a:t>randomization</a:t>
            </a:r>
            <a:r>
              <a:rPr lang="sl-SI" dirty="0" smtClean="0"/>
              <a:t>)</a:t>
            </a:r>
          </a:p>
          <a:p>
            <a:r>
              <a:rPr lang="sl-SI" dirty="0" smtClean="0"/>
              <a:t>Možnost čiščenja kanala</a:t>
            </a:r>
          </a:p>
          <a:p>
            <a:r>
              <a:rPr lang="sl-SI" dirty="0" smtClean="0"/>
              <a:t>Možnost shranjevanja 3-kanalne glasbe</a:t>
            </a:r>
          </a:p>
          <a:p>
            <a:r>
              <a:rPr lang="sl-SI" dirty="0" smtClean="0"/>
              <a:t>Uporaba knjižnice </a:t>
            </a:r>
            <a:r>
              <a:rPr lang="sl-SI" i="1" dirty="0" err="1" smtClean="0"/>
              <a:t>javax</a:t>
            </a:r>
            <a:r>
              <a:rPr lang="sl-SI" i="1" dirty="0" smtClean="0"/>
              <a:t>.</a:t>
            </a:r>
            <a:r>
              <a:rPr lang="sl-SI" i="1" dirty="0" err="1" smtClean="0"/>
              <a:t>sound</a:t>
            </a:r>
            <a:r>
              <a:rPr lang="sl-SI" i="1" dirty="0" smtClean="0"/>
              <a:t>.</a:t>
            </a:r>
            <a:r>
              <a:rPr lang="sl-SI" i="1" dirty="0" err="1" smtClean="0"/>
              <a:t>sampled</a:t>
            </a:r>
            <a:r>
              <a:rPr lang="sl-SI" i="1" dirty="0" smtClean="0"/>
              <a:t>.*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617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Uporaba vira še pred prejemom celotnega</a:t>
            </a:r>
          </a:p>
          <a:p>
            <a:r>
              <a:rPr lang="sl-SI" dirty="0" smtClean="0"/>
              <a:t>Radio, televizija, posnetki</a:t>
            </a:r>
          </a:p>
          <a:p>
            <a:r>
              <a:rPr lang="sl-SI" dirty="0" smtClean="0"/>
              <a:t>Uporaba protokola TCP ali UDP</a:t>
            </a:r>
          </a:p>
          <a:p>
            <a:r>
              <a:rPr lang="en-US" dirty="0" err="1"/>
              <a:t>Obstoječi</a:t>
            </a:r>
            <a:r>
              <a:rPr lang="en-US" dirty="0"/>
              <a:t>: Adobe Flash Player, Windows Media Player, RealPlayer, Quick </a:t>
            </a:r>
            <a:r>
              <a:rPr lang="en-US" dirty="0" smtClean="0"/>
              <a:t>Time</a:t>
            </a:r>
            <a:endParaRPr lang="sl-S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75543"/>
            <a:ext cx="5764984" cy="29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398</TotalTime>
  <Words>434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Chiptune glasba</vt:lpstr>
      <vt:lpstr>Chiptune glasba</vt:lpstr>
      <vt:lpstr>Ustvarjanje chiptune glasbe</vt:lpstr>
      <vt:lpstr>Kaj smo naredili?</vt:lpstr>
      <vt:lpstr>Kaj smo uporabili?</vt:lpstr>
      <vt:lpstr>Namen orodja</vt:lpstr>
      <vt:lpstr>Standard WAV</vt:lpstr>
      <vt:lpstr>Predvajalnik</vt:lpstr>
      <vt:lpstr>Tokovnik</vt:lpstr>
      <vt:lpstr>Tokovnik - komponente</vt:lpstr>
      <vt:lpstr>Tokovnik - komponente</vt:lpstr>
      <vt:lpstr>Vizualizacija</vt:lpstr>
      <vt:lpstr>DEMO</vt:lpstr>
      <vt:lpstr>Zaključek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Chiptune glasba</dc:title>
  <dc:creator>Matej</dc:creator>
  <cp:lastModifiedBy>George W. Bush</cp:lastModifiedBy>
  <cp:revision>74</cp:revision>
  <dcterms:created xsi:type="dcterms:W3CDTF">2012-05-24T17:36:42Z</dcterms:created>
  <dcterms:modified xsi:type="dcterms:W3CDTF">2012-05-27T09:34:34Z</dcterms:modified>
</cp:coreProperties>
</file>