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990600"/>
          </a:xfrm>
        </p:spPr>
        <p:txBody>
          <a:bodyPr/>
          <a:lstStyle/>
          <a:p>
            <a:r>
              <a:rPr lang="sl-SI" dirty="0" smtClean="0"/>
              <a:t>Tokovnik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dirty="0" smtClean="0"/>
              <a:t>Primož Bajželj</a:t>
            </a:r>
          </a:p>
          <a:p>
            <a:endParaRPr lang="sl-SI" dirty="0" smtClean="0"/>
          </a:p>
          <a:p>
            <a:r>
              <a:rPr lang="sl-SI" dirty="0" smtClean="0"/>
              <a:t>Fakulteta za računalništvo in informatiko</a:t>
            </a:r>
          </a:p>
          <a:p>
            <a:endParaRPr lang="sl-SI" dirty="0" smtClean="0"/>
          </a:p>
          <a:p>
            <a:r>
              <a:rPr lang="sl-SI" dirty="0" smtClean="0"/>
              <a:t>24.Maj 2012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525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Uvod</a:t>
            </a:r>
            <a:endParaRPr lang="sl-SI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Uporaba vira se začne preden imamo celotni vir</a:t>
            </a:r>
          </a:p>
          <a:p>
            <a:r>
              <a:rPr lang="sl-SI" dirty="0" smtClean="0"/>
              <a:t>Radio, televizija, cene delnic</a:t>
            </a:r>
          </a:p>
          <a:p>
            <a:r>
              <a:rPr lang="sl-SI" dirty="0" smtClean="0"/>
              <a:t>TCP ali UDP</a:t>
            </a:r>
          </a:p>
          <a:p>
            <a:r>
              <a:rPr lang="sl-SI" dirty="0" smtClean="0"/>
              <a:t>Obstoječi: Adobe Flash Player, Windows Media Player, RealPlayer, Quick Time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474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Zgradba</a:t>
            </a:r>
            <a:endParaRPr lang="sl-SI" dirty="0"/>
          </a:p>
        </p:txBody>
      </p:sp>
      <p:graphicFrame>
        <p:nvGraphicFramePr>
          <p:cNvPr id="8" name="Content Placeholder 7">
            <a:hlinkClick r:id="" action="ppaction://ole?verb=0"/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915654"/>
              </p:ext>
            </p:extLst>
          </p:nvPr>
        </p:nvGraphicFramePr>
        <p:xfrm>
          <a:off x="1433513" y="1600200"/>
          <a:ext cx="6275387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resentation" r:id="rId3" imgW="4293129" imgH="3220334" progId="PowerPoint.Show.12">
                  <p:embed/>
                </p:oleObj>
              </mc:Choice>
              <mc:Fallback>
                <p:oleObj name="Presentation" r:id="rId3" imgW="4293129" imgH="3220334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3513" y="1600200"/>
                        <a:ext cx="6275387" cy="470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03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Paket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Serializiran objekt</a:t>
            </a:r>
          </a:p>
          <a:p>
            <a:r>
              <a:rPr lang="sl-SI" dirty="0" smtClean="0"/>
              <a:t>ID za preverjanje vrstnega reda</a:t>
            </a:r>
          </a:p>
          <a:p>
            <a:r>
              <a:rPr lang="sl-SI" dirty="0" smtClean="0"/>
              <a:t>Razdeljen na:</a:t>
            </a:r>
          </a:p>
          <a:p>
            <a:pPr lvl="1"/>
            <a:r>
              <a:rPr lang="sl-SI" dirty="0" smtClean="0"/>
              <a:t>Zvok</a:t>
            </a:r>
          </a:p>
          <a:p>
            <a:pPr lvl="1"/>
            <a:r>
              <a:rPr lang="sl-SI" dirty="0" smtClean="0"/>
              <a:t>Format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842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Klient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Zahteva za priključitev strežniku</a:t>
            </a:r>
          </a:p>
          <a:p>
            <a:r>
              <a:rPr lang="sl-SI" dirty="0" smtClean="0"/>
              <a:t>Prejemanje paketov</a:t>
            </a:r>
          </a:p>
          <a:p>
            <a:pPr lvl="1"/>
            <a:r>
              <a:rPr lang="sl-SI" dirty="0" smtClean="0"/>
              <a:t>Svoja nit</a:t>
            </a:r>
          </a:p>
          <a:p>
            <a:pPr lvl="1"/>
            <a:r>
              <a:rPr lang="sl-SI" dirty="0" smtClean="0"/>
              <a:t>Potrditev formata</a:t>
            </a:r>
          </a:p>
          <a:p>
            <a:r>
              <a:rPr lang="sl-SI" dirty="0" smtClean="0"/>
              <a:t>Obdelava paketov</a:t>
            </a:r>
          </a:p>
          <a:p>
            <a:pPr lvl="1"/>
            <a:r>
              <a:rPr lang="sl-SI" dirty="0" smtClean="0"/>
              <a:t>Izbiranje naslednjega „najmlajšega“ paketa</a:t>
            </a:r>
          </a:p>
          <a:p>
            <a:pPr lvl="1"/>
            <a:r>
              <a:rPr lang="sl-SI" dirty="0" smtClean="0"/>
              <a:t>Sporočanje zasičenosti</a:t>
            </a:r>
          </a:p>
        </p:txBody>
      </p:sp>
    </p:spTree>
    <p:extLst>
      <p:ext uri="{BB962C8B-B14F-4D97-AF65-F5344CB8AC3E}">
        <p14:creationId xmlns:p14="http://schemas.microsoft.com/office/powerpoint/2010/main" val="29351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Strežnik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Dodajanje novih paketov</a:t>
            </a:r>
          </a:p>
          <a:p>
            <a:pPr lvl="1"/>
            <a:r>
              <a:rPr lang="sl-SI" dirty="0" smtClean="0"/>
              <a:t>V povezavi s Playlist razredom</a:t>
            </a:r>
          </a:p>
          <a:p>
            <a:pPr lvl="1"/>
            <a:r>
              <a:rPr lang="sl-SI" dirty="0" smtClean="0"/>
              <a:t>S pomočjo AudioInputStream</a:t>
            </a:r>
          </a:p>
          <a:p>
            <a:r>
              <a:rPr lang="sl-SI" dirty="0" smtClean="0"/>
              <a:t>Prejemanje s strani klientov</a:t>
            </a:r>
          </a:p>
          <a:p>
            <a:pPr lvl="1"/>
            <a:r>
              <a:rPr lang="sl-SI" dirty="0" smtClean="0"/>
              <a:t>Priključitev klienta</a:t>
            </a:r>
          </a:p>
          <a:p>
            <a:pPr lvl="1"/>
            <a:r>
              <a:rPr lang="sl-SI" dirty="0" smtClean="0"/>
              <a:t>Potrjevanje formata</a:t>
            </a:r>
          </a:p>
          <a:p>
            <a:pPr lvl="1"/>
            <a:r>
              <a:rPr lang="sl-SI" dirty="0" smtClean="0"/>
              <a:t>Kontrola zasičenosti</a:t>
            </a:r>
          </a:p>
          <a:p>
            <a:r>
              <a:rPr lang="sl-SI" dirty="0" smtClean="0"/>
              <a:t>Pošiljanje klientom</a:t>
            </a:r>
          </a:p>
          <a:p>
            <a:pPr lvl="1"/>
            <a:r>
              <a:rPr lang="sl-SI" dirty="0" smtClean="0"/>
              <a:t>Format</a:t>
            </a:r>
          </a:p>
          <a:p>
            <a:pPr lvl="1"/>
            <a:r>
              <a:rPr lang="sl-SI" dirty="0" smtClean="0"/>
              <a:t>Zvok</a:t>
            </a:r>
          </a:p>
        </p:txBody>
      </p:sp>
    </p:spTree>
    <p:extLst>
      <p:ext uri="{BB962C8B-B14F-4D97-AF65-F5344CB8AC3E}">
        <p14:creationId xmlns:p14="http://schemas.microsoft.com/office/powerpoint/2010/main" val="13707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Zaključek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Potrebna znanja omrežij</a:t>
            </a:r>
            <a:endParaRPr lang="sl-SI" dirty="0"/>
          </a:p>
          <a:p>
            <a:r>
              <a:rPr lang="sl-SI" dirty="0" smtClean="0"/>
              <a:t>Možnost razširitve z glasovnjem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398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134</TotalTime>
  <Words>111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Apex</vt:lpstr>
      <vt:lpstr>Microsoft PowerPoint Presentation</vt:lpstr>
      <vt:lpstr>Tokovnik</vt:lpstr>
      <vt:lpstr>Uvod</vt:lpstr>
      <vt:lpstr>Zgradba</vt:lpstr>
      <vt:lpstr>Paket</vt:lpstr>
      <vt:lpstr>Klient</vt:lpstr>
      <vt:lpstr>Strežnik</vt:lpstr>
      <vt:lpstr>Zaključek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W. Bush</dc:creator>
  <cp:lastModifiedBy>George W. Bush</cp:lastModifiedBy>
  <cp:revision>13</cp:revision>
  <dcterms:created xsi:type="dcterms:W3CDTF">2006-08-16T00:00:00Z</dcterms:created>
  <dcterms:modified xsi:type="dcterms:W3CDTF">2012-05-23T23:28:26Z</dcterms:modified>
</cp:coreProperties>
</file>