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dirty="0" smtClean="0"/>
              <a:t>Chiptune</a:t>
            </a:r>
            <a:endParaRPr lang="sl-S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sl-SI" dirty="0" smtClean="0"/>
              <a:t>Žiga Elsner, Matej Mežik, Primož Bajželj</a:t>
            </a:r>
          </a:p>
          <a:p>
            <a:endParaRPr lang="sl-SI" dirty="0"/>
          </a:p>
          <a:p>
            <a:r>
              <a:rPr lang="sl-SI" dirty="0" smtClean="0"/>
              <a:t>Fakulteta za računalništvo in informatiko</a:t>
            </a:r>
          </a:p>
          <a:p>
            <a:endParaRPr lang="sl-SI" dirty="0"/>
          </a:p>
          <a:p>
            <a:r>
              <a:rPr lang="sl-SI" dirty="0" smtClean="0"/>
              <a:t>24.Maj 2012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160788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Chiptune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533353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Tokovnik - uvod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Uporaba vira se začne preden imamo celotni vir</a:t>
            </a:r>
          </a:p>
          <a:p>
            <a:r>
              <a:rPr lang="sl-SI" dirty="0"/>
              <a:t>Radio, televizija, cene delnic</a:t>
            </a:r>
          </a:p>
          <a:p>
            <a:r>
              <a:rPr lang="sl-SI" dirty="0"/>
              <a:t>TCP ali UDP</a:t>
            </a:r>
          </a:p>
          <a:p>
            <a:r>
              <a:rPr lang="sl-SI" dirty="0"/>
              <a:t>Obstoječi: Adobe Flash Player, Windows Media Player, RealPlayer, Quick </a:t>
            </a:r>
            <a:r>
              <a:rPr lang="sl-SI" dirty="0" smtClean="0"/>
              <a:t>Time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039552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Tokovnik - klient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Zahteva za priključitev strežniku</a:t>
            </a:r>
          </a:p>
          <a:p>
            <a:r>
              <a:rPr lang="sl-SI" dirty="0"/>
              <a:t>Prejemanje paketov</a:t>
            </a:r>
          </a:p>
          <a:p>
            <a:pPr lvl="1"/>
            <a:r>
              <a:rPr lang="sl-SI" dirty="0"/>
              <a:t>Svoja nit</a:t>
            </a:r>
          </a:p>
          <a:p>
            <a:pPr lvl="1"/>
            <a:r>
              <a:rPr lang="sl-SI" dirty="0"/>
              <a:t>Potrditev formata</a:t>
            </a:r>
          </a:p>
          <a:p>
            <a:r>
              <a:rPr lang="sl-SI" dirty="0"/>
              <a:t>Obdelava paketov</a:t>
            </a:r>
          </a:p>
          <a:p>
            <a:pPr lvl="1"/>
            <a:r>
              <a:rPr lang="sl-SI" dirty="0"/>
              <a:t>Izbiranje naslednjega „najmlajšega“ paketa</a:t>
            </a:r>
          </a:p>
          <a:p>
            <a:pPr lvl="1"/>
            <a:r>
              <a:rPr lang="sl-SI" dirty="0"/>
              <a:t>Sporočanje zasičenosti</a:t>
            </a:r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725552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Tokovnik - Strežnik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l-SI" dirty="0"/>
              <a:t>Dodajanje novih paketov</a:t>
            </a:r>
          </a:p>
          <a:p>
            <a:pPr lvl="1"/>
            <a:r>
              <a:rPr lang="sl-SI" dirty="0"/>
              <a:t>V povezavi s Playlist razredom</a:t>
            </a:r>
          </a:p>
          <a:p>
            <a:pPr lvl="1"/>
            <a:r>
              <a:rPr lang="sl-SI" dirty="0"/>
              <a:t>S pomočjo AudioInputStream</a:t>
            </a:r>
          </a:p>
          <a:p>
            <a:r>
              <a:rPr lang="sl-SI" dirty="0"/>
              <a:t>Prejemanje s strani klientov</a:t>
            </a:r>
          </a:p>
          <a:p>
            <a:pPr lvl="1"/>
            <a:r>
              <a:rPr lang="sl-SI" dirty="0"/>
              <a:t>Priključitev klienta</a:t>
            </a:r>
          </a:p>
          <a:p>
            <a:pPr lvl="1"/>
            <a:r>
              <a:rPr lang="sl-SI" dirty="0"/>
              <a:t>Potrjevanje formata</a:t>
            </a:r>
          </a:p>
          <a:p>
            <a:pPr lvl="1"/>
            <a:r>
              <a:rPr lang="sl-SI" dirty="0"/>
              <a:t>Kontrola zasičenosti</a:t>
            </a:r>
          </a:p>
          <a:p>
            <a:r>
              <a:rPr lang="sl-SI" dirty="0"/>
              <a:t>Pošiljanje klientom</a:t>
            </a:r>
          </a:p>
          <a:p>
            <a:pPr lvl="1"/>
            <a:r>
              <a:rPr lang="sl-SI" dirty="0"/>
              <a:t>Format</a:t>
            </a:r>
          </a:p>
          <a:p>
            <a:pPr lvl="1"/>
            <a:r>
              <a:rPr lang="sl-SI" dirty="0"/>
              <a:t>Zvok</a:t>
            </a:r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001801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Vizualizacija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364463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Zaključek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Možnost razširitve tokovnika z glasovanjem (nevem, če se sploh splača tole napisat…)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831101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</Words>
  <Application>Microsoft Office PowerPoint</Application>
  <PresentationFormat>On-screen Show (4:3)</PresentationFormat>
  <Paragraphs>34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Chiptune</vt:lpstr>
      <vt:lpstr>Chiptune</vt:lpstr>
      <vt:lpstr>Tokovnik - uvod</vt:lpstr>
      <vt:lpstr>Tokovnik - klient</vt:lpstr>
      <vt:lpstr>Tokovnik - Strežnik</vt:lpstr>
      <vt:lpstr>Vizualizacija</vt:lpstr>
      <vt:lpstr>Zaključek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Chiptune</dc:title>
  <dc:creator>George W. Bush</dc:creator>
  <cp:lastModifiedBy>George W. Bush</cp:lastModifiedBy>
  <cp:revision>1</cp:revision>
  <dcterms:created xsi:type="dcterms:W3CDTF">2006-08-16T00:00:00Z</dcterms:created>
  <dcterms:modified xsi:type="dcterms:W3CDTF">2012-05-23T23:35:46Z</dcterms:modified>
</cp:coreProperties>
</file>