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26.5.2012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26.5.2012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26.5.2012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26.5.2012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26.5.2012</a:t>
            </a:fld>
            <a:endParaRPr lang="sl-SI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26.5.2012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26.5.2012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26.5.2012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26.5.2012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26.5.2012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26.5.2012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4DAAC21-F250-41A1-A60F-336000175B1E}" type="datetimeFigureOut">
              <a:rPr lang="sl-SI" smtClean="0"/>
              <a:t>26.5.2012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5408" cy="1600327"/>
          </a:xfrm>
        </p:spPr>
        <p:txBody>
          <a:bodyPr/>
          <a:lstStyle/>
          <a:p>
            <a:r>
              <a:rPr lang="sl-SI" dirty="0" err="1" smtClean="0"/>
              <a:t>Chiptune</a:t>
            </a:r>
            <a:r>
              <a:rPr lang="sl-SI" dirty="0" smtClean="0"/>
              <a:t> glasba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Predstavitev orodja za </a:t>
            </a:r>
            <a:r>
              <a:rPr lang="sl-SI" dirty="0" err="1" smtClean="0"/>
              <a:t>chiptune</a:t>
            </a:r>
            <a:endParaRPr lang="sl-SI" dirty="0"/>
          </a:p>
        </p:txBody>
      </p:sp>
      <p:sp>
        <p:nvSpPr>
          <p:cNvPr id="4" name="TextBox 3"/>
          <p:cNvSpPr txBox="1"/>
          <p:nvPr/>
        </p:nvSpPr>
        <p:spPr>
          <a:xfrm>
            <a:off x="169315" y="4581128"/>
            <a:ext cx="383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Žiga Elsner, Primož Bajželj, Matej Mežik</a:t>
            </a:r>
            <a:endParaRPr lang="sl-SI" dirty="0"/>
          </a:p>
        </p:txBody>
      </p:sp>
      <p:sp>
        <p:nvSpPr>
          <p:cNvPr id="5" name="TextBox 4"/>
          <p:cNvSpPr txBox="1"/>
          <p:nvPr/>
        </p:nvSpPr>
        <p:spPr>
          <a:xfrm>
            <a:off x="6804248" y="6488668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UL FRI, Ljubljana 2012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8016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Tokovnik - komponente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 smtClean="0"/>
              <a:t>Paket</a:t>
            </a:r>
          </a:p>
          <a:p>
            <a:pPr lvl="1"/>
            <a:r>
              <a:rPr lang="sl-SI" dirty="0" err="1" smtClean="0"/>
              <a:t>Serializiran</a:t>
            </a:r>
            <a:r>
              <a:rPr lang="sl-SI" dirty="0" smtClean="0"/>
              <a:t> objekt</a:t>
            </a:r>
          </a:p>
          <a:p>
            <a:pPr lvl="1"/>
            <a:r>
              <a:rPr lang="sl-SI" dirty="0" smtClean="0"/>
              <a:t>ID za preverjanje vrstnega reda</a:t>
            </a:r>
          </a:p>
          <a:p>
            <a:pPr lvl="1"/>
            <a:r>
              <a:rPr lang="sl-SI" dirty="0" smtClean="0"/>
              <a:t>Razdeljen na zvok in format</a:t>
            </a:r>
            <a:endParaRPr lang="sl-SI" dirty="0"/>
          </a:p>
          <a:p>
            <a:r>
              <a:rPr lang="sl-SI" dirty="0" smtClean="0"/>
              <a:t>Klient</a:t>
            </a:r>
          </a:p>
          <a:p>
            <a:pPr lvl="1"/>
            <a:r>
              <a:rPr lang="sl-SI" dirty="0" smtClean="0"/>
              <a:t>Zahteva za priključitev strežniku</a:t>
            </a:r>
          </a:p>
          <a:p>
            <a:pPr lvl="1"/>
            <a:r>
              <a:rPr lang="sl-SI" dirty="0" smtClean="0"/>
              <a:t>Prejemanje paketov (svoja nit, potrditev formata)</a:t>
            </a:r>
          </a:p>
          <a:p>
            <a:pPr lvl="1"/>
            <a:r>
              <a:rPr lang="sl-SI" dirty="0" smtClean="0"/>
              <a:t>Obdelava paketa (najprej „najmlajši“, zasičenost)</a:t>
            </a:r>
          </a:p>
          <a:p>
            <a:r>
              <a:rPr lang="sl-SI" dirty="0" smtClean="0"/>
              <a:t>Strežnik</a:t>
            </a:r>
          </a:p>
          <a:p>
            <a:pPr lvl="1"/>
            <a:r>
              <a:rPr lang="sl-SI" dirty="0" smtClean="0"/>
              <a:t>Dodajanje novih paketov</a:t>
            </a:r>
          </a:p>
          <a:p>
            <a:pPr lvl="1"/>
            <a:r>
              <a:rPr lang="sl-SI" dirty="0" smtClean="0"/>
              <a:t>Prejemanje s strani klientov (priključitev, format, zasičenost)</a:t>
            </a:r>
          </a:p>
          <a:p>
            <a:pPr lvl="1"/>
            <a:r>
              <a:rPr lang="sl-SI" dirty="0" smtClean="0"/>
              <a:t>Pošiljanje klientom (format in zvok)</a:t>
            </a:r>
          </a:p>
        </p:txBody>
      </p:sp>
    </p:spTree>
    <p:extLst>
      <p:ext uri="{BB962C8B-B14F-4D97-AF65-F5344CB8AC3E}">
        <p14:creationId xmlns:p14="http://schemas.microsoft.com/office/powerpoint/2010/main" val="29290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Vizualizacija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Obstaja več načinov vizualizacije</a:t>
            </a:r>
          </a:p>
          <a:p>
            <a:r>
              <a:rPr lang="sl-SI" dirty="0" smtClean="0"/>
              <a:t>Sinhronizacija s predvajano glasbo</a:t>
            </a:r>
          </a:p>
          <a:p>
            <a:r>
              <a:rPr lang="sl-SI" dirty="0" smtClean="0"/>
              <a:t>Zabavni efekti</a:t>
            </a:r>
          </a:p>
          <a:p>
            <a:r>
              <a:rPr lang="sl-SI" dirty="0" smtClean="0"/>
              <a:t>Značilno gibanje likov</a:t>
            </a:r>
          </a:p>
          <a:p>
            <a:pPr lvl="1"/>
            <a:r>
              <a:rPr lang="sl-SI" dirty="0" smtClean="0"/>
              <a:t>Sinusno gibanje</a:t>
            </a:r>
          </a:p>
          <a:p>
            <a:pPr lvl="1"/>
            <a:r>
              <a:rPr lang="sl-SI" dirty="0" smtClean="0"/>
              <a:t>Prečno gibanje</a:t>
            </a:r>
          </a:p>
          <a:p>
            <a:pPr lvl="1"/>
            <a:r>
              <a:rPr lang="sl-SI" dirty="0" smtClean="0"/>
              <a:t>Rotacija lika</a:t>
            </a:r>
          </a:p>
          <a:p>
            <a:r>
              <a:rPr lang="sl-SI" dirty="0" smtClean="0"/>
              <a:t>Pohitritev / upočasnitev gibanja</a:t>
            </a:r>
          </a:p>
          <a:p>
            <a:r>
              <a:rPr lang="sl-SI" dirty="0" smtClean="0"/>
              <a:t>Povečevanje / pomanjševanje likov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768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pPr algn="ctr"/>
            <a:r>
              <a:rPr lang="sl-SI" dirty="0" smtClean="0"/>
              <a:t>DEMO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13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Zaključek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Dosegli cilj, namen</a:t>
            </a:r>
          </a:p>
          <a:p>
            <a:r>
              <a:rPr lang="sl-SI" dirty="0" smtClean="0"/>
              <a:t>Pojavitev novih idej (uporabniške izkušnje)</a:t>
            </a:r>
          </a:p>
          <a:p>
            <a:r>
              <a:rPr lang="sl-SI" dirty="0" smtClean="0"/>
              <a:t>Izboljšava uporabniškega vmesnika</a:t>
            </a:r>
          </a:p>
          <a:p>
            <a:r>
              <a:rPr lang="sl-SI" dirty="0" smtClean="0"/>
              <a:t>Bolj popolna vizualizacija (zahtevnejši uporabniki)</a:t>
            </a:r>
          </a:p>
          <a:p>
            <a:r>
              <a:rPr lang="sl-SI" dirty="0" smtClean="0"/>
              <a:t>Orodje je lahko osnova za nadaljnji razvoj</a:t>
            </a:r>
          </a:p>
        </p:txBody>
      </p:sp>
    </p:spTree>
    <p:extLst>
      <p:ext uri="{BB962C8B-B14F-4D97-AF65-F5344CB8AC3E}">
        <p14:creationId xmlns:p14="http://schemas.microsoft.com/office/powerpoint/2010/main" val="32660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Chiptune</a:t>
            </a:r>
            <a:r>
              <a:rPr lang="sl-SI" dirty="0" smtClean="0"/>
              <a:t> glasba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 smtClean="0"/>
              <a:t>Sintetizirana elektronska glasba</a:t>
            </a:r>
          </a:p>
          <a:p>
            <a:r>
              <a:rPr lang="sl-SI" dirty="0"/>
              <a:t>Z</a:t>
            </a:r>
            <a:r>
              <a:rPr lang="sl-SI" dirty="0" smtClean="0"/>
              <a:t>vočni čipi 8-bitnih računalniških sistemov</a:t>
            </a:r>
          </a:p>
          <a:p>
            <a:r>
              <a:rPr lang="sl-SI" dirty="0"/>
              <a:t>Zametki segajo v pozna 70-ta leta (Japonska</a:t>
            </a:r>
            <a:r>
              <a:rPr lang="sl-SI" dirty="0" smtClean="0"/>
              <a:t>)</a:t>
            </a:r>
          </a:p>
          <a:p>
            <a:r>
              <a:rPr lang="sl-SI" dirty="0" smtClean="0"/>
              <a:t>Posebej </a:t>
            </a:r>
            <a:r>
              <a:rPr lang="sl-SI" dirty="0" smtClean="0"/>
              <a:t>popularna med spletnimi skupnostmi</a:t>
            </a:r>
          </a:p>
          <a:p>
            <a:pPr lvl="1"/>
            <a:r>
              <a:rPr lang="sl-SI" dirty="0" smtClean="0"/>
              <a:t>8bitcollective</a:t>
            </a:r>
          </a:p>
          <a:p>
            <a:pPr lvl="1"/>
            <a:r>
              <a:rPr lang="sl-SI" dirty="0" smtClean="0"/>
              <a:t>8bitpeoples</a:t>
            </a:r>
          </a:p>
          <a:p>
            <a:pPr lvl="1"/>
            <a:r>
              <a:rPr lang="sl-SI" dirty="0" smtClean="0"/>
              <a:t>BleepStreet</a:t>
            </a:r>
          </a:p>
          <a:p>
            <a:r>
              <a:rPr lang="sl-SI" dirty="0" smtClean="0"/>
              <a:t>Posebni festivali s tovrstno glasbo</a:t>
            </a:r>
          </a:p>
          <a:p>
            <a:pPr lvl="1"/>
            <a:r>
              <a:rPr lang="sl-SI" dirty="0" smtClean="0"/>
              <a:t>Philadelphiski 8static</a:t>
            </a:r>
          </a:p>
          <a:p>
            <a:pPr lvl="1"/>
            <a:r>
              <a:rPr lang="sl-SI" dirty="0" smtClean="0"/>
              <a:t>Baltimorski Byte Nyte</a:t>
            </a:r>
          </a:p>
          <a:p>
            <a:pPr lvl="1"/>
            <a:r>
              <a:rPr lang="sl-SI" dirty="0" smtClean="0"/>
              <a:t>Chip-Con</a:t>
            </a:r>
          </a:p>
          <a:p>
            <a:r>
              <a:rPr lang="sl-SI" dirty="0" smtClean="0"/>
              <a:t>2 podzvrsti </a:t>
            </a:r>
            <a:r>
              <a:rPr lang="sl-SI" dirty="0" err="1" smtClean="0"/>
              <a:t>chiptuna</a:t>
            </a:r>
            <a:endParaRPr lang="sl-SI" dirty="0" smtClean="0"/>
          </a:p>
          <a:p>
            <a:pPr lvl="1"/>
            <a:r>
              <a:rPr lang="sl-SI" dirty="0" smtClean="0"/>
              <a:t>Bitpop (modernejši stil)</a:t>
            </a:r>
          </a:p>
          <a:p>
            <a:pPr lvl="1"/>
            <a:r>
              <a:rPr lang="sl-SI" dirty="0" smtClean="0"/>
              <a:t>Nintendocore (agresivnejši stili: rock, metal, punk)</a:t>
            </a:r>
          </a:p>
          <a:p>
            <a:endParaRPr lang="sl-SI" dirty="0" smtClean="0"/>
          </a:p>
          <a:p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4742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Ustvarjanje </a:t>
            </a:r>
            <a:r>
              <a:rPr lang="sl-SI" dirty="0" err="1" smtClean="0"/>
              <a:t>chiptune</a:t>
            </a:r>
            <a:r>
              <a:rPr lang="sl-SI" dirty="0" smtClean="0"/>
              <a:t> glasbe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Prvotno z enim samim zvočnim čipom (od tukaj </a:t>
            </a:r>
            <a:r>
              <a:rPr lang="sl-SI" dirty="0" err="1" smtClean="0"/>
              <a:t>chiptune</a:t>
            </a:r>
            <a:r>
              <a:rPr lang="sl-SI" dirty="0" smtClean="0"/>
              <a:t>)</a:t>
            </a:r>
          </a:p>
          <a:p>
            <a:r>
              <a:rPr lang="sl-SI" dirty="0" smtClean="0"/>
              <a:t>Danes več načinov</a:t>
            </a:r>
          </a:p>
          <a:p>
            <a:r>
              <a:rPr lang="sl-SI" dirty="0" smtClean="0"/>
              <a:t>Programsko</a:t>
            </a:r>
          </a:p>
          <a:p>
            <a:pPr lvl="1"/>
            <a:r>
              <a:rPr lang="sl-SI" dirty="0" smtClean="0"/>
              <a:t>Chiptune sledilci (trackers) - Renoise</a:t>
            </a:r>
          </a:p>
          <a:p>
            <a:pPr lvl="1"/>
            <a:r>
              <a:rPr lang="sl-SI" dirty="0" smtClean="0"/>
              <a:t>Chiptune vtičniki (plugins) – za DAW sisteme, najbolj znan Magical 8bit Plug (MIDI podatki)</a:t>
            </a:r>
          </a:p>
          <a:p>
            <a:pPr lvl="1"/>
            <a:r>
              <a:rPr lang="sl-SI" dirty="0" smtClean="0"/>
              <a:t>Vzorci (samples) – uporaba paketov posnetih vzorcev</a:t>
            </a:r>
            <a:endParaRPr lang="sl-SI" dirty="0"/>
          </a:p>
          <a:p>
            <a:r>
              <a:rPr lang="sl-SI" dirty="0" smtClean="0"/>
              <a:t>S strojno opremo</a:t>
            </a:r>
          </a:p>
          <a:p>
            <a:pPr lvl="1"/>
            <a:r>
              <a:rPr lang="sl-SI" dirty="0" err="1" smtClean="0"/>
              <a:t>Gameboy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30593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Kaj smo naredili?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Orodje za </a:t>
            </a:r>
            <a:r>
              <a:rPr lang="sl-SI" dirty="0" err="1" smtClean="0"/>
              <a:t>chiptune</a:t>
            </a:r>
            <a:r>
              <a:rPr lang="sl-SI" dirty="0" smtClean="0"/>
              <a:t> glasbo</a:t>
            </a:r>
          </a:p>
          <a:p>
            <a:r>
              <a:rPr lang="sl-SI" dirty="0" smtClean="0"/>
              <a:t>Uporaba pripravljenih vzorcev</a:t>
            </a:r>
          </a:p>
          <a:p>
            <a:r>
              <a:rPr lang="sl-SI" dirty="0" smtClean="0"/>
              <a:t>3-kanalni predvajalnik</a:t>
            </a:r>
          </a:p>
          <a:p>
            <a:r>
              <a:rPr lang="sl-SI" dirty="0" smtClean="0"/>
              <a:t>Tokovnik</a:t>
            </a:r>
          </a:p>
          <a:p>
            <a:r>
              <a:rPr lang="sl-SI" dirty="0" smtClean="0"/>
              <a:t>Vizualizacija predvajane glasbe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2431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Kaj smo uporabili?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WAV standard</a:t>
            </a:r>
          </a:p>
          <a:p>
            <a:r>
              <a:rPr lang="sl-SI" dirty="0" smtClean="0"/>
              <a:t>Java (osnovna aplikacija in tokovnik)</a:t>
            </a:r>
          </a:p>
          <a:p>
            <a:r>
              <a:rPr lang="sl-SI" dirty="0" smtClean="0"/>
              <a:t>Jezik </a:t>
            </a:r>
            <a:r>
              <a:rPr lang="sl-SI" dirty="0" err="1" smtClean="0"/>
              <a:t>Processing</a:t>
            </a:r>
            <a:r>
              <a:rPr lang="sl-SI" dirty="0" smtClean="0"/>
              <a:t> (vizualizacija)</a:t>
            </a:r>
          </a:p>
          <a:p>
            <a:r>
              <a:rPr lang="sl-SI" dirty="0" smtClean="0"/>
              <a:t>Pripravljene slike za vizualizacijo</a:t>
            </a:r>
          </a:p>
          <a:p>
            <a:r>
              <a:rPr lang="sl-SI" dirty="0" smtClean="0"/>
              <a:t>Pripravljene vzorce </a:t>
            </a:r>
            <a:r>
              <a:rPr lang="sl-SI" dirty="0" err="1" smtClean="0"/>
              <a:t>chiptune</a:t>
            </a:r>
            <a:r>
              <a:rPr lang="sl-SI" dirty="0" smtClean="0"/>
              <a:t> glasbe</a:t>
            </a:r>
          </a:p>
        </p:txBody>
      </p:sp>
    </p:spTree>
    <p:extLst>
      <p:ext uri="{BB962C8B-B14F-4D97-AF65-F5344CB8AC3E}">
        <p14:creationId xmlns:p14="http://schemas.microsoft.com/office/powerpoint/2010/main" val="14556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Namen orodja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Približati </a:t>
            </a:r>
            <a:r>
              <a:rPr lang="sl-SI" dirty="0" err="1" smtClean="0"/>
              <a:t>chiptune</a:t>
            </a:r>
            <a:r>
              <a:rPr lang="sl-SI" dirty="0" smtClean="0"/>
              <a:t> glasbo širši populaciji</a:t>
            </a:r>
          </a:p>
          <a:p>
            <a:r>
              <a:rPr lang="sl-SI" dirty="0" smtClean="0"/>
              <a:t>Poenostaviti ustvarjanje </a:t>
            </a:r>
            <a:r>
              <a:rPr lang="sl-SI" dirty="0" err="1" smtClean="0"/>
              <a:t>chiptune</a:t>
            </a:r>
            <a:r>
              <a:rPr lang="sl-SI" dirty="0" smtClean="0"/>
              <a:t> glasbe</a:t>
            </a:r>
          </a:p>
          <a:p>
            <a:r>
              <a:rPr lang="sl-SI" dirty="0" smtClean="0"/>
              <a:t>Možnost samostojne izbire zaporedja vzorcev</a:t>
            </a:r>
          </a:p>
          <a:p>
            <a:r>
              <a:rPr lang="sl-SI" dirty="0" smtClean="0"/>
              <a:t>Shranjevanje ustvarjenega zaporedja v WAV datoteko</a:t>
            </a:r>
          </a:p>
          <a:p>
            <a:r>
              <a:rPr lang="sl-SI" dirty="0" smtClean="0"/>
              <a:t>Predvajanje trenutnega izbora</a:t>
            </a:r>
          </a:p>
          <a:p>
            <a:r>
              <a:rPr lang="sl-SI" dirty="0" smtClean="0"/>
              <a:t>Vizualizacija s pomočjo zabavnih efektov</a:t>
            </a:r>
          </a:p>
          <a:p>
            <a:r>
              <a:rPr lang="sl-SI" dirty="0" smtClean="0"/>
              <a:t>3-kanalni sistem</a:t>
            </a:r>
          </a:p>
          <a:p>
            <a:r>
              <a:rPr lang="sl-SI" dirty="0" smtClean="0"/>
              <a:t>Enostavna in intuitivna uporaba</a:t>
            </a:r>
          </a:p>
        </p:txBody>
      </p:sp>
    </p:spTree>
    <p:extLst>
      <p:ext uri="{BB962C8B-B14F-4D97-AF65-F5344CB8AC3E}">
        <p14:creationId xmlns:p14="http://schemas.microsoft.com/office/powerpoint/2010/main" val="19907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Standard WAV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Nastal leta 1991(Microsoft in IBM)</a:t>
            </a:r>
          </a:p>
          <a:p>
            <a:r>
              <a:rPr lang="sl-SI" dirty="0" smtClean="0"/>
              <a:t>Kompatibilen z glavnimi OS-i (Macintosh, Windows, Linux)</a:t>
            </a:r>
          </a:p>
          <a:p>
            <a:r>
              <a:rPr lang="sl-SI" dirty="0" smtClean="0"/>
              <a:t>De </a:t>
            </a:r>
            <a:r>
              <a:rPr lang="sl-SI" dirty="0" err="1" smtClean="0"/>
              <a:t>facto</a:t>
            </a:r>
            <a:r>
              <a:rPr lang="sl-SI" dirty="0" smtClean="0"/>
              <a:t> standard za shranjevanje </a:t>
            </a:r>
            <a:r>
              <a:rPr lang="sl-SI" dirty="0" err="1" smtClean="0"/>
              <a:t>nekompresiranega</a:t>
            </a:r>
            <a:r>
              <a:rPr lang="sl-SI" dirty="0" smtClean="0"/>
              <a:t> zvoka</a:t>
            </a:r>
          </a:p>
          <a:p>
            <a:r>
              <a:rPr lang="sl-SI" dirty="0" smtClean="0"/>
              <a:t>Uporabljam linearno pulzno modulacijo (LPCM)</a:t>
            </a:r>
          </a:p>
          <a:p>
            <a:r>
              <a:rPr lang="sl-SI" dirty="0" smtClean="0"/>
              <a:t>Dva kanala po 44.100 vzorcev/sekundo</a:t>
            </a:r>
          </a:p>
          <a:p>
            <a:r>
              <a:rPr lang="sl-SI" dirty="0" smtClean="0"/>
              <a:t>16 bitov na vzorec</a:t>
            </a:r>
          </a:p>
          <a:p>
            <a:r>
              <a:rPr lang="sl-SI" dirty="0" smtClean="0"/>
              <a:t>Sestavljena iz RIFF zapisov</a:t>
            </a:r>
          </a:p>
          <a:p>
            <a:pPr lvl="1"/>
            <a:r>
              <a:rPr lang="sl-SI" dirty="0" smtClean="0"/>
              <a:t>Glava (</a:t>
            </a:r>
            <a:r>
              <a:rPr lang="sl-SI" dirty="0" err="1" smtClean="0"/>
              <a:t>header</a:t>
            </a:r>
            <a:r>
              <a:rPr lang="sl-SI" dirty="0" smtClean="0"/>
              <a:t>)</a:t>
            </a:r>
          </a:p>
          <a:p>
            <a:pPr lvl="1"/>
            <a:r>
              <a:rPr lang="sl-SI" dirty="0" smtClean="0"/>
              <a:t>Podatkovni kosi (</a:t>
            </a:r>
            <a:r>
              <a:rPr lang="sl-SI" dirty="0" err="1" smtClean="0"/>
              <a:t>chunks</a:t>
            </a:r>
            <a:r>
              <a:rPr lang="sl-SI" dirty="0" smtClean="0"/>
              <a:t>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86396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Predvajalnik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Izbira vzorcev</a:t>
            </a:r>
          </a:p>
          <a:p>
            <a:r>
              <a:rPr lang="sl-SI" dirty="0" smtClean="0"/>
              <a:t>Dodajanje na izbran kanal</a:t>
            </a:r>
          </a:p>
          <a:p>
            <a:r>
              <a:rPr lang="sl-SI" dirty="0" smtClean="0"/>
              <a:t>Možnost naključnega polnjenja kanala (</a:t>
            </a:r>
            <a:r>
              <a:rPr lang="sl-SI" dirty="0" err="1" smtClean="0"/>
              <a:t>randomization</a:t>
            </a:r>
            <a:r>
              <a:rPr lang="sl-SI" dirty="0" smtClean="0"/>
              <a:t>)</a:t>
            </a:r>
          </a:p>
          <a:p>
            <a:r>
              <a:rPr lang="sl-SI" dirty="0" smtClean="0"/>
              <a:t>Možnost čiščenja kanala</a:t>
            </a:r>
          </a:p>
          <a:p>
            <a:r>
              <a:rPr lang="sl-SI" dirty="0" smtClean="0"/>
              <a:t>Možnost shranjevanja 3-kanalne glasbe</a:t>
            </a:r>
          </a:p>
          <a:p>
            <a:r>
              <a:rPr lang="sl-SI" dirty="0" smtClean="0"/>
              <a:t>Uporaba knjižnice </a:t>
            </a:r>
            <a:r>
              <a:rPr lang="sl-SI" i="1" dirty="0" err="1" smtClean="0"/>
              <a:t>javax</a:t>
            </a:r>
            <a:r>
              <a:rPr lang="sl-SI" i="1" dirty="0" smtClean="0"/>
              <a:t>.</a:t>
            </a:r>
            <a:r>
              <a:rPr lang="sl-SI" i="1" dirty="0" err="1" smtClean="0"/>
              <a:t>sound</a:t>
            </a:r>
            <a:r>
              <a:rPr lang="sl-SI" i="1" dirty="0" smtClean="0"/>
              <a:t>.</a:t>
            </a:r>
            <a:r>
              <a:rPr lang="sl-SI" i="1" dirty="0" err="1" smtClean="0"/>
              <a:t>sampled</a:t>
            </a:r>
            <a:r>
              <a:rPr lang="sl-SI" i="1" dirty="0" smtClean="0"/>
              <a:t>.*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617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Tokovnik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Uporaba vira še pred prejemom celotnega</a:t>
            </a:r>
          </a:p>
          <a:p>
            <a:r>
              <a:rPr lang="sl-SI" dirty="0" smtClean="0"/>
              <a:t>Radio, televizija, posnetki</a:t>
            </a:r>
          </a:p>
          <a:p>
            <a:r>
              <a:rPr lang="sl-SI" dirty="0" smtClean="0"/>
              <a:t>Uporaba protokola TCP ali UDP</a:t>
            </a:r>
          </a:p>
          <a:p>
            <a:r>
              <a:rPr lang="en-US" dirty="0" err="1"/>
              <a:t>Obstoječi</a:t>
            </a:r>
            <a:r>
              <a:rPr lang="en-US" dirty="0"/>
              <a:t>: Adobe Flash Player, Windows Media Player, RealPlayer, Quick </a:t>
            </a:r>
            <a:r>
              <a:rPr lang="en-US" dirty="0" smtClean="0"/>
              <a:t>Time</a:t>
            </a:r>
            <a:endParaRPr lang="sl-SI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675543"/>
            <a:ext cx="5764984" cy="298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396</TotalTime>
  <Words>442</Words>
  <Application>Microsoft Office PowerPoint</Application>
  <PresentationFormat>On-screen Show (4:3)</PresentationFormat>
  <Paragraphs>101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Thatch</vt:lpstr>
      <vt:lpstr>Chiptune glasba</vt:lpstr>
      <vt:lpstr>Chiptune glasba</vt:lpstr>
      <vt:lpstr>Ustvarjanje chiptune glasbe</vt:lpstr>
      <vt:lpstr>Kaj smo naredili?</vt:lpstr>
      <vt:lpstr>Kaj smo uporabili?</vt:lpstr>
      <vt:lpstr>Namen orodja</vt:lpstr>
      <vt:lpstr>Standard WAV</vt:lpstr>
      <vt:lpstr>Predvajalnik</vt:lpstr>
      <vt:lpstr>Tokovnik</vt:lpstr>
      <vt:lpstr>Tokovnik - komponente</vt:lpstr>
      <vt:lpstr>Vizualizacija</vt:lpstr>
      <vt:lpstr>DEMO</vt:lpstr>
      <vt:lpstr>Zaključek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Chiptune glasba</dc:title>
  <dc:creator>Matej</dc:creator>
  <cp:lastModifiedBy>Matej</cp:lastModifiedBy>
  <cp:revision>72</cp:revision>
  <dcterms:created xsi:type="dcterms:W3CDTF">2012-05-24T17:36:42Z</dcterms:created>
  <dcterms:modified xsi:type="dcterms:W3CDTF">2012-05-26T13:26:11Z</dcterms:modified>
</cp:coreProperties>
</file>