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8c5947e5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8c5947e5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8c5947e54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8c5947e54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d7213f0c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d7213f0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#5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Castro, Jocson, Pato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69700"/>
            <a:ext cx="8520600" cy="40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.subckt CTR32 a[31:0] clk f[31:0]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Wreset reset nrz(0, 5, 5ns, 0ns, 0.001ns, 0.001ns) 1 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Xmux reset#32 f[31:0] 0#32 d[31:0] mux2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Xregist d[31:0] clk#32 q[31:0] dreg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Xadder q[31:0] a[31:0] 0 f[31:0] cin[32:31] ADD32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.ends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1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69700"/>
            <a:ext cx="8520600" cy="40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The registers “memorize” their new values the moment that the clock changes to its positive state.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2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60225" y="1091775"/>
            <a:ext cx="85206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baseline="30000" lang="en" sz="5000">
                <a:latin typeface="Courier New"/>
                <a:ea typeface="Courier New"/>
                <a:cs typeface="Courier New"/>
                <a:sym typeface="Courier New"/>
              </a:rPr>
              <a:t>The counter is limited by its slowest stages. Using a ‘super fast’ clock won’t make those stages any faster.</a:t>
            </a:r>
            <a:endParaRPr b="1" baseline="30000" sz="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