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56" r:id="rId2"/>
    <p:sldId id="257" r:id="rId3"/>
    <p:sldId id="258" r:id="rId4"/>
    <p:sldId id="259" r:id="rId5"/>
    <p:sldId id="260" r:id="rId6"/>
    <p:sldId id="261" r:id="rId7"/>
    <p:sldId id="262" r:id="rId8"/>
    <p:sldId id="263" r:id="rId9"/>
    <p:sldId id="275"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A8A106-A9BE-47C8-B2D3-39817C0047A0}" v="13" dt="2023-07-03T03:27:44.7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47" d="100"/>
          <a:sy n="47" d="100"/>
        </p:scale>
        <p:origin x="2064" y="8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ssa Whitlock" userId="464711e9dc8cfa85" providerId="LiveId" clId="{B0A8A106-A9BE-47C8-B2D3-39817C0047A0}"/>
    <pc:docChg chg="undo custSel delSld modSld sldOrd">
      <pc:chgData name="Alissa Whitlock" userId="464711e9dc8cfa85" providerId="LiveId" clId="{B0A8A106-A9BE-47C8-B2D3-39817C0047A0}" dt="2023-07-03T03:28:16.019" v="6406" actId="947"/>
      <pc:docMkLst>
        <pc:docMk/>
      </pc:docMkLst>
      <pc:sldChg chg="modSp mod">
        <pc:chgData name="Alissa Whitlock" userId="464711e9dc8cfa85" providerId="LiveId" clId="{B0A8A106-A9BE-47C8-B2D3-39817C0047A0}" dt="2023-07-03T03:28:16.019" v="6406" actId="947"/>
        <pc:sldMkLst>
          <pc:docMk/>
          <pc:sldMk cId="4247907359" sldId="256"/>
        </pc:sldMkLst>
        <pc:spChg chg="mod">
          <ac:chgData name="Alissa Whitlock" userId="464711e9dc8cfa85" providerId="LiveId" clId="{B0A8A106-A9BE-47C8-B2D3-39817C0047A0}" dt="2023-07-03T03:28:16.019" v="6406" actId="947"/>
          <ac:spMkLst>
            <pc:docMk/>
            <pc:sldMk cId="4247907359" sldId="256"/>
            <ac:spMk id="3" creationId="{9FDC6574-DF10-EF5E-E7A9-5F0AD169F997}"/>
          </ac:spMkLst>
        </pc:spChg>
      </pc:sldChg>
      <pc:sldChg chg="modSp mod">
        <pc:chgData name="Alissa Whitlock" userId="464711e9dc8cfa85" providerId="LiveId" clId="{B0A8A106-A9BE-47C8-B2D3-39817C0047A0}" dt="2023-07-02T21:30:26.985" v="422" actId="313"/>
        <pc:sldMkLst>
          <pc:docMk/>
          <pc:sldMk cId="47858278" sldId="257"/>
        </pc:sldMkLst>
        <pc:spChg chg="mod">
          <ac:chgData name="Alissa Whitlock" userId="464711e9dc8cfa85" providerId="LiveId" clId="{B0A8A106-A9BE-47C8-B2D3-39817C0047A0}" dt="2023-07-02T21:27:43.335" v="15" actId="20577"/>
          <ac:spMkLst>
            <pc:docMk/>
            <pc:sldMk cId="47858278" sldId="257"/>
            <ac:spMk id="2" creationId="{1C5959B3-7821-4FBF-3B58-0115139511E5}"/>
          </ac:spMkLst>
        </pc:spChg>
        <pc:spChg chg="mod">
          <ac:chgData name="Alissa Whitlock" userId="464711e9dc8cfa85" providerId="LiveId" clId="{B0A8A106-A9BE-47C8-B2D3-39817C0047A0}" dt="2023-07-02T21:30:26.985" v="422" actId="313"/>
          <ac:spMkLst>
            <pc:docMk/>
            <pc:sldMk cId="47858278" sldId="257"/>
            <ac:spMk id="3" creationId="{A093D3AE-257B-8991-ADDE-B56DB8B69DE1}"/>
          </ac:spMkLst>
        </pc:spChg>
      </pc:sldChg>
      <pc:sldChg chg="modSp mod">
        <pc:chgData name="Alissa Whitlock" userId="464711e9dc8cfa85" providerId="LiveId" clId="{B0A8A106-A9BE-47C8-B2D3-39817C0047A0}" dt="2023-07-02T21:34:49.658" v="519" actId="207"/>
        <pc:sldMkLst>
          <pc:docMk/>
          <pc:sldMk cId="3459672551" sldId="258"/>
        </pc:sldMkLst>
        <pc:spChg chg="mod">
          <ac:chgData name="Alissa Whitlock" userId="464711e9dc8cfa85" providerId="LiveId" clId="{B0A8A106-A9BE-47C8-B2D3-39817C0047A0}" dt="2023-07-02T21:31:52.504" v="467"/>
          <ac:spMkLst>
            <pc:docMk/>
            <pc:sldMk cId="3459672551" sldId="258"/>
            <ac:spMk id="2" creationId="{1251A3AD-9B57-89A3-62A3-55485CCC5FFC}"/>
          </ac:spMkLst>
        </pc:spChg>
        <pc:spChg chg="mod">
          <ac:chgData name="Alissa Whitlock" userId="464711e9dc8cfa85" providerId="LiveId" clId="{B0A8A106-A9BE-47C8-B2D3-39817C0047A0}" dt="2023-07-02T21:34:49.658" v="519" actId="207"/>
          <ac:spMkLst>
            <pc:docMk/>
            <pc:sldMk cId="3459672551" sldId="258"/>
            <ac:spMk id="3" creationId="{8E34432F-2F86-E80F-351F-31831A385556}"/>
          </ac:spMkLst>
        </pc:spChg>
      </pc:sldChg>
      <pc:sldChg chg="modSp mod">
        <pc:chgData name="Alissa Whitlock" userId="464711e9dc8cfa85" providerId="LiveId" clId="{B0A8A106-A9BE-47C8-B2D3-39817C0047A0}" dt="2023-07-02T21:34:57.324" v="520" actId="207"/>
        <pc:sldMkLst>
          <pc:docMk/>
          <pc:sldMk cId="2438594252" sldId="259"/>
        </pc:sldMkLst>
        <pc:spChg chg="mod">
          <ac:chgData name="Alissa Whitlock" userId="464711e9dc8cfa85" providerId="LiveId" clId="{B0A8A106-A9BE-47C8-B2D3-39817C0047A0}" dt="2023-07-02T21:33:03.950" v="505" actId="255"/>
          <ac:spMkLst>
            <pc:docMk/>
            <pc:sldMk cId="2438594252" sldId="259"/>
            <ac:spMk id="2" creationId="{2EE166CB-16B8-A560-2C87-333193980946}"/>
          </ac:spMkLst>
        </pc:spChg>
        <pc:spChg chg="mod">
          <ac:chgData name="Alissa Whitlock" userId="464711e9dc8cfa85" providerId="LiveId" clId="{B0A8A106-A9BE-47C8-B2D3-39817C0047A0}" dt="2023-07-02T21:34:57.324" v="520" actId="207"/>
          <ac:spMkLst>
            <pc:docMk/>
            <pc:sldMk cId="2438594252" sldId="259"/>
            <ac:spMk id="3" creationId="{DAADB094-0D59-AADD-89C3-704A59167CFF}"/>
          </ac:spMkLst>
        </pc:spChg>
      </pc:sldChg>
      <pc:sldChg chg="modSp mod">
        <pc:chgData name="Alissa Whitlock" userId="464711e9dc8cfa85" providerId="LiveId" clId="{B0A8A106-A9BE-47C8-B2D3-39817C0047A0}" dt="2023-07-02T21:37:34.306" v="556" actId="207"/>
        <pc:sldMkLst>
          <pc:docMk/>
          <pc:sldMk cId="282671864" sldId="260"/>
        </pc:sldMkLst>
        <pc:spChg chg="mod">
          <ac:chgData name="Alissa Whitlock" userId="464711e9dc8cfa85" providerId="LiveId" clId="{B0A8A106-A9BE-47C8-B2D3-39817C0047A0}" dt="2023-07-02T21:35:18.816" v="534" actId="20577"/>
          <ac:spMkLst>
            <pc:docMk/>
            <pc:sldMk cId="282671864" sldId="260"/>
            <ac:spMk id="2" creationId="{6B8E9512-40E3-FD34-01F0-19EFC9B4C232}"/>
          </ac:spMkLst>
        </pc:spChg>
        <pc:spChg chg="mod">
          <ac:chgData name="Alissa Whitlock" userId="464711e9dc8cfa85" providerId="LiveId" clId="{B0A8A106-A9BE-47C8-B2D3-39817C0047A0}" dt="2023-07-02T21:37:34.306" v="556" actId="207"/>
          <ac:spMkLst>
            <pc:docMk/>
            <pc:sldMk cId="282671864" sldId="260"/>
            <ac:spMk id="3" creationId="{9C10E8AA-837B-F92E-CB6C-8C37EC828C5F}"/>
          </ac:spMkLst>
        </pc:spChg>
      </pc:sldChg>
      <pc:sldChg chg="modSp mod">
        <pc:chgData name="Alissa Whitlock" userId="464711e9dc8cfa85" providerId="LiveId" clId="{B0A8A106-A9BE-47C8-B2D3-39817C0047A0}" dt="2023-07-03T02:32:52.941" v="873" actId="20577"/>
        <pc:sldMkLst>
          <pc:docMk/>
          <pc:sldMk cId="2889770322" sldId="261"/>
        </pc:sldMkLst>
        <pc:spChg chg="mod">
          <ac:chgData name="Alissa Whitlock" userId="464711e9dc8cfa85" providerId="LiveId" clId="{B0A8A106-A9BE-47C8-B2D3-39817C0047A0}" dt="2023-07-03T02:28:47.331" v="583" actId="20577"/>
          <ac:spMkLst>
            <pc:docMk/>
            <pc:sldMk cId="2889770322" sldId="261"/>
            <ac:spMk id="2" creationId="{B81CF22A-A0F9-B863-7D6A-69F582B22637}"/>
          </ac:spMkLst>
        </pc:spChg>
        <pc:spChg chg="mod">
          <ac:chgData name="Alissa Whitlock" userId="464711e9dc8cfa85" providerId="LiveId" clId="{B0A8A106-A9BE-47C8-B2D3-39817C0047A0}" dt="2023-07-03T02:32:52.941" v="873" actId="20577"/>
          <ac:spMkLst>
            <pc:docMk/>
            <pc:sldMk cId="2889770322" sldId="261"/>
            <ac:spMk id="3" creationId="{0DC08326-83D0-53AE-30B3-794C78080183}"/>
          </ac:spMkLst>
        </pc:spChg>
      </pc:sldChg>
      <pc:sldChg chg="modSp mod">
        <pc:chgData name="Alissa Whitlock" userId="464711e9dc8cfa85" providerId="LiveId" clId="{B0A8A106-A9BE-47C8-B2D3-39817C0047A0}" dt="2023-07-03T02:42:42.754" v="1051" actId="20577"/>
        <pc:sldMkLst>
          <pc:docMk/>
          <pc:sldMk cId="1533279834" sldId="262"/>
        </pc:sldMkLst>
        <pc:spChg chg="mod">
          <ac:chgData name="Alissa Whitlock" userId="464711e9dc8cfa85" providerId="LiveId" clId="{B0A8A106-A9BE-47C8-B2D3-39817C0047A0}" dt="2023-07-03T02:41:25.793" v="924" actId="113"/>
          <ac:spMkLst>
            <pc:docMk/>
            <pc:sldMk cId="1533279834" sldId="262"/>
            <ac:spMk id="2" creationId="{6FC2482C-042D-CF08-0087-5BA9C07AD379}"/>
          </ac:spMkLst>
        </pc:spChg>
        <pc:spChg chg="mod">
          <ac:chgData name="Alissa Whitlock" userId="464711e9dc8cfa85" providerId="LiveId" clId="{B0A8A106-A9BE-47C8-B2D3-39817C0047A0}" dt="2023-07-03T02:42:42.754" v="1051" actId="20577"/>
          <ac:spMkLst>
            <pc:docMk/>
            <pc:sldMk cId="1533279834" sldId="262"/>
            <ac:spMk id="3" creationId="{C56F6A32-2D49-E85E-D17A-737E5025AF3A}"/>
          </ac:spMkLst>
        </pc:spChg>
      </pc:sldChg>
      <pc:sldChg chg="addSp delSp modSp mod setBg">
        <pc:chgData name="Alissa Whitlock" userId="464711e9dc8cfa85" providerId="LiveId" clId="{B0A8A106-A9BE-47C8-B2D3-39817C0047A0}" dt="2023-07-03T02:46:20.581" v="1312" actId="20577"/>
        <pc:sldMkLst>
          <pc:docMk/>
          <pc:sldMk cId="4110760709" sldId="263"/>
        </pc:sldMkLst>
        <pc:spChg chg="mod">
          <ac:chgData name="Alissa Whitlock" userId="464711e9dc8cfa85" providerId="LiveId" clId="{B0A8A106-A9BE-47C8-B2D3-39817C0047A0}" dt="2023-07-03T02:46:02.375" v="1308" actId="26606"/>
          <ac:spMkLst>
            <pc:docMk/>
            <pc:sldMk cId="4110760709" sldId="263"/>
            <ac:spMk id="2" creationId="{CD358AEA-0439-3619-4605-24394256B36C}"/>
          </ac:spMkLst>
        </pc:spChg>
        <pc:spChg chg="mod">
          <ac:chgData name="Alissa Whitlock" userId="464711e9dc8cfa85" providerId="LiveId" clId="{B0A8A106-A9BE-47C8-B2D3-39817C0047A0}" dt="2023-07-03T02:46:20.581" v="1312" actId="20577"/>
          <ac:spMkLst>
            <pc:docMk/>
            <pc:sldMk cId="4110760709" sldId="263"/>
            <ac:spMk id="3" creationId="{98B32FAC-6440-768A-1D95-32CED9957441}"/>
          </ac:spMkLst>
        </pc:spChg>
        <pc:spChg chg="add del">
          <ac:chgData name="Alissa Whitlock" userId="464711e9dc8cfa85" providerId="LiveId" clId="{B0A8A106-A9BE-47C8-B2D3-39817C0047A0}" dt="2023-07-03T02:46:02.375" v="1308" actId="26606"/>
          <ac:spMkLst>
            <pc:docMk/>
            <pc:sldMk cId="4110760709" sldId="263"/>
            <ac:spMk id="10" creationId="{C610D2AE-07EF-436A-9755-AA8DF4B933A4}"/>
          </ac:spMkLst>
        </pc:spChg>
        <pc:spChg chg="add del">
          <ac:chgData name="Alissa Whitlock" userId="464711e9dc8cfa85" providerId="LiveId" clId="{B0A8A106-A9BE-47C8-B2D3-39817C0047A0}" dt="2023-07-03T02:46:02.375" v="1308" actId="26606"/>
          <ac:spMkLst>
            <pc:docMk/>
            <pc:sldMk cId="4110760709" sldId="263"/>
            <ac:spMk id="14" creationId="{CF2D8AD5-434A-4C0E-9F5B-C1AFD645F364}"/>
          </ac:spMkLst>
        </pc:spChg>
        <pc:picChg chg="add del mod">
          <ac:chgData name="Alissa Whitlock" userId="464711e9dc8cfa85" providerId="LiveId" clId="{B0A8A106-A9BE-47C8-B2D3-39817C0047A0}" dt="2023-07-03T02:45:41.356" v="1303" actId="21"/>
          <ac:picMkLst>
            <pc:docMk/>
            <pc:sldMk cId="4110760709" sldId="263"/>
            <ac:picMk id="5" creationId="{CBC03863-CC9F-96DF-8C70-895045D5D465}"/>
          </ac:picMkLst>
        </pc:picChg>
        <pc:picChg chg="add mod">
          <ac:chgData name="Alissa Whitlock" userId="464711e9dc8cfa85" providerId="LiveId" clId="{B0A8A106-A9BE-47C8-B2D3-39817C0047A0}" dt="2023-07-03T02:46:09.327" v="1310" actId="1076"/>
          <ac:picMkLst>
            <pc:docMk/>
            <pc:sldMk cId="4110760709" sldId="263"/>
            <ac:picMk id="7" creationId="{DC68323D-9DC6-4F8C-9B5B-02B86FF9F3EC}"/>
          </ac:picMkLst>
        </pc:picChg>
        <pc:picChg chg="add del">
          <ac:chgData name="Alissa Whitlock" userId="464711e9dc8cfa85" providerId="LiveId" clId="{B0A8A106-A9BE-47C8-B2D3-39817C0047A0}" dt="2023-07-03T02:46:02.375" v="1308" actId="26606"/>
          <ac:picMkLst>
            <pc:docMk/>
            <pc:sldMk cId="4110760709" sldId="263"/>
            <ac:picMk id="12" creationId="{6CACDD17-9043-46DF-882D-420365B79C18}"/>
          </ac:picMkLst>
        </pc:picChg>
        <pc:picChg chg="add del">
          <ac:chgData name="Alissa Whitlock" userId="464711e9dc8cfa85" providerId="LiveId" clId="{B0A8A106-A9BE-47C8-B2D3-39817C0047A0}" dt="2023-07-03T02:46:02.375" v="1308" actId="26606"/>
          <ac:picMkLst>
            <pc:docMk/>
            <pc:sldMk cId="4110760709" sldId="263"/>
            <ac:picMk id="16" creationId="{E92B246D-47CC-40F8-8DE7-B65D409E945E}"/>
          </ac:picMkLst>
        </pc:picChg>
      </pc:sldChg>
      <pc:sldChg chg="addSp modSp mod ord">
        <pc:chgData name="Alissa Whitlock" userId="464711e9dc8cfa85" providerId="LiveId" clId="{B0A8A106-A9BE-47C8-B2D3-39817C0047A0}" dt="2023-07-03T02:58:01.135" v="2537"/>
        <pc:sldMkLst>
          <pc:docMk/>
          <pc:sldMk cId="308440757" sldId="264"/>
        </pc:sldMkLst>
        <pc:spChg chg="mod">
          <ac:chgData name="Alissa Whitlock" userId="464711e9dc8cfa85" providerId="LiveId" clId="{B0A8A106-A9BE-47C8-B2D3-39817C0047A0}" dt="2023-07-03T02:46:44.093" v="1343" actId="20577"/>
          <ac:spMkLst>
            <pc:docMk/>
            <pc:sldMk cId="308440757" sldId="264"/>
            <ac:spMk id="2" creationId="{50C07E6F-A94A-1512-CCAD-A6A2B67B5976}"/>
          </ac:spMkLst>
        </pc:spChg>
        <pc:spChg chg="mod">
          <ac:chgData name="Alissa Whitlock" userId="464711e9dc8cfa85" providerId="LiveId" clId="{B0A8A106-A9BE-47C8-B2D3-39817C0047A0}" dt="2023-07-03T02:50:00.088" v="1824" actId="20577"/>
          <ac:spMkLst>
            <pc:docMk/>
            <pc:sldMk cId="308440757" sldId="264"/>
            <ac:spMk id="3" creationId="{1E25438C-2EAA-7EC4-6B36-6F16FD29B6AC}"/>
          </ac:spMkLst>
        </pc:spChg>
        <pc:picChg chg="add mod">
          <ac:chgData name="Alissa Whitlock" userId="464711e9dc8cfa85" providerId="LiveId" clId="{B0A8A106-A9BE-47C8-B2D3-39817C0047A0}" dt="2023-07-03T02:50:18.275" v="1830" actId="1076"/>
          <ac:picMkLst>
            <pc:docMk/>
            <pc:sldMk cId="308440757" sldId="264"/>
            <ac:picMk id="5" creationId="{63518F40-C56C-1973-6550-9EDC87E832FF}"/>
          </ac:picMkLst>
        </pc:picChg>
      </pc:sldChg>
      <pc:sldChg chg="addSp modSp mod">
        <pc:chgData name="Alissa Whitlock" userId="464711e9dc8cfa85" providerId="LiveId" clId="{B0A8A106-A9BE-47C8-B2D3-39817C0047A0}" dt="2023-07-03T02:54:54.831" v="2202" actId="1076"/>
        <pc:sldMkLst>
          <pc:docMk/>
          <pc:sldMk cId="189954898" sldId="265"/>
        </pc:sldMkLst>
        <pc:spChg chg="mod">
          <ac:chgData name="Alissa Whitlock" userId="464711e9dc8cfa85" providerId="LiveId" clId="{B0A8A106-A9BE-47C8-B2D3-39817C0047A0}" dt="2023-07-03T02:50:48.369" v="1856" actId="20577"/>
          <ac:spMkLst>
            <pc:docMk/>
            <pc:sldMk cId="189954898" sldId="265"/>
            <ac:spMk id="2" creationId="{76DFB24A-25ED-2A40-95B1-99791A920236}"/>
          </ac:spMkLst>
        </pc:spChg>
        <pc:spChg chg="mod">
          <ac:chgData name="Alissa Whitlock" userId="464711e9dc8cfa85" providerId="LiveId" clId="{B0A8A106-A9BE-47C8-B2D3-39817C0047A0}" dt="2023-07-03T02:54:19.978" v="2191" actId="14100"/>
          <ac:spMkLst>
            <pc:docMk/>
            <pc:sldMk cId="189954898" sldId="265"/>
            <ac:spMk id="3" creationId="{DD607908-1FB4-8608-D766-41B8D5A0DBAE}"/>
          </ac:spMkLst>
        </pc:spChg>
        <pc:picChg chg="add mod">
          <ac:chgData name="Alissa Whitlock" userId="464711e9dc8cfa85" providerId="LiveId" clId="{B0A8A106-A9BE-47C8-B2D3-39817C0047A0}" dt="2023-07-03T02:54:54.831" v="2202" actId="1076"/>
          <ac:picMkLst>
            <pc:docMk/>
            <pc:sldMk cId="189954898" sldId="265"/>
            <ac:picMk id="5" creationId="{55E1CCC5-191B-D52D-B924-777BC61FF93E}"/>
          </ac:picMkLst>
        </pc:picChg>
        <pc:picChg chg="add mod">
          <ac:chgData name="Alissa Whitlock" userId="464711e9dc8cfa85" providerId="LiveId" clId="{B0A8A106-A9BE-47C8-B2D3-39817C0047A0}" dt="2023-07-03T02:54:51.373" v="2201" actId="1076"/>
          <ac:picMkLst>
            <pc:docMk/>
            <pc:sldMk cId="189954898" sldId="265"/>
            <ac:picMk id="7" creationId="{3C77C470-2D7B-36DC-BD82-994535BA95AA}"/>
          </ac:picMkLst>
        </pc:picChg>
      </pc:sldChg>
      <pc:sldChg chg="addSp delSp modSp mod setBg">
        <pc:chgData name="Alissa Whitlock" userId="464711e9dc8cfa85" providerId="LiveId" clId="{B0A8A106-A9BE-47C8-B2D3-39817C0047A0}" dt="2023-07-03T02:57:55.489" v="2535" actId="20577"/>
        <pc:sldMkLst>
          <pc:docMk/>
          <pc:sldMk cId="3905679353" sldId="266"/>
        </pc:sldMkLst>
        <pc:spChg chg="mod">
          <ac:chgData name="Alissa Whitlock" userId="464711e9dc8cfa85" providerId="LiveId" clId="{B0A8A106-A9BE-47C8-B2D3-39817C0047A0}" dt="2023-07-03T02:57:14.409" v="2407" actId="26606"/>
          <ac:spMkLst>
            <pc:docMk/>
            <pc:sldMk cId="3905679353" sldId="266"/>
            <ac:spMk id="2" creationId="{D30D2D24-CE19-6605-170A-CB444B3A393D}"/>
          </ac:spMkLst>
        </pc:spChg>
        <pc:spChg chg="mod">
          <ac:chgData name="Alissa Whitlock" userId="464711e9dc8cfa85" providerId="LiveId" clId="{B0A8A106-A9BE-47C8-B2D3-39817C0047A0}" dt="2023-07-03T02:57:55.489" v="2535" actId="20577"/>
          <ac:spMkLst>
            <pc:docMk/>
            <pc:sldMk cId="3905679353" sldId="266"/>
            <ac:spMk id="3" creationId="{9D2580B4-C279-7AA4-7BB9-2B603BF37EA6}"/>
          </ac:spMkLst>
        </pc:spChg>
        <pc:spChg chg="add del">
          <ac:chgData name="Alissa Whitlock" userId="464711e9dc8cfa85" providerId="LiveId" clId="{B0A8A106-A9BE-47C8-B2D3-39817C0047A0}" dt="2023-07-03T02:57:14.409" v="2406" actId="26606"/>
          <ac:spMkLst>
            <pc:docMk/>
            <pc:sldMk cId="3905679353" sldId="266"/>
            <ac:spMk id="9" creationId="{F4979F40-3A44-4CCB-9EB7-F8318BCE576B}"/>
          </ac:spMkLst>
        </pc:spChg>
        <pc:spChg chg="add del">
          <ac:chgData name="Alissa Whitlock" userId="464711e9dc8cfa85" providerId="LiveId" clId="{B0A8A106-A9BE-47C8-B2D3-39817C0047A0}" dt="2023-07-03T02:57:14.409" v="2406" actId="26606"/>
          <ac:spMkLst>
            <pc:docMk/>
            <pc:sldMk cId="3905679353" sldId="266"/>
            <ac:spMk id="13" creationId="{AFD071FA-0514-4371-9568-86216A1F4658}"/>
          </ac:spMkLst>
        </pc:spChg>
        <pc:spChg chg="add del">
          <ac:chgData name="Alissa Whitlock" userId="464711e9dc8cfa85" providerId="LiveId" clId="{B0A8A106-A9BE-47C8-B2D3-39817C0047A0}" dt="2023-07-03T02:57:14.409" v="2406" actId="26606"/>
          <ac:spMkLst>
            <pc:docMk/>
            <pc:sldMk cId="3905679353" sldId="266"/>
            <ac:spMk id="15" creationId="{5211DDA4-E7B5-4325-A844-B7F59B084BA7}"/>
          </ac:spMkLst>
        </pc:spChg>
        <pc:picChg chg="add mod">
          <ac:chgData name="Alissa Whitlock" userId="464711e9dc8cfa85" providerId="LiveId" clId="{B0A8A106-A9BE-47C8-B2D3-39817C0047A0}" dt="2023-07-03T02:57:24.672" v="2410" actId="14100"/>
          <ac:picMkLst>
            <pc:docMk/>
            <pc:sldMk cId="3905679353" sldId="266"/>
            <ac:picMk id="4" creationId="{F31540FF-2273-9A69-9B19-8746139BD128}"/>
          </ac:picMkLst>
        </pc:picChg>
        <pc:picChg chg="add del">
          <ac:chgData name="Alissa Whitlock" userId="464711e9dc8cfa85" providerId="LiveId" clId="{B0A8A106-A9BE-47C8-B2D3-39817C0047A0}" dt="2023-07-03T02:57:14.409" v="2406" actId="26606"/>
          <ac:picMkLst>
            <pc:docMk/>
            <pc:sldMk cId="3905679353" sldId="266"/>
            <ac:picMk id="11" creationId="{15291D39-6B03-4BB5-BFC6-CBF11E90BFD6}"/>
          </ac:picMkLst>
        </pc:picChg>
        <pc:picChg chg="add del">
          <ac:chgData name="Alissa Whitlock" userId="464711e9dc8cfa85" providerId="LiveId" clId="{B0A8A106-A9BE-47C8-B2D3-39817C0047A0}" dt="2023-07-03T02:57:14.409" v="2406" actId="26606"/>
          <ac:picMkLst>
            <pc:docMk/>
            <pc:sldMk cId="3905679353" sldId="266"/>
            <ac:picMk id="17" creationId="{0D58E222-6309-4F79-AC20-9D3C69CD9B16}"/>
          </ac:picMkLst>
        </pc:picChg>
      </pc:sldChg>
      <pc:sldChg chg="modSp mod">
        <pc:chgData name="Alissa Whitlock" userId="464711e9dc8cfa85" providerId="LiveId" clId="{B0A8A106-A9BE-47C8-B2D3-39817C0047A0}" dt="2023-07-03T03:03:42.992" v="3234" actId="20577"/>
        <pc:sldMkLst>
          <pc:docMk/>
          <pc:sldMk cId="3391259365" sldId="267"/>
        </pc:sldMkLst>
        <pc:spChg chg="mod">
          <ac:chgData name="Alissa Whitlock" userId="464711e9dc8cfa85" providerId="LiveId" clId="{B0A8A106-A9BE-47C8-B2D3-39817C0047A0}" dt="2023-07-03T02:58:27.383" v="2561" actId="20577"/>
          <ac:spMkLst>
            <pc:docMk/>
            <pc:sldMk cId="3391259365" sldId="267"/>
            <ac:spMk id="2" creationId="{F05D762E-0D43-0393-A41E-A4E118001BEE}"/>
          </ac:spMkLst>
        </pc:spChg>
        <pc:spChg chg="mod">
          <ac:chgData name="Alissa Whitlock" userId="464711e9dc8cfa85" providerId="LiveId" clId="{B0A8A106-A9BE-47C8-B2D3-39817C0047A0}" dt="2023-07-03T03:03:42.992" v="3234" actId="20577"/>
          <ac:spMkLst>
            <pc:docMk/>
            <pc:sldMk cId="3391259365" sldId="267"/>
            <ac:spMk id="3" creationId="{EFFB0C2F-73BF-2432-F7DC-F6E00A5CB374}"/>
          </ac:spMkLst>
        </pc:spChg>
      </pc:sldChg>
      <pc:sldChg chg="addSp delSp modSp mod">
        <pc:chgData name="Alissa Whitlock" userId="464711e9dc8cfa85" providerId="LiveId" clId="{B0A8A106-A9BE-47C8-B2D3-39817C0047A0}" dt="2023-07-03T03:05:21.646" v="3334" actId="1076"/>
        <pc:sldMkLst>
          <pc:docMk/>
          <pc:sldMk cId="3244554463" sldId="268"/>
        </pc:sldMkLst>
        <pc:spChg chg="mod">
          <ac:chgData name="Alissa Whitlock" userId="464711e9dc8cfa85" providerId="LiveId" clId="{B0A8A106-A9BE-47C8-B2D3-39817C0047A0}" dt="2023-07-03T03:02:24.415" v="2968" actId="20577"/>
          <ac:spMkLst>
            <pc:docMk/>
            <pc:sldMk cId="3244554463" sldId="268"/>
            <ac:spMk id="2" creationId="{1E5E1EA9-004C-6C5D-4BF0-B2CC8267A4D5}"/>
          </ac:spMkLst>
        </pc:spChg>
        <pc:spChg chg="add del mod">
          <ac:chgData name="Alissa Whitlock" userId="464711e9dc8cfa85" providerId="LiveId" clId="{B0A8A106-A9BE-47C8-B2D3-39817C0047A0}" dt="2023-07-03T03:04:05.981" v="3328" actId="20577"/>
          <ac:spMkLst>
            <pc:docMk/>
            <pc:sldMk cId="3244554463" sldId="268"/>
            <ac:spMk id="3" creationId="{EF6B8259-030B-8277-0AB9-40ABD0C8F060}"/>
          </ac:spMkLst>
        </pc:spChg>
        <pc:picChg chg="add mod">
          <ac:chgData name="Alissa Whitlock" userId="464711e9dc8cfa85" providerId="LiveId" clId="{B0A8A106-A9BE-47C8-B2D3-39817C0047A0}" dt="2023-07-03T03:02:05.574" v="2934"/>
          <ac:picMkLst>
            <pc:docMk/>
            <pc:sldMk cId="3244554463" sldId="268"/>
            <ac:picMk id="4" creationId="{7EEEF594-F47F-F0CF-C76E-CB8C393CB0A4}"/>
          </ac:picMkLst>
        </pc:picChg>
        <pc:picChg chg="add mod">
          <ac:chgData name="Alissa Whitlock" userId="464711e9dc8cfa85" providerId="LiveId" clId="{B0A8A106-A9BE-47C8-B2D3-39817C0047A0}" dt="2023-07-03T03:04:24.505" v="3332" actId="14100"/>
          <ac:picMkLst>
            <pc:docMk/>
            <pc:sldMk cId="3244554463" sldId="268"/>
            <ac:picMk id="5" creationId="{9643EC3E-5881-3AB8-8F99-A78984443339}"/>
          </ac:picMkLst>
        </pc:picChg>
        <pc:picChg chg="add mod">
          <ac:chgData name="Alissa Whitlock" userId="464711e9dc8cfa85" providerId="LiveId" clId="{B0A8A106-A9BE-47C8-B2D3-39817C0047A0}" dt="2023-07-03T03:05:21.646" v="3334" actId="1076"/>
          <ac:picMkLst>
            <pc:docMk/>
            <pc:sldMk cId="3244554463" sldId="268"/>
            <ac:picMk id="6" creationId="{8871C25C-A0EE-27A1-EF68-96570069AC0B}"/>
          </ac:picMkLst>
        </pc:picChg>
      </pc:sldChg>
      <pc:sldChg chg="modSp mod">
        <pc:chgData name="Alissa Whitlock" userId="464711e9dc8cfa85" providerId="LiveId" clId="{B0A8A106-A9BE-47C8-B2D3-39817C0047A0}" dt="2023-07-03T03:10:13.677" v="3688" actId="947"/>
        <pc:sldMkLst>
          <pc:docMk/>
          <pc:sldMk cId="1024951437" sldId="269"/>
        </pc:sldMkLst>
        <pc:spChg chg="mod">
          <ac:chgData name="Alissa Whitlock" userId="464711e9dc8cfa85" providerId="LiveId" clId="{B0A8A106-A9BE-47C8-B2D3-39817C0047A0}" dt="2023-07-03T03:06:00.645" v="3352" actId="20577"/>
          <ac:spMkLst>
            <pc:docMk/>
            <pc:sldMk cId="1024951437" sldId="269"/>
            <ac:spMk id="2" creationId="{F156C479-F7F3-6A15-A294-64527763CBCA}"/>
          </ac:spMkLst>
        </pc:spChg>
        <pc:spChg chg="mod">
          <ac:chgData name="Alissa Whitlock" userId="464711e9dc8cfa85" providerId="LiveId" clId="{B0A8A106-A9BE-47C8-B2D3-39817C0047A0}" dt="2023-07-03T03:10:13.677" v="3688" actId="947"/>
          <ac:spMkLst>
            <pc:docMk/>
            <pc:sldMk cId="1024951437" sldId="269"/>
            <ac:spMk id="3" creationId="{3E221982-9301-1734-7CDA-0B39AF5655BA}"/>
          </ac:spMkLst>
        </pc:spChg>
      </pc:sldChg>
      <pc:sldChg chg="modSp mod">
        <pc:chgData name="Alissa Whitlock" userId="464711e9dc8cfa85" providerId="LiveId" clId="{B0A8A106-A9BE-47C8-B2D3-39817C0047A0}" dt="2023-07-03T03:13:20.743" v="4209" actId="20577"/>
        <pc:sldMkLst>
          <pc:docMk/>
          <pc:sldMk cId="1702087297" sldId="270"/>
        </pc:sldMkLst>
        <pc:spChg chg="mod">
          <ac:chgData name="Alissa Whitlock" userId="464711e9dc8cfa85" providerId="LiveId" clId="{B0A8A106-A9BE-47C8-B2D3-39817C0047A0}" dt="2023-07-03T03:11:02.702" v="3707" actId="20577"/>
          <ac:spMkLst>
            <pc:docMk/>
            <pc:sldMk cId="1702087297" sldId="270"/>
            <ac:spMk id="2" creationId="{1DE2A75E-57EB-49B4-0108-BD2C0B6C14A6}"/>
          </ac:spMkLst>
        </pc:spChg>
        <pc:spChg chg="mod">
          <ac:chgData name="Alissa Whitlock" userId="464711e9dc8cfa85" providerId="LiveId" clId="{B0A8A106-A9BE-47C8-B2D3-39817C0047A0}" dt="2023-07-03T03:13:20.743" v="4209" actId="20577"/>
          <ac:spMkLst>
            <pc:docMk/>
            <pc:sldMk cId="1702087297" sldId="270"/>
            <ac:spMk id="3" creationId="{4159AE55-FC3F-CF07-78F3-762058F082B2}"/>
          </ac:spMkLst>
        </pc:spChg>
      </pc:sldChg>
      <pc:sldChg chg="modSp mod">
        <pc:chgData name="Alissa Whitlock" userId="464711e9dc8cfa85" providerId="LiveId" clId="{B0A8A106-A9BE-47C8-B2D3-39817C0047A0}" dt="2023-07-03T03:15:11.100" v="4689" actId="20577"/>
        <pc:sldMkLst>
          <pc:docMk/>
          <pc:sldMk cId="3760500827" sldId="271"/>
        </pc:sldMkLst>
        <pc:spChg chg="mod">
          <ac:chgData name="Alissa Whitlock" userId="464711e9dc8cfa85" providerId="LiveId" clId="{B0A8A106-A9BE-47C8-B2D3-39817C0047A0}" dt="2023-07-03T03:13:41.978" v="4224" actId="20577"/>
          <ac:spMkLst>
            <pc:docMk/>
            <pc:sldMk cId="3760500827" sldId="271"/>
            <ac:spMk id="2" creationId="{C70DFD06-8CCC-F856-C2F6-97EAB184A385}"/>
          </ac:spMkLst>
        </pc:spChg>
        <pc:spChg chg="mod">
          <ac:chgData name="Alissa Whitlock" userId="464711e9dc8cfa85" providerId="LiveId" clId="{B0A8A106-A9BE-47C8-B2D3-39817C0047A0}" dt="2023-07-03T03:15:11.100" v="4689" actId="20577"/>
          <ac:spMkLst>
            <pc:docMk/>
            <pc:sldMk cId="3760500827" sldId="271"/>
            <ac:spMk id="3" creationId="{76E06560-2EB8-91EC-90EA-041532C94CF3}"/>
          </ac:spMkLst>
        </pc:spChg>
      </pc:sldChg>
      <pc:sldChg chg="modSp mod">
        <pc:chgData name="Alissa Whitlock" userId="464711e9dc8cfa85" providerId="LiveId" clId="{B0A8A106-A9BE-47C8-B2D3-39817C0047A0}" dt="2023-07-03T03:20:09.536" v="5400" actId="113"/>
        <pc:sldMkLst>
          <pc:docMk/>
          <pc:sldMk cId="2438764738" sldId="272"/>
        </pc:sldMkLst>
        <pc:spChg chg="mod">
          <ac:chgData name="Alissa Whitlock" userId="464711e9dc8cfa85" providerId="LiveId" clId="{B0A8A106-A9BE-47C8-B2D3-39817C0047A0}" dt="2023-07-03T03:15:36.145" v="4713" actId="20577"/>
          <ac:spMkLst>
            <pc:docMk/>
            <pc:sldMk cId="2438764738" sldId="272"/>
            <ac:spMk id="2" creationId="{C001F4ED-A9EC-DADB-5728-421C546C06B1}"/>
          </ac:spMkLst>
        </pc:spChg>
        <pc:spChg chg="mod">
          <ac:chgData name="Alissa Whitlock" userId="464711e9dc8cfa85" providerId="LiveId" clId="{B0A8A106-A9BE-47C8-B2D3-39817C0047A0}" dt="2023-07-03T03:20:09.536" v="5400" actId="113"/>
          <ac:spMkLst>
            <pc:docMk/>
            <pc:sldMk cId="2438764738" sldId="272"/>
            <ac:spMk id="3" creationId="{D64EA4C2-6BA5-A923-33C7-3F3E2DFE8617}"/>
          </ac:spMkLst>
        </pc:spChg>
      </pc:sldChg>
      <pc:sldChg chg="addSp delSp modSp mod">
        <pc:chgData name="Alissa Whitlock" userId="464711e9dc8cfa85" providerId="LiveId" clId="{B0A8A106-A9BE-47C8-B2D3-39817C0047A0}" dt="2023-07-03T03:19:09.461" v="5294" actId="1076"/>
        <pc:sldMkLst>
          <pc:docMk/>
          <pc:sldMk cId="2558970532" sldId="273"/>
        </pc:sldMkLst>
        <pc:spChg chg="mod">
          <ac:chgData name="Alissa Whitlock" userId="464711e9dc8cfa85" providerId="LiveId" clId="{B0A8A106-A9BE-47C8-B2D3-39817C0047A0}" dt="2023-07-03T03:18:39.676" v="5287" actId="20577"/>
          <ac:spMkLst>
            <pc:docMk/>
            <pc:sldMk cId="2558970532" sldId="273"/>
            <ac:spMk id="2" creationId="{D9EB0A4A-9475-B5F7-7849-95CB8E5FD166}"/>
          </ac:spMkLst>
        </pc:spChg>
        <pc:spChg chg="del">
          <ac:chgData name="Alissa Whitlock" userId="464711e9dc8cfa85" providerId="LiveId" clId="{B0A8A106-A9BE-47C8-B2D3-39817C0047A0}" dt="2023-07-03T03:18:09.515" v="5210" actId="931"/>
          <ac:spMkLst>
            <pc:docMk/>
            <pc:sldMk cId="2558970532" sldId="273"/>
            <ac:spMk id="3" creationId="{8E988EF8-0738-69CD-EC2E-A0EDEEA9080D}"/>
          </ac:spMkLst>
        </pc:spChg>
        <pc:picChg chg="add mod">
          <ac:chgData name="Alissa Whitlock" userId="464711e9dc8cfa85" providerId="LiveId" clId="{B0A8A106-A9BE-47C8-B2D3-39817C0047A0}" dt="2023-07-03T03:19:09.461" v="5294" actId="1076"/>
          <ac:picMkLst>
            <pc:docMk/>
            <pc:sldMk cId="2558970532" sldId="273"/>
            <ac:picMk id="5" creationId="{D2A4B807-1644-DF5A-0351-ABB5D114A300}"/>
          </ac:picMkLst>
        </pc:picChg>
        <pc:picChg chg="add mod">
          <ac:chgData name="Alissa Whitlock" userId="464711e9dc8cfa85" providerId="LiveId" clId="{B0A8A106-A9BE-47C8-B2D3-39817C0047A0}" dt="2023-07-03T03:19:06.349" v="5293" actId="1076"/>
          <ac:picMkLst>
            <pc:docMk/>
            <pc:sldMk cId="2558970532" sldId="273"/>
            <ac:picMk id="7" creationId="{B74F0D99-2508-8A5A-0079-569D437DA483}"/>
          </ac:picMkLst>
        </pc:picChg>
      </pc:sldChg>
      <pc:sldChg chg="modSp mod">
        <pc:chgData name="Alissa Whitlock" userId="464711e9dc8cfa85" providerId="LiveId" clId="{B0A8A106-A9BE-47C8-B2D3-39817C0047A0}" dt="2023-07-03T03:26:57.141" v="6399" actId="20577"/>
        <pc:sldMkLst>
          <pc:docMk/>
          <pc:sldMk cId="2403610014" sldId="274"/>
        </pc:sldMkLst>
        <pc:spChg chg="mod">
          <ac:chgData name="Alissa Whitlock" userId="464711e9dc8cfa85" providerId="LiveId" clId="{B0A8A106-A9BE-47C8-B2D3-39817C0047A0}" dt="2023-07-03T03:20:18.546" v="5409" actId="20577"/>
          <ac:spMkLst>
            <pc:docMk/>
            <pc:sldMk cId="2403610014" sldId="274"/>
            <ac:spMk id="2" creationId="{F6DEF814-1052-F788-DF57-2C7F0719418E}"/>
          </ac:spMkLst>
        </pc:spChg>
        <pc:spChg chg="mod">
          <ac:chgData name="Alissa Whitlock" userId="464711e9dc8cfa85" providerId="LiveId" clId="{B0A8A106-A9BE-47C8-B2D3-39817C0047A0}" dt="2023-07-03T03:26:57.141" v="6399" actId="20577"/>
          <ac:spMkLst>
            <pc:docMk/>
            <pc:sldMk cId="2403610014" sldId="274"/>
            <ac:spMk id="3" creationId="{5E315FCA-A324-B077-10F6-72F84C63C886}"/>
          </ac:spMkLst>
        </pc:spChg>
      </pc:sldChg>
      <pc:sldChg chg="addSp modSp mod ord setBg setClrOvrMap">
        <pc:chgData name="Alissa Whitlock" userId="464711e9dc8cfa85" providerId="LiveId" clId="{B0A8A106-A9BE-47C8-B2D3-39817C0047A0}" dt="2023-07-03T03:27:48.269" v="6405" actId="26606"/>
        <pc:sldMkLst>
          <pc:docMk/>
          <pc:sldMk cId="2790610581" sldId="275"/>
        </pc:sldMkLst>
        <pc:spChg chg="mod">
          <ac:chgData name="Alissa Whitlock" userId="464711e9dc8cfa85" providerId="LiveId" clId="{B0A8A106-A9BE-47C8-B2D3-39817C0047A0}" dt="2023-07-03T03:27:48.269" v="6405" actId="26606"/>
          <ac:spMkLst>
            <pc:docMk/>
            <pc:sldMk cId="2790610581" sldId="275"/>
            <ac:spMk id="2" creationId="{0A957A06-D4B6-9851-E4D6-2D1AFAEFF97F}"/>
          </ac:spMkLst>
        </pc:spChg>
        <pc:spChg chg="mod">
          <ac:chgData name="Alissa Whitlock" userId="464711e9dc8cfa85" providerId="LiveId" clId="{B0A8A106-A9BE-47C8-B2D3-39817C0047A0}" dt="2023-07-03T03:27:48.269" v="6405" actId="26606"/>
          <ac:spMkLst>
            <pc:docMk/>
            <pc:sldMk cId="2790610581" sldId="275"/>
            <ac:spMk id="3" creationId="{ECFA945B-AC5C-ECD0-19F6-4FF4380C3ABC}"/>
          </ac:spMkLst>
        </pc:spChg>
        <pc:spChg chg="add">
          <ac:chgData name="Alissa Whitlock" userId="464711e9dc8cfa85" providerId="LiveId" clId="{B0A8A106-A9BE-47C8-B2D3-39817C0047A0}" dt="2023-07-03T03:27:48.269" v="6405" actId="26606"/>
          <ac:spMkLst>
            <pc:docMk/>
            <pc:sldMk cId="2790610581" sldId="275"/>
            <ac:spMk id="14" creationId="{9DD3589A-DB65-424B-ACF1-5C8155F1C3A8}"/>
          </ac:spMkLst>
        </pc:spChg>
        <pc:spChg chg="add">
          <ac:chgData name="Alissa Whitlock" userId="464711e9dc8cfa85" providerId="LiveId" clId="{B0A8A106-A9BE-47C8-B2D3-39817C0047A0}" dt="2023-07-03T03:27:48.269" v="6405" actId="26606"/>
          <ac:spMkLst>
            <pc:docMk/>
            <pc:sldMk cId="2790610581" sldId="275"/>
            <ac:spMk id="16" creationId="{9F784D76-D302-4160-A2D4-C2F4AB76D478}"/>
          </ac:spMkLst>
        </pc:spChg>
        <pc:spChg chg="add">
          <ac:chgData name="Alissa Whitlock" userId="464711e9dc8cfa85" providerId="LiveId" clId="{B0A8A106-A9BE-47C8-B2D3-39817C0047A0}" dt="2023-07-03T03:27:48.269" v="6405" actId="26606"/>
          <ac:spMkLst>
            <pc:docMk/>
            <pc:sldMk cId="2790610581" sldId="275"/>
            <ac:spMk id="20" creationId="{2B57E7D2-A94B-4A8D-B58F-D3E30C2353DE}"/>
          </ac:spMkLst>
        </pc:spChg>
        <pc:picChg chg="add mod">
          <ac:chgData name="Alissa Whitlock" userId="464711e9dc8cfa85" providerId="LiveId" clId="{B0A8A106-A9BE-47C8-B2D3-39817C0047A0}" dt="2023-07-03T03:27:48.269" v="6405" actId="26606"/>
          <ac:picMkLst>
            <pc:docMk/>
            <pc:sldMk cId="2790610581" sldId="275"/>
            <ac:picMk id="5" creationId="{851043CD-C6AA-BA84-8DEC-0D254F688949}"/>
          </ac:picMkLst>
        </pc:picChg>
        <pc:picChg chg="add">
          <ac:chgData name="Alissa Whitlock" userId="464711e9dc8cfa85" providerId="LiveId" clId="{B0A8A106-A9BE-47C8-B2D3-39817C0047A0}" dt="2023-07-03T03:27:48.269" v="6405" actId="26606"/>
          <ac:picMkLst>
            <pc:docMk/>
            <pc:sldMk cId="2790610581" sldId="275"/>
            <ac:picMk id="10" creationId="{D8DF5C3E-BDAB-40E6-A40B-8C05D8CD3F52}"/>
          </ac:picMkLst>
        </pc:picChg>
        <pc:picChg chg="add">
          <ac:chgData name="Alissa Whitlock" userId="464711e9dc8cfa85" providerId="LiveId" clId="{B0A8A106-A9BE-47C8-B2D3-39817C0047A0}" dt="2023-07-03T03:27:48.269" v="6405" actId="26606"/>
          <ac:picMkLst>
            <pc:docMk/>
            <pc:sldMk cId="2790610581" sldId="275"/>
            <ac:picMk id="12" creationId="{9D90C31A-86E3-472B-B929-496667598EFF}"/>
          </ac:picMkLst>
        </pc:picChg>
        <pc:picChg chg="add">
          <ac:chgData name="Alissa Whitlock" userId="464711e9dc8cfa85" providerId="LiveId" clId="{B0A8A106-A9BE-47C8-B2D3-39817C0047A0}" dt="2023-07-03T03:27:48.269" v="6405" actId="26606"/>
          <ac:picMkLst>
            <pc:docMk/>
            <pc:sldMk cId="2790610581" sldId="275"/>
            <ac:picMk id="18" creationId="{608D9710-1A5F-4D24-B654-F2081DE6014C}"/>
          </ac:picMkLst>
        </pc:picChg>
      </pc:sldChg>
      <pc:sldChg chg="del">
        <pc:chgData name="Alissa Whitlock" userId="464711e9dc8cfa85" providerId="LiveId" clId="{B0A8A106-A9BE-47C8-B2D3-39817C0047A0}" dt="2023-07-03T03:27:05.810" v="6400" actId="2696"/>
        <pc:sldMkLst>
          <pc:docMk/>
          <pc:sldMk cId="505154051" sldId="276"/>
        </pc:sldMkLst>
      </pc:sldChg>
      <pc:sldChg chg="del">
        <pc:chgData name="Alissa Whitlock" userId="464711e9dc8cfa85" providerId="LiveId" clId="{B0A8A106-A9BE-47C8-B2D3-39817C0047A0}" dt="2023-07-03T03:27:08.870" v="6401" actId="2696"/>
        <pc:sldMkLst>
          <pc:docMk/>
          <pc:sldMk cId="1629538225" sldId="277"/>
        </pc:sldMkLst>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95A5EA-D29D-4AC0-A710-5E659FE9BE8A}" type="datetimeFigureOut">
              <a:rPr lang="en-US" smtClean="0"/>
              <a:t>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7141E593-5B70-4857-9380-D702527B280B}" type="slidenum">
              <a:rPr lang="en-US" smtClean="0"/>
              <a:t>‹#›</a:t>
            </a:fld>
            <a:endParaRPr lang="en-US"/>
          </a:p>
        </p:txBody>
      </p:sp>
    </p:spTree>
    <p:extLst>
      <p:ext uri="{BB962C8B-B14F-4D97-AF65-F5344CB8AC3E}">
        <p14:creationId xmlns:p14="http://schemas.microsoft.com/office/powerpoint/2010/main" val="1091941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95A5EA-D29D-4AC0-A710-5E659FE9BE8A}" type="datetimeFigureOut">
              <a:rPr lang="en-US" smtClean="0"/>
              <a:t>7/2/2023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7141E593-5B70-4857-9380-D702527B280B}" type="slidenum">
              <a:rPr lang="en-US" smtClean="0"/>
              <a:t>‹#›</a:t>
            </a:fld>
            <a:endParaRPr lang="en-US"/>
          </a:p>
        </p:txBody>
      </p:sp>
    </p:spTree>
    <p:extLst>
      <p:ext uri="{BB962C8B-B14F-4D97-AF65-F5344CB8AC3E}">
        <p14:creationId xmlns:p14="http://schemas.microsoft.com/office/powerpoint/2010/main" val="1080900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95A5EA-D29D-4AC0-A710-5E659FE9BE8A}" type="datetimeFigureOut">
              <a:rPr lang="en-US" smtClean="0"/>
              <a:t>7/2/2023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7141E593-5B70-4857-9380-D702527B280B}" type="slidenum">
              <a:rPr lang="en-US" smtClean="0"/>
              <a:t>‹#›</a:t>
            </a:fld>
            <a:endParaRPr lang="en-US"/>
          </a:p>
        </p:txBody>
      </p:sp>
    </p:spTree>
    <p:extLst>
      <p:ext uri="{BB962C8B-B14F-4D97-AF65-F5344CB8AC3E}">
        <p14:creationId xmlns:p14="http://schemas.microsoft.com/office/powerpoint/2010/main" val="661223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95A5EA-D29D-4AC0-A710-5E659FE9BE8A}" type="datetimeFigureOut">
              <a:rPr lang="en-US" smtClean="0"/>
              <a:t>7/2/2023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7141E593-5B70-4857-9380-D702527B280B}"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790630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95A5EA-D29D-4AC0-A710-5E659FE9BE8A}" type="datetimeFigureOut">
              <a:rPr lang="en-US" smtClean="0"/>
              <a:t>7/2/2023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7141E593-5B70-4857-9380-D702527B280B}" type="slidenum">
              <a:rPr lang="en-US" smtClean="0"/>
              <a:t>‹#›</a:t>
            </a:fld>
            <a:endParaRPr lang="en-US"/>
          </a:p>
        </p:txBody>
      </p:sp>
    </p:spTree>
    <p:extLst>
      <p:ext uri="{BB962C8B-B14F-4D97-AF65-F5344CB8AC3E}">
        <p14:creationId xmlns:p14="http://schemas.microsoft.com/office/powerpoint/2010/main" val="3850319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095A5EA-D29D-4AC0-A710-5E659FE9BE8A}" type="datetimeFigureOut">
              <a:rPr lang="en-US" smtClean="0"/>
              <a:t>7/2/2023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41E593-5B70-4857-9380-D702527B280B}" type="slidenum">
              <a:rPr lang="en-US" smtClean="0"/>
              <a:t>‹#›</a:t>
            </a:fld>
            <a:endParaRPr lang="en-US"/>
          </a:p>
        </p:txBody>
      </p:sp>
    </p:spTree>
    <p:extLst>
      <p:ext uri="{BB962C8B-B14F-4D97-AF65-F5344CB8AC3E}">
        <p14:creationId xmlns:p14="http://schemas.microsoft.com/office/powerpoint/2010/main" val="2946817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095A5EA-D29D-4AC0-A710-5E659FE9BE8A}" type="datetimeFigureOut">
              <a:rPr lang="en-US" smtClean="0"/>
              <a:t>7/2/2023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41E593-5B70-4857-9380-D702527B280B}" type="slidenum">
              <a:rPr lang="en-US" smtClean="0"/>
              <a:t>‹#›</a:t>
            </a:fld>
            <a:endParaRPr lang="en-US"/>
          </a:p>
        </p:txBody>
      </p:sp>
    </p:spTree>
    <p:extLst>
      <p:ext uri="{BB962C8B-B14F-4D97-AF65-F5344CB8AC3E}">
        <p14:creationId xmlns:p14="http://schemas.microsoft.com/office/powerpoint/2010/main" val="4158563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95A5EA-D29D-4AC0-A710-5E659FE9BE8A}" type="datetimeFigureOut">
              <a:rPr lang="en-US" smtClean="0"/>
              <a:t>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1E593-5B70-4857-9380-D702527B280B}" type="slidenum">
              <a:rPr lang="en-US" smtClean="0"/>
              <a:t>‹#›</a:t>
            </a:fld>
            <a:endParaRPr lang="en-US"/>
          </a:p>
        </p:txBody>
      </p:sp>
    </p:spTree>
    <p:extLst>
      <p:ext uri="{BB962C8B-B14F-4D97-AF65-F5344CB8AC3E}">
        <p14:creationId xmlns:p14="http://schemas.microsoft.com/office/powerpoint/2010/main" val="2358859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095A5EA-D29D-4AC0-A710-5E659FE9BE8A}" type="datetimeFigureOut">
              <a:rPr lang="en-US" smtClean="0"/>
              <a:t>7/2/2023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7141E593-5B70-4857-9380-D702527B280B}" type="slidenum">
              <a:rPr lang="en-US" smtClean="0"/>
              <a:t>‹#›</a:t>
            </a:fld>
            <a:endParaRPr lang="en-US"/>
          </a:p>
        </p:txBody>
      </p:sp>
    </p:spTree>
    <p:extLst>
      <p:ext uri="{BB962C8B-B14F-4D97-AF65-F5344CB8AC3E}">
        <p14:creationId xmlns:p14="http://schemas.microsoft.com/office/powerpoint/2010/main" val="3334107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95A5EA-D29D-4AC0-A710-5E659FE9BE8A}" type="datetimeFigureOut">
              <a:rPr lang="en-US" smtClean="0"/>
              <a:t>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1E593-5B70-4857-9380-D702527B280B}" type="slidenum">
              <a:rPr lang="en-US" smtClean="0"/>
              <a:t>‹#›</a:t>
            </a:fld>
            <a:endParaRPr lang="en-US"/>
          </a:p>
        </p:txBody>
      </p:sp>
    </p:spTree>
    <p:extLst>
      <p:ext uri="{BB962C8B-B14F-4D97-AF65-F5344CB8AC3E}">
        <p14:creationId xmlns:p14="http://schemas.microsoft.com/office/powerpoint/2010/main" val="3067712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95A5EA-D29D-4AC0-A710-5E659FE9BE8A}" type="datetimeFigureOut">
              <a:rPr lang="en-US" smtClean="0"/>
              <a:t>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7141E593-5B70-4857-9380-D702527B280B}" type="slidenum">
              <a:rPr lang="en-US" smtClean="0"/>
              <a:t>‹#›</a:t>
            </a:fld>
            <a:endParaRPr lang="en-US"/>
          </a:p>
        </p:txBody>
      </p:sp>
    </p:spTree>
    <p:extLst>
      <p:ext uri="{BB962C8B-B14F-4D97-AF65-F5344CB8AC3E}">
        <p14:creationId xmlns:p14="http://schemas.microsoft.com/office/powerpoint/2010/main" val="2140404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95A5EA-D29D-4AC0-A710-5E659FE9BE8A}" type="datetimeFigureOut">
              <a:rPr lang="en-US" smtClean="0"/>
              <a:t>7/2/2023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1E593-5B70-4857-9380-D702527B280B}" type="slidenum">
              <a:rPr lang="en-US" smtClean="0"/>
              <a:t>‹#›</a:t>
            </a:fld>
            <a:endParaRPr lang="en-US"/>
          </a:p>
        </p:txBody>
      </p:sp>
    </p:spTree>
    <p:extLst>
      <p:ext uri="{BB962C8B-B14F-4D97-AF65-F5344CB8AC3E}">
        <p14:creationId xmlns:p14="http://schemas.microsoft.com/office/powerpoint/2010/main" val="2167739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95A5EA-D29D-4AC0-A710-5E659FE9BE8A}" type="datetimeFigureOut">
              <a:rPr lang="en-US" smtClean="0"/>
              <a:t>7/2/2023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41E593-5B70-4857-9380-D702527B280B}" type="slidenum">
              <a:rPr lang="en-US" smtClean="0"/>
              <a:t>‹#›</a:t>
            </a:fld>
            <a:endParaRPr lang="en-US"/>
          </a:p>
        </p:txBody>
      </p:sp>
    </p:spTree>
    <p:extLst>
      <p:ext uri="{BB962C8B-B14F-4D97-AF65-F5344CB8AC3E}">
        <p14:creationId xmlns:p14="http://schemas.microsoft.com/office/powerpoint/2010/main" val="1240162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95A5EA-D29D-4AC0-A710-5E659FE9BE8A}" type="datetimeFigureOut">
              <a:rPr lang="en-US" smtClean="0"/>
              <a:t>7/2/2023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41E593-5B70-4857-9380-D702527B280B}" type="slidenum">
              <a:rPr lang="en-US" smtClean="0"/>
              <a:t>‹#›</a:t>
            </a:fld>
            <a:endParaRPr lang="en-US"/>
          </a:p>
        </p:txBody>
      </p:sp>
    </p:spTree>
    <p:extLst>
      <p:ext uri="{BB962C8B-B14F-4D97-AF65-F5344CB8AC3E}">
        <p14:creationId xmlns:p14="http://schemas.microsoft.com/office/powerpoint/2010/main" val="3596336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095A5EA-D29D-4AC0-A710-5E659FE9BE8A}" type="datetimeFigureOut">
              <a:rPr lang="en-US" smtClean="0"/>
              <a:t>7/2/2023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41E593-5B70-4857-9380-D702527B280B}" type="slidenum">
              <a:rPr lang="en-US" smtClean="0"/>
              <a:t>‹#›</a:t>
            </a:fld>
            <a:endParaRPr lang="en-US"/>
          </a:p>
        </p:txBody>
      </p:sp>
    </p:spTree>
    <p:extLst>
      <p:ext uri="{BB962C8B-B14F-4D97-AF65-F5344CB8AC3E}">
        <p14:creationId xmlns:p14="http://schemas.microsoft.com/office/powerpoint/2010/main" val="1069952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95A5EA-D29D-4AC0-A710-5E659FE9BE8A}" type="datetimeFigureOut">
              <a:rPr lang="en-US" smtClean="0"/>
              <a:t>7/2/2023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1E593-5B70-4857-9380-D702527B280B}" type="slidenum">
              <a:rPr lang="en-US" smtClean="0"/>
              <a:t>‹#›</a:t>
            </a:fld>
            <a:endParaRPr lang="en-US"/>
          </a:p>
        </p:txBody>
      </p:sp>
    </p:spTree>
    <p:extLst>
      <p:ext uri="{BB962C8B-B14F-4D97-AF65-F5344CB8AC3E}">
        <p14:creationId xmlns:p14="http://schemas.microsoft.com/office/powerpoint/2010/main" val="3046542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95A5EA-D29D-4AC0-A710-5E659FE9BE8A}" type="datetimeFigureOut">
              <a:rPr lang="en-US" smtClean="0"/>
              <a:t>7/2/2023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1E593-5B70-4857-9380-D702527B280B}" type="slidenum">
              <a:rPr lang="en-US" smtClean="0"/>
              <a:t>‹#›</a:t>
            </a:fld>
            <a:endParaRPr lang="en-US"/>
          </a:p>
        </p:txBody>
      </p:sp>
    </p:spTree>
    <p:extLst>
      <p:ext uri="{BB962C8B-B14F-4D97-AF65-F5344CB8AC3E}">
        <p14:creationId xmlns:p14="http://schemas.microsoft.com/office/powerpoint/2010/main" val="1959877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095A5EA-D29D-4AC0-A710-5E659FE9BE8A}" type="datetimeFigureOut">
              <a:rPr lang="en-US" smtClean="0"/>
              <a:t>7/2/2023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141E593-5B70-4857-9380-D702527B280B}" type="slidenum">
              <a:rPr lang="en-US" smtClean="0"/>
              <a:t>‹#›</a:t>
            </a:fld>
            <a:endParaRPr lang="en-US"/>
          </a:p>
        </p:txBody>
      </p:sp>
    </p:spTree>
    <p:extLst>
      <p:ext uri="{BB962C8B-B14F-4D97-AF65-F5344CB8AC3E}">
        <p14:creationId xmlns:p14="http://schemas.microsoft.com/office/powerpoint/2010/main" val="307656308"/>
      </p:ext>
    </p:extLst>
  </p:cSld>
  <p:clrMap bg1="dk1" tx1="lt1" bg2="dk2" tx2="lt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sharpenSoften amount="50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C889A-C257-AB49-747E-9BE68DEA81EC}"/>
              </a:ext>
            </a:extLst>
          </p:cNvPr>
          <p:cNvSpPr>
            <a:spLocks noGrp="1"/>
          </p:cNvSpPr>
          <p:nvPr>
            <p:ph type="ctrTitle"/>
          </p:nvPr>
        </p:nvSpPr>
        <p:spPr/>
        <p:txBody>
          <a:bodyPr/>
          <a:lstStyle/>
          <a:p>
            <a:r>
              <a:rPr lang="en-US" dirty="0"/>
              <a:t>ORD Corporate </a:t>
            </a:r>
            <a:r>
              <a:rPr lang="en-US" dirty="0" err="1"/>
              <a:t>Backbrief</a:t>
            </a:r>
            <a:endParaRPr lang="en-US" dirty="0"/>
          </a:p>
        </p:txBody>
      </p:sp>
      <p:sp>
        <p:nvSpPr>
          <p:cNvPr id="3" name="Subtitle 2">
            <a:extLst>
              <a:ext uri="{FF2B5EF4-FFF2-40B4-BE49-F238E27FC236}">
                <a16:creationId xmlns:a16="http://schemas.microsoft.com/office/drawing/2014/main" id="{9FDC6574-DF10-EF5E-E7A9-5F0AD169F997}"/>
              </a:ext>
            </a:extLst>
          </p:cNvPr>
          <p:cNvSpPr>
            <a:spLocks noGrp="1"/>
          </p:cNvSpPr>
          <p:nvPr>
            <p:ph type="subTitle" idx="1"/>
          </p:nvPr>
        </p:nvSpPr>
        <p:spPr/>
        <p:txBody>
          <a:bodyPr>
            <a:normAutofit/>
          </a:bodyPr>
          <a:lstStyle/>
          <a:p>
            <a:r>
              <a:rPr lang="en-US" sz="5400" dirty="0">
                <a:solidFill>
                  <a:schemeClr val="bg1"/>
                </a:solidFill>
              </a:rPr>
              <a:t>Jeffery </a:t>
            </a:r>
            <a:r>
              <a:rPr lang="en-US" sz="5400" dirty="0" err="1">
                <a:solidFill>
                  <a:schemeClr val="bg1"/>
                </a:solidFill>
              </a:rPr>
              <a:t>Boczkaja</a:t>
            </a:r>
            <a:endParaRPr lang="en-US" sz="5400" dirty="0">
              <a:solidFill>
                <a:schemeClr val="bg1"/>
              </a:solidFill>
            </a:endParaRPr>
          </a:p>
        </p:txBody>
      </p:sp>
    </p:spTree>
    <p:extLst>
      <p:ext uri="{BB962C8B-B14F-4D97-AF65-F5344CB8AC3E}">
        <p14:creationId xmlns:p14="http://schemas.microsoft.com/office/powerpoint/2010/main" val="4247907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07E6F-A94A-1512-CCAD-A6A2B67B5976}"/>
              </a:ext>
            </a:extLst>
          </p:cNvPr>
          <p:cNvSpPr>
            <a:spLocks noGrp="1"/>
          </p:cNvSpPr>
          <p:nvPr>
            <p:ph type="title"/>
          </p:nvPr>
        </p:nvSpPr>
        <p:spPr/>
        <p:txBody>
          <a:bodyPr/>
          <a:lstStyle/>
          <a:p>
            <a:r>
              <a:rPr lang="en-US" dirty="0"/>
              <a:t>Working with Data in PostgreSQL</a:t>
            </a:r>
          </a:p>
        </p:txBody>
      </p:sp>
      <p:sp>
        <p:nvSpPr>
          <p:cNvPr id="3" name="Content Placeholder 2">
            <a:extLst>
              <a:ext uri="{FF2B5EF4-FFF2-40B4-BE49-F238E27FC236}">
                <a16:creationId xmlns:a16="http://schemas.microsoft.com/office/drawing/2014/main" id="{1E25438C-2EAA-7EC4-6B36-6F16FD29B6AC}"/>
              </a:ext>
            </a:extLst>
          </p:cNvPr>
          <p:cNvSpPr>
            <a:spLocks noGrp="1"/>
          </p:cNvSpPr>
          <p:nvPr>
            <p:ph idx="1"/>
          </p:nvPr>
        </p:nvSpPr>
        <p:spPr/>
        <p:txBody>
          <a:bodyPr/>
          <a:lstStyle/>
          <a:p>
            <a:r>
              <a:rPr lang="en-US" dirty="0"/>
              <a:t>Once the data was in the tables it was not too difficult to learn how to use the database to find information we needed to help us in our decision process.</a:t>
            </a:r>
          </a:p>
          <a:p>
            <a:r>
              <a:rPr lang="en-US" dirty="0"/>
              <a:t>Even with our data we were able to either add </a:t>
            </a:r>
            <a:r>
              <a:rPr lang="en-US" dirty="0" err="1"/>
              <a:t>dupilicate</a:t>
            </a:r>
            <a:r>
              <a:rPr lang="en-US" dirty="0"/>
              <a:t> columns to certain tables or use joins to help analyze information from multiple tables.</a:t>
            </a:r>
          </a:p>
          <a:p>
            <a:r>
              <a:rPr lang="en-US" dirty="0"/>
              <a:t>Here is an example:</a:t>
            </a:r>
          </a:p>
        </p:txBody>
      </p:sp>
      <p:pic>
        <p:nvPicPr>
          <p:cNvPr id="5" name="Picture 4" descr="A picture containing text, font, receipt, screenshot&#10;&#10;Description automatically generated">
            <a:extLst>
              <a:ext uri="{FF2B5EF4-FFF2-40B4-BE49-F238E27FC236}">
                <a16:creationId xmlns:a16="http://schemas.microsoft.com/office/drawing/2014/main" id="{63518F40-C56C-1973-6550-9EDC87E832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9492" y="4524157"/>
            <a:ext cx="7766381" cy="1799658"/>
          </a:xfrm>
          <a:prstGeom prst="rect">
            <a:avLst/>
          </a:prstGeom>
        </p:spPr>
      </p:pic>
    </p:spTree>
    <p:extLst>
      <p:ext uri="{BB962C8B-B14F-4D97-AF65-F5344CB8AC3E}">
        <p14:creationId xmlns:p14="http://schemas.microsoft.com/office/powerpoint/2010/main" val="308440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B24A-25ED-2A40-95B1-99791A920236}"/>
              </a:ext>
            </a:extLst>
          </p:cNvPr>
          <p:cNvSpPr>
            <a:spLocks noGrp="1"/>
          </p:cNvSpPr>
          <p:nvPr>
            <p:ph type="title"/>
          </p:nvPr>
        </p:nvSpPr>
        <p:spPr/>
        <p:txBody>
          <a:bodyPr/>
          <a:lstStyle/>
          <a:p>
            <a:r>
              <a:rPr lang="en-US" dirty="0"/>
              <a:t>Intermediate SQL Functions</a:t>
            </a:r>
          </a:p>
        </p:txBody>
      </p:sp>
      <p:sp>
        <p:nvSpPr>
          <p:cNvPr id="3" name="Content Placeholder 2">
            <a:extLst>
              <a:ext uri="{FF2B5EF4-FFF2-40B4-BE49-F238E27FC236}">
                <a16:creationId xmlns:a16="http://schemas.microsoft.com/office/drawing/2014/main" id="{DD607908-1FB4-8608-D766-41B8D5A0DBAE}"/>
              </a:ext>
            </a:extLst>
          </p:cNvPr>
          <p:cNvSpPr>
            <a:spLocks noGrp="1"/>
          </p:cNvSpPr>
          <p:nvPr>
            <p:ph idx="1"/>
          </p:nvPr>
        </p:nvSpPr>
        <p:spPr>
          <a:xfrm>
            <a:off x="680321" y="2336873"/>
            <a:ext cx="9723312" cy="3599316"/>
          </a:xfrm>
        </p:spPr>
        <p:txBody>
          <a:bodyPr/>
          <a:lstStyle/>
          <a:p>
            <a:r>
              <a:rPr lang="en-US" dirty="0"/>
              <a:t>We began to get into aggregate functions to dive deeper into the data. Examples would be finding sums or counts which are necessary when trying to find information useful to us like sales and bikes sold.</a:t>
            </a:r>
          </a:p>
          <a:p>
            <a:r>
              <a:rPr lang="en-US" dirty="0"/>
              <a:t>They varied in complexity, here are examples of how they can vary.</a:t>
            </a:r>
          </a:p>
        </p:txBody>
      </p:sp>
      <p:pic>
        <p:nvPicPr>
          <p:cNvPr id="5" name="Picture 4" descr="A picture containing text, font, screenshot, white&#10;&#10;Description automatically generated">
            <a:extLst>
              <a:ext uri="{FF2B5EF4-FFF2-40B4-BE49-F238E27FC236}">
                <a16:creationId xmlns:a16="http://schemas.microsoft.com/office/drawing/2014/main" id="{55E1CCC5-191B-D52D-B924-777BC61FF9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829" y="5010124"/>
            <a:ext cx="3021286" cy="926065"/>
          </a:xfrm>
          <a:prstGeom prst="rect">
            <a:avLst/>
          </a:prstGeom>
        </p:spPr>
      </p:pic>
      <p:pic>
        <p:nvPicPr>
          <p:cNvPr id="7" name="Picture 6" descr="A picture containing text, screenshot, font, line&#10;&#10;Description automatically generated">
            <a:extLst>
              <a:ext uri="{FF2B5EF4-FFF2-40B4-BE49-F238E27FC236}">
                <a16:creationId xmlns:a16="http://schemas.microsoft.com/office/drawing/2014/main" id="{3C77C470-2D7B-36DC-BD82-994535BA95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8939" y="4486276"/>
            <a:ext cx="6683847" cy="2038412"/>
          </a:xfrm>
          <a:prstGeom prst="rect">
            <a:avLst/>
          </a:prstGeom>
        </p:spPr>
      </p:pic>
    </p:spTree>
    <p:extLst>
      <p:ext uri="{BB962C8B-B14F-4D97-AF65-F5344CB8AC3E}">
        <p14:creationId xmlns:p14="http://schemas.microsoft.com/office/powerpoint/2010/main" val="189954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D2D24-CE19-6605-170A-CB444B3A393D}"/>
              </a:ext>
            </a:extLst>
          </p:cNvPr>
          <p:cNvSpPr>
            <a:spLocks noGrp="1"/>
          </p:cNvSpPr>
          <p:nvPr>
            <p:ph type="title"/>
          </p:nvPr>
        </p:nvSpPr>
        <p:spPr>
          <a:xfrm>
            <a:off x="680321" y="753228"/>
            <a:ext cx="9613861" cy="1080938"/>
          </a:xfrm>
        </p:spPr>
        <p:txBody>
          <a:bodyPr>
            <a:normAutofit/>
          </a:bodyPr>
          <a:lstStyle/>
          <a:p>
            <a:r>
              <a:rPr lang="en-US" dirty="0"/>
              <a:t>Intermediate SQL Functions cont.</a:t>
            </a:r>
          </a:p>
        </p:txBody>
      </p:sp>
      <p:sp>
        <p:nvSpPr>
          <p:cNvPr id="3" name="Content Placeholder 2">
            <a:extLst>
              <a:ext uri="{FF2B5EF4-FFF2-40B4-BE49-F238E27FC236}">
                <a16:creationId xmlns:a16="http://schemas.microsoft.com/office/drawing/2014/main" id="{9D2580B4-C279-7AA4-7BB9-2B603BF37EA6}"/>
              </a:ext>
            </a:extLst>
          </p:cNvPr>
          <p:cNvSpPr>
            <a:spLocks noGrp="1"/>
          </p:cNvSpPr>
          <p:nvPr>
            <p:ph idx="1"/>
          </p:nvPr>
        </p:nvSpPr>
        <p:spPr>
          <a:xfrm>
            <a:off x="680322" y="2336873"/>
            <a:ext cx="3489341" cy="3599316"/>
          </a:xfrm>
        </p:spPr>
        <p:txBody>
          <a:bodyPr>
            <a:normAutofit/>
          </a:bodyPr>
          <a:lstStyle/>
          <a:p>
            <a:r>
              <a:rPr lang="en-US" sz="1800" dirty="0"/>
              <a:t>Some situations involved combining multiple table which required more thought that putting together two. Here is an example:</a:t>
            </a:r>
          </a:p>
          <a:p>
            <a:r>
              <a:rPr lang="en-US" sz="1800" dirty="0"/>
              <a:t>We combined three tables. Customers, Orders, and Products were added together in this query.</a:t>
            </a:r>
          </a:p>
        </p:txBody>
      </p:sp>
      <p:pic>
        <p:nvPicPr>
          <p:cNvPr id="4" name="Picture 3" descr="A screenshot of a computer&#10;&#10;Description automatically generated with medium confidence">
            <a:extLst>
              <a:ext uri="{FF2B5EF4-FFF2-40B4-BE49-F238E27FC236}">
                <a16:creationId xmlns:a16="http://schemas.microsoft.com/office/drawing/2014/main" id="{F31540FF-2273-9A69-9B19-8746139BD1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1123" y="2266949"/>
            <a:ext cx="6103297" cy="4516439"/>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905679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762E-0D43-0393-A41E-A4E118001BEE}"/>
              </a:ext>
            </a:extLst>
          </p:cNvPr>
          <p:cNvSpPr>
            <a:spLocks noGrp="1"/>
          </p:cNvSpPr>
          <p:nvPr>
            <p:ph type="title"/>
          </p:nvPr>
        </p:nvSpPr>
        <p:spPr/>
        <p:txBody>
          <a:bodyPr/>
          <a:lstStyle/>
          <a:p>
            <a:r>
              <a:rPr lang="en-US" dirty="0"/>
              <a:t>Advanced SQL Functions</a:t>
            </a:r>
          </a:p>
        </p:txBody>
      </p:sp>
      <p:sp>
        <p:nvSpPr>
          <p:cNvPr id="3" name="Content Placeholder 2">
            <a:extLst>
              <a:ext uri="{FF2B5EF4-FFF2-40B4-BE49-F238E27FC236}">
                <a16:creationId xmlns:a16="http://schemas.microsoft.com/office/drawing/2014/main" id="{EFFB0C2F-73BF-2432-F7DC-F6E00A5CB374}"/>
              </a:ext>
            </a:extLst>
          </p:cNvPr>
          <p:cNvSpPr>
            <a:spLocks noGrp="1"/>
          </p:cNvSpPr>
          <p:nvPr>
            <p:ph idx="1"/>
          </p:nvPr>
        </p:nvSpPr>
        <p:spPr/>
        <p:txBody>
          <a:bodyPr/>
          <a:lstStyle/>
          <a:p>
            <a:r>
              <a:rPr lang="en-US" dirty="0"/>
              <a:t>It became necessary to evolve our use of SQL and we began utilizing more complex tools to parse the data. We used things like window functions which allow you to perform calculations and analysis over a set of rows without modifying the overall query. You can spot a window function whenever there is an OVER clause.</a:t>
            </a:r>
          </a:p>
          <a:p>
            <a:r>
              <a:rPr lang="en-US" dirty="0"/>
              <a:t>Also sorting data by dates takes more thought to it then you would think. Dates can be saved in many different ways and can be hard to compute if you’re not sure what to do. </a:t>
            </a:r>
          </a:p>
        </p:txBody>
      </p:sp>
    </p:spTree>
    <p:extLst>
      <p:ext uri="{BB962C8B-B14F-4D97-AF65-F5344CB8AC3E}">
        <p14:creationId xmlns:p14="http://schemas.microsoft.com/office/powerpoint/2010/main" val="3391259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E1EA9-004C-6C5D-4BF0-B2CC8267A4D5}"/>
              </a:ext>
            </a:extLst>
          </p:cNvPr>
          <p:cNvSpPr>
            <a:spLocks noGrp="1"/>
          </p:cNvSpPr>
          <p:nvPr>
            <p:ph type="title"/>
          </p:nvPr>
        </p:nvSpPr>
        <p:spPr/>
        <p:txBody>
          <a:bodyPr/>
          <a:lstStyle/>
          <a:p>
            <a:r>
              <a:rPr lang="en-US" dirty="0"/>
              <a:t>Advanced SQL Functions cont.</a:t>
            </a:r>
          </a:p>
        </p:txBody>
      </p:sp>
      <p:sp>
        <p:nvSpPr>
          <p:cNvPr id="3" name="Content Placeholder 2">
            <a:extLst>
              <a:ext uri="{FF2B5EF4-FFF2-40B4-BE49-F238E27FC236}">
                <a16:creationId xmlns:a16="http://schemas.microsoft.com/office/drawing/2014/main" id="{EF6B8259-030B-8277-0AB9-40ABD0C8F060}"/>
              </a:ext>
            </a:extLst>
          </p:cNvPr>
          <p:cNvSpPr>
            <a:spLocks noGrp="1"/>
          </p:cNvSpPr>
          <p:nvPr>
            <p:ph idx="1"/>
          </p:nvPr>
        </p:nvSpPr>
        <p:spPr/>
        <p:txBody>
          <a:bodyPr/>
          <a:lstStyle/>
          <a:p>
            <a:r>
              <a:rPr lang="en-US" dirty="0"/>
              <a:t>Here are examples of a window function and another using date to sort information.</a:t>
            </a:r>
          </a:p>
        </p:txBody>
      </p:sp>
      <p:pic>
        <p:nvPicPr>
          <p:cNvPr id="5" name="Picture 4" descr="A screenshot of a computer&#10;&#10;Description automatically generated">
            <a:extLst>
              <a:ext uri="{FF2B5EF4-FFF2-40B4-BE49-F238E27FC236}">
                <a16:creationId xmlns:a16="http://schemas.microsoft.com/office/drawing/2014/main" id="{9643EC3E-5881-3AB8-8F99-A78984443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 y="3108189"/>
            <a:ext cx="5637482" cy="3599316"/>
          </a:xfrm>
          <a:prstGeom prst="rect">
            <a:avLst/>
          </a:prstGeom>
        </p:spPr>
      </p:pic>
      <p:pic>
        <p:nvPicPr>
          <p:cNvPr id="6" name="Picture 5" descr="A screenshot of a computer screen&#10;&#10;Description automatically generated with low confidence">
            <a:extLst>
              <a:ext uri="{FF2B5EF4-FFF2-40B4-BE49-F238E27FC236}">
                <a16:creationId xmlns:a16="http://schemas.microsoft.com/office/drawing/2014/main" id="{8871C25C-A0EE-27A1-EF68-96570069AC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7803" y="3108189"/>
            <a:ext cx="4587240" cy="3558540"/>
          </a:xfrm>
          <a:prstGeom prst="rect">
            <a:avLst/>
          </a:prstGeom>
        </p:spPr>
      </p:pic>
    </p:spTree>
    <p:extLst>
      <p:ext uri="{BB962C8B-B14F-4D97-AF65-F5344CB8AC3E}">
        <p14:creationId xmlns:p14="http://schemas.microsoft.com/office/powerpoint/2010/main" val="3244554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6C479-F7F3-6A15-A294-64527763CBCA}"/>
              </a:ext>
            </a:extLst>
          </p:cNvPr>
          <p:cNvSpPr>
            <a:spLocks noGrp="1"/>
          </p:cNvSpPr>
          <p:nvPr>
            <p:ph type="title"/>
          </p:nvPr>
        </p:nvSpPr>
        <p:spPr/>
        <p:txBody>
          <a:bodyPr/>
          <a:lstStyle/>
          <a:p>
            <a:r>
              <a:rPr lang="en-US" dirty="0"/>
              <a:t>Query Optimization</a:t>
            </a:r>
          </a:p>
        </p:txBody>
      </p:sp>
      <p:sp>
        <p:nvSpPr>
          <p:cNvPr id="3" name="Content Placeholder 2">
            <a:extLst>
              <a:ext uri="{FF2B5EF4-FFF2-40B4-BE49-F238E27FC236}">
                <a16:creationId xmlns:a16="http://schemas.microsoft.com/office/drawing/2014/main" id="{3E221982-9301-1734-7CDA-0B39AF5655BA}"/>
              </a:ext>
            </a:extLst>
          </p:cNvPr>
          <p:cNvSpPr>
            <a:spLocks noGrp="1"/>
          </p:cNvSpPr>
          <p:nvPr>
            <p:ph idx="1"/>
          </p:nvPr>
        </p:nvSpPr>
        <p:spPr/>
        <p:txBody>
          <a:bodyPr>
            <a:normAutofit fontScale="77500" lnSpcReduction="20000"/>
          </a:bodyPr>
          <a:lstStyle/>
          <a:p>
            <a:r>
              <a:rPr lang="en-US" dirty="0">
                <a:latin typeface="+mj-lt"/>
              </a:rPr>
              <a:t>Depending on how you construct your query you can use differing amounts of computing power and time. We want to ideally optimize our queries to run in the most efficient manner.</a:t>
            </a:r>
          </a:p>
          <a:p>
            <a:pPr algn="l"/>
            <a:r>
              <a:rPr lang="en-US" b="0" i="0" dirty="0">
                <a:effectLst/>
                <a:latin typeface="+mj-lt"/>
              </a:rPr>
              <a:t>PostgreSQL uses a five stage query processing engine. The five engines involved in query processing are:</a:t>
            </a:r>
          </a:p>
          <a:p>
            <a:pPr algn="l">
              <a:buFont typeface="+mj-lt"/>
              <a:buAutoNum type="arabicPeriod"/>
            </a:pPr>
            <a:r>
              <a:rPr lang="en-US" b="1" i="0" dirty="0">
                <a:effectLst/>
                <a:latin typeface="+mj-lt"/>
              </a:rPr>
              <a:t>The Parser</a:t>
            </a:r>
            <a:r>
              <a:rPr lang="en-US" b="0" i="0" dirty="0">
                <a:effectLst/>
                <a:latin typeface="+mj-lt"/>
              </a:rPr>
              <a:t> – The parser generates a parse tree from a SQL statement in plain text</a:t>
            </a:r>
          </a:p>
          <a:p>
            <a:pPr algn="l">
              <a:buFont typeface="+mj-lt"/>
              <a:buAutoNum type="arabicPeriod"/>
            </a:pPr>
            <a:r>
              <a:rPr lang="en-US" b="1" i="0" dirty="0">
                <a:effectLst/>
                <a:latin typeface="+mj-lt"/>
              </a:rPr>
              <a:t>The Analyzer</a:t>
            </a:r>
            <a:r>
              <a:rPr lang="en-US" b="0" i="0" dirty="0">
                <a:effectLst/>
                <a:latin typeface="+mj-lt"/>
              </a:rPr>
              <a:t>- The analyzer analyses the parse tree to develop a query tree</a:t>
            </a:r>
          </a:p>
          <a:p>
            <a:pPr algn="l">
              <a:buFont typeface="+mj-lt"/>
              <a:buAutoNum type="arabicPeriod"/>
            </a:pPr>
            <a:r>
              <a:rPr lang="en-US" b="1" i="0" dirty="0">
                <a:effectLst/>
                <a:latin typeface="+mj-lt"/>
              </a:rPr>
              <a:t>The Rewriter</a:t>
            </a:r>
            <a:r>
              <a:rPr lang="en-US" b="0" i="0" dirty="0">
                <a:effectLst/>
                <a:latin typeface="+mj-lt"/>
              </a:rPr>
              <a:t>- The rewriter transcribes the query tree based on rules in the rules engine</a:t>
            </a:r>
          </a:p>
          <a:p>
            <a:pPr algn="l">
              <a:buFont typeface="+mj-lt"/>
              <a:buAutoNum type="arabicPeriod"/>
            </a:pPr>
            <a:r>
              <a:rPr lang="en-US" b="1" i="0" dirty="0">
                <a:effectLst/>
                <a:latin typeface="+mj-lt"/>
              </a:rPr>
              <a:t>The Planner</a:t>
            </a:r>
            <a:r>
              <a:rPr lang="en-US" b="0" i="0" dirty="0">
                <a:effectLst/>
                <a:latin typeface="+mj-lt"/>
              </a:rPr>
              <a:t>- The planner generates a query plan to most effectively execute the query tree.</a:t>
            </a:r>
          </a:p>
          <a:p>
            <a:pPr algn="l">
              <a:buFont typeface="+mj-lt"/>
              <a:buAutoNum type="arabicPeriod"/>
            </a:pPr>
            <a:r>
              <a:rPr lang="en-US" b="1" i="0" dirty="0">
                <a:effectLst/>
                <a:latin typeface="+mj-lt"/>
              </a:rPr>
              <a:t>The Executor</a:t>
            </a:r>
            <a:r>
              <a:rPr lang="en-US" b="0" i="0" dirty="0">
                <a:effectLst/>
                <a:latin typeface="+mj-lt"/>
              </a:rPr>
              <a:t>- The executor executes the query by accessing the tables and indexes based on the query plan the planner develops from the query tree.</a:t>
            </a:r>
          </a:p>
          <a:p>
            <a:endParaRPr lang="en-US" dirty="0"/>
          </a:p>
        </p:txBody>
      </p:sp>
    </p:spTree>
    <p:extLst>
      <p:ext uri="{BB962C8B-B14F-4D97-AF65-F5344CB8AC3E}">
        <p14:creationId xmlns:p14="http://schemas.microsoft.com/office/powerpoint/2010/main" val="1024951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2A75E-57EB-49B4-0108-BD2C0B6C14A6}"/>
              </a:ext>
            </a:extLst>
          </p:cNvPr>
          <p:cNvSpPr>
            <a:spLocks noGrp="1"/>
          </p:cNvSpPr>
          <p:nvPr>
            <p:ph type="title"/>
          </p:nvPr>
        </p:nvSpPr>
        <p:spPr/>
        <p:txBody>
          <a:bodyPr/>
          <a:lstStyle/>
          <a:p>
            <a:r>
              <a:rPr lang="en-US" dirty="0"/>
              <a:t>Key Findings</a:t>
            </a:r>
          </a:p>
        </p:txBody>
      </p:sp>
      <p:sp>
        <p:nvSpPr>
          <p:cNvPr id="3" name="Content Placeholder 2">
            <a:extLst>
              <a:ext uri="{FF2B5EF4-FFF2-40B4-BE49-F238E27FC236}">
                <a16:creationId xmlns:a16="http://schemas.microsoft.com/office/drawing/2014/main" id="{4159AE55-FC3F-CF07-78F3-762058F082B2}"/>
              </a:ext>
            </a:extLst>
          </p:cNvPr>
          <p:cNvSpPr>
            <a:spLocks noGrp="1"/>
          </p:cNvSpPr>
          <p:nvPr>
            <p:ph idx="1"/>
          </p:nvPr>
        </p:nvSpPr>
        <p:spPr/>
        <p:txBody>
          <a:bodyPr/>
          <a:lstStyle/>
          <a:p>
            <a:r>
              <a:rPr lang="en-US" dirty="0"/>
              <a:t>We found that even with some hiccups along the way it is possible to train your staff in a reasonable amount of time to utilize PostgreSQL. </a:t>
            </a:r>
          </a:p>
          <a:p>
            <a:r>
              <a:rPr lang="en-US" dirty="0"/>
              <a:t>There are a few things that an employee would need to practice but with proper guidance it can be learned within 8 weeks for purposes of analyzing data and storing it inside a database.</a:t>
            </a:r>
          </a:p>
          <a:p>
            <a:r>
              <a:rPr lang="en-US" dirty="0"/>
              <a:t>By using this tool, we were able to reach our </a:t>
            </a:r>
            <a:r>
              <a:rPr lang="en-US" dirty="0" err="1"/>
              <a:t>conlcuison</a:t>
            </a:r>
            <a:r>
              <a:rPr lang="en-US" dirty="0"/>
              <a:t> in regards of acquiring Ord Cycles.</a:t>
            </a:r>
          </a:p>
        </p:txBody>
      </p:sp>
    </p:spTree>
    <p:extLst>
      <p:ext uri="{BB962C8B-B14F-4D97-AF65-F5344CB8AC3E}">
        <p14:creationId xmlns:p14="http://schemas.microsoft.com/office/powerpoint/2010/main" val="1702087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FD06-8CCC-F856-C2F6-97EAB184A385}"/>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76E06560-2EB8-91EC-90EA-041532C94CF3}"/>
              </a:ext>
            </a:extLst>
          </p:cNvPr>
          <p:cNvSpPr>
            <a:spLocks noGrp="1"/>
          </p:cNvSpPr>
          <p:nvPr>
            <p:ph idx="1"/>
          </p:nvPr>
        </p:nvSpPr>
        <p:spPr/>
        <p:txBody>
          <a:bodyPr/>
          <a:lstStyle/>
          <a:p>
            <a:r>
              <a:rPr lang="en-US" dirty="0"/>
              <a:t>One of the best pieces of advice I’ve received when it come to coding is to keep trying and the stuff that seems hard will become easy. </a:t>
            </a:r>
          </a:p>
          <a:p>
            <a:r>
              <a:rPr lang="en-US" dirty="0"/>
              <a:t>If someone started trying to do week 8 content week 1 they would have probably given up.</a:t>
            </a:r>
          </a:p>
          <a:p>
            <a:r>
              <a:rPr lang="en-US" dirty="0"/>
              <a:t>We have learned how to create databases, store data in databases, how to modify and clean the data, and how to run analysis within PostgreSQL.</a:t>
            </a:r>
          </a:p>
        </p:txBody>
      </p:sp>
    </p:spTree>
    <p:extLst>
      <p:ext uri="{BB962C8B-B14F-4D97-AF65-F5344CB8AC3E}">
        <p14:creationId xmlns:p14="http://schemas.microsoft.com/office/powerpoint/2010/main" val="3760500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1F4ED-A9EC-DADB-5728-421C546C06B1}"/>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D64EA4C2-6BA5-A923-33C7-3F3E2DFE8617}"/>
              </a:ext>
            </a:extLst>
          </p:cNvPr>
          <p:cNvSpPr>
            <a:spLocks noGrp="1"/>
          </p:cNvSpPr>
          <p:nvPr>
            <p:ph idx="1"/>
          </p:nvPr>
        </p:nvSpPr>
        <p:spPr/>
        <p:txBody>
          <a:bodyPr>
            <a:normAutofit lnSpcReduction="10000"/>
          </a:bodyPr>
          <a:lstStyle/>
          <a:p>
            <a:r>
              <a:rPr lang="en-US" dirty="0"/>
              <a:t>Not to get away from the main point, we would not recommend acquiring Ord cycles. The past twenty years have seen steady sales but there has been no increase. The peak year of sales was before the 2008 recession hit. </a:t>
            </a:r>
          </a:p>
          <a:p>
            <a:r>
              <a:rPr lang="en-US" dirty="0"/>
              <a:t>We could calculate revenue and the number of sales. No additional warehouses would be needed at the current sales rate but the most important number for a decision was not available. We could not calculate yearly profit!!!</a:t>
            </a:r>
          </a:p>
          <a:p>
            <a:r>
              <a:rPr lang="en-US" b="1" dirty="0"/>
              <a:t>We would recommend teaching and utilizing PostgreSQL for database management and analysis.</a:t>
            </a:r>
          </a:p>
        </p:txBody>
      </p:sp>
    </p:spTree>
    <p:extLst>
      <p:ext uri="{BB962C8B-B14F-4D97-AF65-F5344CB8AC3E}">
        <p14:creationId xmlns:p14="http://schemas.microsoft.com/office/powerpoint/2010/main" val="2438764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B0A4A-9475-B5F7-7849-95CB8E5FD166}"/>
              </a:ext>
            </a:extLst>
          </p:cNvPr>
          <p:cNvSpPr>
            <a:spLocks noGrp="1"/>
          </p:cNvSpPr>
          <p:nvPr>
            <p:ph type="title"/>
          </p:nvPr>
        </p:nvSpPr>
        <p:spPr/>
        <p:txBody>
          <a:bodyPr/>
          <a:lstStyle/>
          <a:p>
            <a:r>
              <a:rPr lang="en-US" dirty="0"/>
              <a:t>Bikes sold by warehouse and total revenue over time.</a:t>
            </a:r>
          </a:p>
        </p:txBody>
      </p:sp>
      <p:pic>
        <p:nvPicPr>
          <p:cNvPr id="5" name="Content Placeholder 4" descr="A screenshot of a data&#10;&#10;Description automatically generated with low confidence">
            <a:extLst>
              <a:ext uri="{FF2B5EF4-FFF2-40B4-BE49-F238E27FC236}">
                <a16:creationId xmlns:a16="http://schemas.microsoft.com/office/drawing/2014/main" id="{D2A4B807-1644-DF5A-0351-ABB5D114A3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501609"/>
            <a:ext cx="4345569" cy="4188263"/>
          </a:xfrm>
        </p:spPr>
      </p:pic>
      <p:pic>
        <p:nvPicPr>
          <p:cNvPr id="7" name="Picture 6" descr="A picture containing text, line, screenshot, plot&#10;&#10;Description automatically generated">
            <a:extLst>
              <a:ext uri="{FF2B5EF4-FFF2-40B4-BE49-F238E27FC236}">
                <a16:creationId xmlns:a16="http://schemas.microsoft.com/office/drawing/2014/main" id="{B74F0D99-2508-8A5A-0079-569D437DA4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1035" y="3676153"/>
            <a:ext cx="7810965" cy="1839177"/>
          </a:xfrm>
          <a:prstGeom prst="rect">
            <a:avLst/>
          </a:prstGeom>
        </p:spPr>
      </p:pic>
    </p:spTree>
    <p:extLst>
      <p:ext uri="{BB962C8B-B14F-4D97-AF65-F5344CB8AC3E}">
        <p14:creationId xmlns:p14="http://schemas.microsoft.com/office/powerpoint/2010/main" val="2558970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959B3-7821-4FBF-3B58-0115139511E5}"/>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A093D3AE-257B-8991-ADDE-B56DB8B69DE1}"/>
              </a:ext>
            </a:extLst>
          </p:cNvPr>
          <p:cNvSpPr>
            <a:spLocks noGrp="1"/>
          </p:cNvSpPr>
          <p:nvPr>
            <p:ph idx="1"/>
          </p:nvPr>
        </p:nvSpPr>
        <p:spPr/>
        <p:txBody>
          <a:bodyPr/>
          <a:lstStyle/>
          <a:p>
            <a:r>
              <a:rPr lang="en-US" dirty="0"/>
              <a:t>We have spent the last eight weeks analyzing data to determine whether it would be in our company’s interest to add ORD cycles by adding it to our </a:t>
            </a:r>
            <a:r>
              <a:rPr lang="en-US" dirty="0" err="1"/>
              <a:t>portforlio</a:t>
            </a:r>
            <a:r>
              <a:rPr lang="en-US" dirty="0"/>
              <a:t>. We analyzed this data utilizing PostgreSQL and also examined whether this relational database management system would be beneficial for us in the future.</a:t>
            </a:r>
          </a:p>
        </p:txBody>
      </p:sp>
    </p:spTree>
    <p:extLst>
      <p:ext uri="{BB962C8B-B14F-4D97-AF65-F5344CB8AC3E}">
        <p14:creationId xmlns:p14="http://schemas.microsoft.com/office/powerpoint/2010/main" val="47858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EF814-1052-F788-DF57-2C7F0719418E}"/>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5E315FCA-A324-B077-10F6-72F84C63C886}"/>
              </a:ext>
            </a:extLst>
          </p:cNvPr>
          <p:cNvSpPr>
            <a:spLocks noGrp="1"/>
          </p:cNvSpPr>
          <p:nvPr>
            <p:ph idx="1"/>
          </p:nvPr>
        </p:nvSpPr>
        <p:spPr/>
        <p:txBody>
          <a:bodyPr/>
          <a:lstStyle/>
          <a:p>
            <a:r>
              <a:rPr lang="en-US" dirty="0"/>
              <a:t>We learned what we needed from two main sources.</a:t>
            </a:r>
          </a:p>
          <a:p>
            <a:pPr lvl="1"/>
            <a:r>
              <a:rPr lang="en-US" dirty="0"/>
              <a:t>1. Maryville University DSCI 504 featuring 14 Modules</a:t>
            </a:r>
          </a:p>
          <a:p>
            <a:pPr lvl="1"/>
            <a:r>
              <a:rPr lang="en-US" dirty="0"/>
              <a:t>2. DATACAMP online learning also helped sure up our skills</a:t>
            </a:r>
          </a:p>
          <a:p>
            <a:pPr marL="457200" lvl="1" indent="0">
              <a:buNone/>
            </a:pPr>
            <a:r>
              <a:rPr lang="en-US" dirty="0"/>
              <a:t>We would recommend utilizing a structured course buffed up with additional practice on DATACAMP</a:t>
            </a:r>
          </a:p>
          <a:p>
            <a:pPr marL="457200" lvl="1" indent="0">
              <a:buNone/>
            </a:pPr>
            <a:endParaRPr lang="en-US" dirty="0"/>
          </a:p>
          <a:p>
            <a:pPr marL="457200" lvl="1" indent="0">
              <a:buNone/>
            </a:pPr>
            <a:r>
              <a:rPr lang="en-US" dirty="0"/>
              <a:t>For our decision on acquiring Ord Cycles see our </a:t>
            </a:r>
            <a:r>
              <a:rPr lang="en-US" dirty="0" err="1"/>
              <a:t>backbrief.ipynb</a:t>
            </a:r>
            <a:r>
              <a:rPr lang="en-US" dirty="0"/>
              <a:t> to see how the information was calculated that led to our choice.</a:t>
            </a:r>
          </a:p>
          <a:p>
            <a:pPr marL="457200" lvl="1" indent="0">
              <a:buNone/>
            </a:pPr>
            <a:endParaRPr lang="en-US" dirty="0"/>
          </a:p>
        </p:txBody>
      </p:sp>
    </p:spTree>
    <p:extLst>
      <p:ext uri="{BB962C8B-B14F-4D97-AF65-F5344CB8AC3E}">
        <p14:creationId xmlns:p14="http://schemas.microsoft.com/office/powerpoint/2010/main" val="2403610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1A3AD-9B57-89A3-62A3-55485CCC5FFC}"/>
              </a:ext>
            </a:extLst>
          </p:cNvPr>
          <p:cNvSpPr>
            <a:spLocks noGrp="1"/>
          </p:cNvSpPr>
          <p:nvPr>
            <p:ph type="title"/>
          </p:nvPr>
        </p:nvSpPr>
        <p:spPr/>
        <p:txBody>
          <a:bodyPr/>
          <a:lstStyle/>
          <a:p>
            <a:r>
              <a:rPr lang="en-US" dirty="0"/>
              <a:t>What is a Relational Database?</a:t>
            </a:r>
          </a:p>
        </p:txBody>
      </p:sp>
      <p:sp>
        <p:nvSpPr>
          <p:cNvPr id="3" name="Content Placeholder 2">
            <a:extLst>
              <a:ext uri="{FF2B5EF4-FFF2-40B4-BE49-F238E27FC236}">
                <a16:creationId xmlns:a16="http://schemas.microsoft.com/office/drawing/2014/main" id="{8E34432F-2F86-E80F-351F-31831A385556}"/>
              </a:ext>
            </a:extLst>
          </p:cNvPr>
          <p:cNvSpPr>
            <a:spLocks noGrp="1"/>
          </p:cNvSpPr>
          <p:nvPr>
            <p:ph idx="1"/>
          </p:nvPr>
        </p:nvSpPr>
        <p:spPr/>
        <p:txBody>
          <a:bodyPr/>
          <a:lstStyle/>
          <a:p>
            <a:r>
              <a:rPr lang="en-US" sz="3200" b="0" i="0" dirty="0">
                <a:effectLst/>
                <a:latin typeface="Söhne"/>
              </a:rPr>
              <a:t>A relational database is a type of database management system (DBMS) that organizes and stores data in a structured manner, using a collection of tables with defined relationships between them.</a:t>
            </a:r>
          </a:p>
          <a:p>
            <a:pPr marL="0" indent="0">
              <a:buNone/>
            </a:pPr>
            <a:endParaRPr lang="en-US" dirty="0"/>
          </a:p>
        </p:txBody>
      </p:sp>
    </p:spTree>
    <p:extLst>
      <p:ext uri="{BB962C8B-B14F-4D97-AF65-F5344CB8AC3E}">
        <p14:creationId xmlns:p14="http://schemas.microsoft.com/office/powerpoint/2010/main" val="3459672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66CB-16B8-A560-2C87-333193980946}"/>
              </a:ext>
            </a:extLst>
          </p:cNvPr>
          <p:cNvSpPr>
            <a:spLocks noGrp="1"/>
          </p:cNvSpPr>
          <p:nvPr>
            <p:ph type="title"/>
          </p:nvPr>
        </p:nvSpPr>
        <p:spPr>
          <a:xfrm>
            <a:off x="680321" y="753227"/>
            <a:ext cx="9613861" cy="1583645"/>
          </a:xfrm>
        </p:spPr>
        <p:txBody>
          <a:bodyPr>
            <a:noAutofit/>
          </a:bodyPr>
          <a:lstStyle/>
          <a:p>
            <a:r>
              <a:rPr lang="en-US" b="0" i="0" dirty="0">
                <a:effectLst/>
                <a:latin typeface="Söhne"/>
              </a:rPr>
              <a:t>The key characteristics of a relational database include:</a:t>
            </a:r>
            <a:br>
              <a:rPr lang="en-US" sz="4400" b="0" i="0" dirty="0">
                <a:effectLst/>
                <a:latin typeface="Söhne"/>
              </a:rPr>
            </a:br>
            <a:endParaRPr lang="en-US" sz="4400" dirty="0"/>
          </a:p>
        </p:txBody>
      </p:sp>
      <p:sp>
        <p:nvSpPr>
          <p:cNvPr id="3" name="Content Placeholder 2">
            <a:extLst>
              <a:ext uri="{FF2B5EF4-FFF2-40B4-BE49-F238E27FC236}">
                <a16:creationId xmlns:a16="http://schemas.microsoft.com/office/drawing/2014/main" id="{DAADB094-0D59-AADD-89C3-704A59167CFF}"/>
              </a:ext>
            </a:extLst>
          </p:cNvPr>
          <p:cNvSpPr>
            <a:spLocks noGrp="1"/>
          </p:cNvSpPr>
          <p:nvPr>
            <p:ph idx="1"/>
          </p:nvPr>
        </p:nvSpPr>
        <p:spPr>
          <a:xfrm>
            <a:off x="680321" y="2336873"/>
            <a:ext cx="9613861" cy="4240390"/>
          </a:xfrm>
        </p:spPr>
        <p:txBody>
          <a:bodyPr>
            <a:normAutofit fontScale="92500" lnSpcReduction="10000"/>
          </a:bodyPr>
          <a:lstStyle/>
          <a:p>
            <a:pPr algn="l">
              <a:buFont typeface="+mj-lt"/>
              <a:buAutoNum type="arabicPeriod"/>
            </a:pPr>
            <a:r>
              <a:rPr lang="en-US" sz="2600" b="1" i="0" dirty="0">
                <a:effectLst/>
                <a:latin typeface="Söhne"/>
              </a:rPr>
              <a:t>Structure</a:t>
            </a:r>
            <a:r>
              <a:rPr lang="en-US" sz="2600" b="0" i="0" dirty="0">
                <a:effectLst/>
                <a:latin typeface="Söhne"/>
              </a:rPr>
              <a:t>: Data is organized into tables with rows and columns, allowing for a structured representation.</a:t>
            </a:r>
          </a:p>
          <a:p>
            <a:pPr algn="l">
              <a:buFont typeface="+mj-lt"/>
              <a:buAutoNum type="arabicPeriod"/>
            </a:pPr>
            <a:r>
              <a:rPr lang="en-US" sz="2600" b="1" i="0" dirty="0">
                <a:effectLst/>
                <a:latin typeface="Söhne"/>
              </a:rPr>
              <a:t>Relationship</a:t>
            </a:r>
            <a:r>
              <a:rPr lang="en-US" sz="2600" b="0" i="0" dirty="0">
                <a:effectLst/>
                <a:latin typeface="Söhne"/>
              </a:rPr>
              <a:t>s: Tables can be related to each other through common fields, enabling the establishment of connections and associations between entities.</a:t>
            </a:r>
          </a:p>
          <a:p>
            <a:pPr algn="l">
              <a:buFont typeface="+mj-lt"/>
              <a:buAutoNum type="arabicPeriod"/>
            </a:pPr>
            <a:r>
              <a:rPr lang="en-US" sz="2600" b="1" i="0" dirty="0">
                <a:effectLst/>
                <a:latin typeface="Söhne"/>
              </a:rPr>
              <a:t>Integrity</a:t>
            </a:r>
            <a:r>
              <a:rPr lang="en-US" sz="2600" b="0" i="0" dirty="0">
                <a:effectLst/>
                <a:latin typeface="Söhne"/>
              </a:rPr>
              <a:t>: Relational databases enforce data integrity through constraints and rules, ensuring that data remains accurate, consistent, and valid.</a:t>
            </a:r>
          </a:p>
          <a:p>
            <a:pPr algn="l">
              <a:buFont typeface="+mj-lt"/>
              <a:buAutoNum type="arabicPeriod"/>
            </a:pPr>
            <a:r>
              <a:rPr lang="en-US" sz="2600" b="1" i="0" dirty="0">
                <a:effectLst/>
                <a:latin typeface="Söhne"/>
              </a:rPr>
              <a:t>Querying</a:t>
            </a:r>
            <a:r>
              <a:rPr lang="en-US" sz="2600" b="0" i="0" dirty="0">
                <a:effectLst/>
                <a:latin typeface="Söhne"/>
              </a:rPr>
              <a:t>: Relational databases support the Structured Query Language (SQL), a standardized language used for querying and manipulating data.</a:t>
            </a:r>
          </a:p>
          <a:p>
            <a:pPr algn="l">
              <a:buFont typeface="+mj-lt"/>
              <a:buAutoNum type="arabicPeriod"/>
            </a:pPr>
            <a:r>
              <a:rPr lang="en-US" sz="2600" b="1" i="0" dirty="0">
                <a:effectLst/>
                <a:latin typeface="Söhne"/>
              </a:rPr>
              <a:t>ACID properties</a:t>
            </a:r>
            <a:r>
              <a:rPr lang="en-US" sz="2600" b="0" i="0" dirty="0">
                <a:effectLst/>
                <a:latin typeface="Söhne"/>
              </a:rPr>
              <a:t>: Relational databases adhere to ACID (Atomicity, Consistency, Isolation, Durability) properties to ensure transactions are reliable, consistent, and durable.</a:t>
            </a:r>
          </a:p>
          <a:p>
            <a:endParaRPr lang="en-US" dirty="0"/>
          </a:p>
        </p:txBody>
      </p:sp>
    </p:spTree>
    <p:extLst>
      <p:ext uri="{BB962C8B-B14F-4D97-AF65-F5344CB8AC3E}">
        <p14:creationId xmlns:p14="http://schemas.microsoft.com/office/powerpoint/2010/main" val="2438594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E9512-40E3-FD34-01F0-19EFC9B4C232}"/>
              </a:ext>
            </a:extLst>
          </p:cNvPr>
          <p:cNvSpPr>
            <a:spLocks noGrp="1"/>
          </p:cNvSpPr>
          <p:nvPr>
            <p:ph type="title"/>
          </p:nvPr>
        </p:nvSpPr>
        <p:spPr/>
        <p:txBody>
          <a:bodyPr/>
          <a:lstStyle/>
          <a:p>
            <a:r>
              <a:rPr lang="en-US" dirty="0"/>
              <a:t>PostgreSQL</a:t>
            </a:r>
          </a:p>
        </p:txBody>
      </p:sp>
      <p:sp>
        <p:nvSpPr>
          <p:cNvPr id="3" name="Content Placeholder 2">
            <a:extLst>
              <a:ext uri="{FF2B5EF4-FFF2-40B4-BE49-F238E27FC236}">
                <a16:creationId xmlns:a16="http://schemas.microsoft.com/office/drawing/2014/main" id="{9C10E8AA-837B-F92E-CB6C-8C37EC828C5F}"/>
              </a:ext>
            </a:extLst>
          </p:cNvPr>
          <p:cNvSpPr>
            <a:spLocks noGrp="1"/>
          </p:cNvSpPr>
          <p:nvPr>
            <p:ph idx="1"/>
          </p:nvPr>
        </p:nvSpPr>
        <p:spPr/>
        <p:txBody>
          <a:bodyPr>
            <a:normAutofit/>
          </a:bodyPr>
          <a:lstStyle/>
          <a:p>
            <a:pPr marL="0" indent="0">
              <a:buNone/>
            </a:pPr>
            <a:r>
              <a:rPr lang="en-US" sz="3600" b="0" i="0" dirty="0">
                <a:effectLst/>
                <a:latin typeface="Söhne"/>
              </a:rPr>
              <a:t>PostgreSQL is an open-source, object-relational database management system (DBMS) that is highly extensible and widely used for handling structured data. It was initially developed at the University of California, Berkeley in the 1980s and has since become one of the most popular and powerful relational database systems available.</a:t>
            </a:r>
            <a:endParaRPr lang="en-US" sz="3600" dirty="0"/>
          </a:p>
        </p:txBody>
      </p:sp>
    </p:spTree>
    <p:extLst>
      <p:ext uri="{BB962C8B-B14F-4D97-AF65-F5344CB8AC3E}">
        <p14:creationId xmlns:p14="http://schemas.microsoft.com/office/powerpoint/2010/main" val="282671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CF22A-A0F9-B863-7D6A-69F582B22637}"/>
              </a:ext>
            </a:extLst>
          </p:cNvPr>
          <p:cNvSpPr>
            <a:spLocks noGrp="1"/>
          </p:cNvSpPr>
          <p:nvPr>
            <p:ph type="title"/>
          </p:nvPr>
        </p:nvSpPr>
        <p:spPr/>
        <p:txBody>
          <a:bodyPr/>
          <a:lstStyle/>
          <a:p>
            <a:r>
              <a:rPr lang="en-US" dirty="0"/>
              <a:t>OPC Data Overview</a:t>
            </a:r>
          </a:p>
        </p:txBody>
      </p:sp>
      <p:sp>
        <p:nvSpPr>
          <p:cNvPr id="3" name="Content Placeholder 2">
            <a:extLst>
              <a:ext uri="{FF2B5EF4-FFF2-40B4-BE49-F238E27FC236}">
                <a16:creationId xmlns:a16="http://schemas.microsoft.com/office/drawing/2014/main" id="{0DC08326-83D0-53AE-30B3-794C78080183}"/>
              </a:ext>
            </a:extLst>
          </p:cNvPr>
          <p:cNvSpPr>
            <a:spLocks noGrp="1"/>
          </p:cNvSpPr>
          <p:nvPr>
            <p:ph idx="1"/>
          </p:nvPr>
        </p:nvSpPr>
        <p:spPr/>
        <p:txBody>
          <a:bodyPr/>
          <a:lstStyle/>
          <a:p>
            <a:r>
              <a:rPr lang="en-US" dirty="0"/>
              <a:t>We analyzed data from 14 CSV files to come to our conclusions. They covered things from customer info, supplier info, order info, and more.</a:t>
            </a:r>
          </a:p>
          <a:p>
            <a:r>
              <a:rPr lang="en-US" dirty="0"/>
              <a:t>The data required some modification and cleaning but all in all was reliable for our purposes</a:t>
            </a:r>
          </a:p>
        </p:txBody>
      </p:sp>
    </p:spTree>
    <p:extLst>
      <p:ext uri="{BB962C8B-B14F-4D97-AF65-F5344CB8AC3E}">
        <p14:creationId xmlns:p14="http://schemas.microsoft.com/office/powerpoint/2010/main" val="2889770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2482C-042D-CF08-0087-5BA9C07AD379}"/>
              </a:ext>
            </a:extLst>
          </p:cNvPr>
          <p:cNvSpPr>
            <a:spLocks noGrp="1"/>
          </p:cNvSpPr>
          <p:nvPr>
            <p:ph type="title"/>
          </p:nvPr>
        </p:nvSpPr>
        <p:spPr/>
        <p:txBody>
          <a:bodyPr/>
          <a:lstStyle/>
          <a:p>
            <a:r>
              <a:rPr lang="en-US" dirty="0"/>
              <a:t>Basic SQL Coding Principles</a:t>
            </a:r>
          </a:p>
        </p:txBody>
      </p:sp>
      <p:sp>
        <p:nvSpPr>
          <p:cNvPr id="3" name="Content Placeholder 2">
            <a:extLst>
              <a:ext uri="{FF2B5EF4-FFF2-40B4-BE49-F238E27FC236}">
                <a16:creationId xmlns:a16="http://schemas.microsoft.com/office/drawing/2014/main" id="{C56F6A32-2D49-E85E-D17A-737E5025AF3A}"/>
              </a:ext>
            </a:extLst>
          </p:cNvPr>
          <p:cNvSpPr>
            <a:spLocks noGrp="1"/>
          </p:cNvSpPr>
          <p:nvPr>
            <p:ph idx="1"/>
          </p:nvPr>
        </p:nvSpPr>
        <p:spPr/>
        <p:txBody>
          <a:bodyPr>
            <a:normAutofit fontScale="92500" lnSpcReduction="20000"/>
          </a:bodyPr>
          <a:lstStyle/>
          <a:p>
            <a:r>
              <a:rPr lang="en-US" b="1" i="0" dirty="0">
                <a:effectLst/>
                <a:latin typeface="Söhne"/>
              </a:rPr>
              <a:t>Use Meaningful and Consistent Naming Conventions</a:t>
            </a:r>
            <a:r>
              <a:rPr lang="en-US" b="0" i="0" dirty="0">
                <a:effectLst/>
                <a:latin typeface="Söhne"/>
              </a:rPr>
              <a:t>: Choose clear and descriptive names for tables, columns, and other database objects. Use consistent naming conventions to improve code readability and maintainability.</a:t>
            </a:r>
          </a:p>
          <a:p>
            <a:r>
              <a:rPr lang="en-US" b="1" i="0" dirty="0">
                <a:effectLst/>
                <a:latin typeface="Söhne"/>
              </a:rPr>
              <a:t>Be Mindful of Data Types</a:t>
            </a:r>
            <a:r>
              <a:rPr lang="en-US" i="0" dirty="0">
                <a:effectLst/>
                <a:latin typeface="Söhne"/>
              </a:rPr>
              <a:t>:</a:t>
            </a:r>
            <a:r>
              <a:rPr lang="en-US" b="0" i="0" dirty="0">
                <a:effectLst/>
                <a:latin typeface="Söhne"/>
              </a:rPr>
              <a:t> Use appropriate data types for columns based on the nature of the data. This helps optimize storage and ensures data integrity.</a:t>
            </a:r>
            <a:endParaRPr lang="en-US" dirty="0">
              <a:latin typeface="Söhne"/>
            </a:endParaRPr>
          </a:p>
          <a:p>
            <a:r>
              <a:rPr lang="en-US" b="1" i="0" dirty="0">
                <a:effectLst/>
                <a:latin typeface="Söhne"/>
              </a:rPr>
              <a:t>Use WHERE Clause to Filter Data</a:t>
            </a:r>
            <a:r>
              <a:rPr lang="en-US" b="0" i="0" dirty="0">
                <a:effectLst/>
                <a:latin typeface="Söhne"/>
              </a:rPr>
              <a:t>: Utilize the WHERE clause to filter data based on specific conditions. This helps narrow down the result set and improves query performance.</a:t>
            </a:r>
          </a:p>
          <a:p>
            <a:r>
              <a:rPr lang="en-US" b="1" i="0" dirty="0">
                <a:effectLst/>
                <a:latin typeface="Söhne"/>
              </a:rPr>
              <a:t>Use Indexes for Performance</a:t>
            </a:r>
            <a:r>
              <a:rPr lang="en-US" b="0" i="0" dirty="0">
                <a:effectLst/>
                <a:latin typeface="Söhne"/>
              </a:rPr>
              <a:t>: Identify and create appropriate indexes on columns that are frequently used in WHERE clauses or join conditions. Indexes can significantly improve query performance by facilitating faster data retrieval.</a:t>
            </a:r>
          </a:p>
          <a:p>
            <a:r>
              <a:rPr lang="en-US" dirty="0">
                <a:latin typeface="Söhne"/>
              </a:rPr>
              <a:t>There are additional principles but these are some of the more important ones.</a:t>
            </a:r>
            <a:endParaRPr lang="en-US" dirty="0"/>
          </a:p>
        </p:txBody>
      </p:sp>
    </p:spTree>
    <p:extLst>
      <p:ext uri="{BB962C8B-B14F-4D97-AF65-F5344CB8AC3E}">
        <p14:creationId xmlns:p14="http://schemas.microsoft.com/office/powerpoint/2010/main" val="1533279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8AEA-0439-3619-4605-24394256B36C}"/>
              </a:ext>
            </a:extLst>
          </p:cNvPr>
          <p:cNvSpPr>
            <a:spLocks noGrp="1"/>
          </p:cNvSpPr>
          <p:nvPr>
            <p:ph type="title"/>
          </p:nvPr>
        </p:nvSpPr>
        <p:spPr>
          <a:xfrm>
            <a:off x="680321" y="753228"/>
            <a:ext cx="9613861" cy="1080938"/>
          </a:xfrm>
        </p:spPr>
        <p:txBody>
          <a:bodyPr>
            <a:normAutofit/>
          </a:bodyPr>
          <a:lstStyle/>
          <a:p>
            <a:r>
              <a:rPr lang="en-US"/>
              <a:t>Building the database</a:t>
            </a:r>
          </a:p>
        </p:txBody>
      </p:sp>
      <p:sp>
        <p:nvSpPr>
          <p:cNvPr id="3" name="Content Placeholder 2">
            <a:extLst>
              <a:ext uri="{FF2B5EF4-FFF2-40B4-BE49-F238E27FC236}">
                <a16:creationId xmlns:a16="http://schemas.microsoft.com/office/drawing/2014/main" id="{98B32FAC-6440-768A-1D95-32CED9957441}"/>
              </a:ext>
            </a:extLst>
          </p:cNvPr>
          <p:cNvSpPr>
            <a:spLocks noGrp="1"/>
          </p:cNvSpPr>
          <p:nvPr>
            <p:ph idx="1"/>
          </p:nvPr>
        </p:nvSpPr>
        <p:spPr>
          <a:xfrm>
            <a:off x="680322" y="2336873"/>
            <a:ext cx="3489341" cy="3599316"/>
          </a:xfrm>
        </p:spPr>
        <p:txBody>
          <a:bodyPr>
            <a:normAutofit/>
          </a:bodyPr>
          <a:lstStyle/>
          <a:p>
            <a:r>
              <a:rPr lang="en-US" sz="1800" dirty="0"/>
              <a:t>We began by putting all the tables from our csv files into PostgreSQL for our analysis.</a:t>
            </a:r>
          </a:p>
          <a:p>
            <a:r>
              <a:rPr lang="en-US" sz="1800" dirty="0"/>
              <a:t>We transferred the information into our new created tables.</a:t>
            </a:r>
          </a:p>
          <a:p>
            <a:r>
              <a:rPr lang="en-US" sz="1800" dirty="0"/>
              <a:t>The queries looked like this:</a:t>
            </a:r>
          </a:p>
        </p:txBody>
      </p:sp>
      <p:pic>
        <p:nvPicPr>
          <p:cNvPr id="7" name="Picture 6" descr="A screenshot of a computer code&#10;&#10;Description automatically generated with low confidence">
            <a:extLst>
              <a:ext uri="{FF2B5EF4-FFF2-40B4-BE49-F238E27FC236}">
                <a16:creationId xmlns:a16="http://schemas.microsoft.com/office/drawing/2014/main" id="{DC68323D-9DC6-4F8C-9B5B-02B86FF9F3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7887" y="2678743"/>
            <a:ext cx="3014522" cy="3426029"/>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4110760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8DF5C3E-BDAB-40E6-A40B-8C05D8CD3F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2" name="Picture 11">
            <a:extLst>
              <a:ext uri="{FF2B5EF4-FFF2-40B4-BE49-F238E27FC236}">
                <a16:creationId xmlns:a16="http://schemas.microsoft.com/office/drawing/2014/main" id="{9D90C31A-86E3-472B-B929-496667598E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9DD3589A-DB65-424B-ACF1-5C8155F1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F784D76-D302-4160-A2D4-C2F4AB76D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957A06-D4B6-9851-E4D6-2D1AFAEFF97F}"/>
              </a:ext>
            </a:extLst>
          </p:cNvPr>
          <p:cNvSpPr>
            <a:spLocks noGrp="1"/>
          </p:cNvSpPr>
          <p:nvPr>
            <p:ph type="title"/>
          </p:nvPr>
        </p:nvSpPr>
        <p:spPr>
          <a:xfrm>
            <a:off x="680321" y="753228"/>
            <a:ext cx="5584677" cy="1080938"/>
          </a:xfrm>
        </p:spPr>
        <p:txBody>
          <a:bodyPr>
            <a:normAutofit/>
          </a:bodyPr>
          <a:lstStyle/>
          <a:p>
            <a:r>
              <a:rPr lang="en-US">
                <a:solidFill>
                  <a:srgbClr val="FFFFFF"/>
                </a:solidFill>
              </a:rPr>
              <a:t>Be Warned!</a:t>
            </a:r>
          </a:p>
        </p:txBody>
      </p:sp>
      <p:pic>
        <p:nvPicPr>
          <p:cNvPr id="18" name="Picture 17">
            <a:extLst>
              <a:ext uri="{FF2B5EF4-FFF2-40B4-BE49-F238E27FC236}">
                <a16:creationId xmlns:a16="http://schemas.microsoft.com/office/drawing/2014/main" id="{608D9710-1A5F-4D24-B654-F2081DE6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3" name="Content Placeholder 2">
            <a:extLst>
              <a:ext uri="{FF2B5EF4-FFF2-40B4-BE49-F238E27FC236}">
                <a16:creationId xmlns:a16="http://schemas.microsoft.com/office/drawing/2014/main" id="{ECFA945B-AC5C-ECD0-19F6-4FF4380C3ABC}"/>
              </a:ext>
            </a:extLst>
          </p:cNvPr>
          <p:cNvSpPr>
            <a:spLocks noGrp="1"/>
          </p:cNvSpPr>
          <p:nvPr>
            <p:ph idx="1"/>
          </p:nvPr>
        </p:nvSpPr>
        <p:spPr>
          <a:xfrm>
            <a:off x="680321" y="2336873"/>
            <a:ext cx="5104843" cy="3599316"/>
          </a:xfrm>
        </p:spPr>
        <p:txBody>
          <a:bodyPr>
            <a:normAutofit/>
          </a:bodyPr>
          <a:lstStyle/>
          <a:p>
            <a:r>
              <a:rPr lang="en-US" sz="1900">
                <a:solidFill>
                  <a:srgbClr val="FFFFFF"/>
                </a:solidFill>
              </a:rPr>
              <a:t>When building a database and using outside table information you need to make sure all the columns match up exactly. Otherwise the information will not transfer perfectly. </a:t>
            </a:r>
          </a:p>
          <a:p>
            <a:r>
              <a:rPr lang="en-US" sz="1900">
                <a:solidFill>
                  <a:srgbClr val="FFFFFF"/>
                </a:solidFill>
              </a:rPr>
              <a:t>You can check your tables after the fact with a SELECT * query and even alter tables but doing so would take additional time.</a:t>
            </a:r>
          </a:p>
          <a:p>
            <a:r>
              <a:rPr lang="en-US" sz="1900">
                <a:solidFill>
                  <a:srgbClr val="FFFFFF"/>
                </a:solidFill>
              </a:rPr>
              <a:t>Double check so you don’t have to go back! Who would want to type this up again??</a:t>
            </a:r>
          </a:p>
        </p:txBody>
      </p:sp>
      <p:sp useBgFill="1">
        <p:nvSpPr>
          <p:cNvPr id="20" name="Rectangle 19">
            <a:extLst>
              <a:ext uri="{FF2B5EF4-FFF2-40B4-BE49-F238E27FC236}">
                <a16:creationId xmlns:a16="http://schemas.microsoft.com/office/drawing/2014/main" id="{2B57E7D2-A94B-4A8D-B58F-D3E30C235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 program&#10;&#10;Description automatically generated with medium confidence">
            <a:extLst>
              <a:ext uri="{FF2B5EF4-FFF2-40B4-BE49-F238E27FC236}">
                <a16:creationId xmlns:a16="http://schemas.microsoft.com/office/drawing/2014/main" id="{851043CD-C6AA-BA84-8DEC-0D254F6889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3933" y="1057832"/>
            <a:ext cx="4178419" cy="4735541"/>
          </a:xfrm>
          <a:prstGeom prst="rect">
            <a:avLst/>
          </a:prstGeom>
          <a:ln>
            <a:noFill/>
          </a:ln>
          <a:effectLst/>
        </p:spPr>
      </p:pic>
    </p:spTree>
    <p:extLst>
      <p:ext uri="{BB962C8B-B14F-4D97-AF65-F5344CB8AC3E}">
        <p14:creationId xmlns:p14="http://schemas.microsoft.com/office/powerpoint/2010/main" val="2790610581"/>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366</TotalTime>
  <Words>1348</Words>
  <Application>Microsoft Office PowerPoint</Application>
  <PresentationFormat>Widescreen</PresentationFormat>
  <Paragraphs>74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Söhne</vt:lpstr>
      <vt:lpstr>Trebuchet MS</vt:lpstr>
      <vt:lpstr>Berlin</vt:lpstr>
      <vt:lpstr>ORD Corporate Backbrief</vt:lpstr>
      <vt:lpstr>Overview</vt:lpstr>
      <vt:lpstr>What is a Relational Database?</vt:lpstr>
      <vt:lpstr>The key characteristics of a relational database include: </vt:lpstr>
      <vt:lpstr>PostgreSQL</vt:lpstr>
      <vt:lpstr>OPC Data Overview</vt:lpstr>
      <vt:lpstr>Basic SQL Coding Principles</vt:lpstr>
      <vt:lpstr>Building the database</vt:lpstr>
      <vt:lpstr>Be Warned!</vt:lpstr>
      <vt:lpstr>Working with Data in PostgreSQL</vt:lpstr>
      <vt:lpstr>Intermediate SQL Functions</vt:lpstr>
      <vt:lpstr>Intermediate SQL Functions cont.</vt:lpstr>
      <vt:lpstr>Advanced SQL Functions</vt:lpstr>
      <vt:lpstr>Advanced SQL Functions cont.</vt:lpstr>
      <vt:lpstr>Query Optimization</vt:lpstr>
      <vt:lpstr>Key Findings</vt:lpstr>
      <vt:lpstr>Lessons Learned</vt:lpstr>
      <vt:lpstr>Recommendations</vt:lpstr>
      <vt:lpstr>Bikes sold by warehouse and total revenue over time.</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 Corporate Backbrief</dc:title>
  <dc:creator>Alissa Whitlock</dc:creator>
  <cp:lastModifiedBy>Alissa Whitlock</cp:lastModifiedBy>
  <cp:revision>1</cp:revision>
  <dcterms:created xsi:type="dcterms:W3CDTF">2023-07-02T21:21:48Z</dcterms:created>
  <dcterms:modified xsi:type="dcterms:W3CDTF">2023-07-03T03:28:20Z</dcterms:modified>
</cp:coreProperties>
</file>