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13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7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7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E63C-6081-403A-BC75-C2AD77006E4C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A862-4C35-4E1C-8ED9-8CB7EBF88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351" y="1045029"/>
            <a:ext cx="370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第一步：开启服务端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sz="1600" dirty="0" smtClean="0"/>
              <a:t>终端输出日志，则开启成功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92" y="1045029"/>
            <a:ext cx="7523660" cy="884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351" y="2140299"/>
            <a:ext cx="3758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第二步：开启客户端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sz="1600" dirty="0" smtClean="0"/>
              <a:t>开启一个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客户端与两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客户端</a:t>
            </a:r>
            <a:r>
              <a:rPr lang="en-US" altLang="zh-CN" sz="1600" dirty="0" smtClean="0"/>
              <a:t>Client1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Client2</a:t>
            </a:r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此时终端显示三个会话创建</a:t>
            </a:r>
            <a:endParaRPr lang="zh-CN" altLang="en-US" sz="16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12191" y="2414574"/>
            <a:ext cx="2411607" cy="280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65" y="2414574"/>
            <a:ext cx="2689268" cy="2764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191" y="5489369"/>
            <a:ext cx="7355396" cy="119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4980" y="884255"/>
            <a:ext cx="442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客户端输入用户名与密码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sz="1600" dirty="0" smtClean="0"/>
              <a:t>可先点注册再点登陆，进入下一页面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81" y="884255"/>
            <a:ext cx="2135066" cy="2361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4980" y="3935081"/>
            <a:ext cx="456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第四步：选择群聊，或者私聊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81" y="3935081"/>
            <a:ext cx="3457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6044" y="834013"/>
            <a:ext cx="298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第五步：聊天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03" y="1018679"/>
            <a:ext cx="3161620" cy="46125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732" y="1018680"/>
            <a:ext cx="4419221" cy="46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2017-05-26T13:13:58Z</dcterms:created>
  <dcterms:modified xsi:type="dcterms:W3CDTF">2017-05-26T13:35:06Z</dcterms:modified>
</cp:coreProperties>
</file>