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8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3/6/2018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Interpreting paintings using image semantic segmentation and decision trees</a:t>
            </a:r>
            <a:endParaRPr lang="en-PH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Briones, Mina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889400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Approaches</a:t>
            </a:r>
            <a:endParaRPr lang="en-PH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Convolutional Neural Network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51450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Approaches</a:t>
            </a:r>
            <a:endParaRPr lang="en-PH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Fully Convolutional Network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62732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Approaches</a:t>
            </a:r>
            <a:endParaRPr lang="en-PH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Dense Image Labeling</a:t>
            </a:r>
          </a:p>
          <a:p>
            <a:pPr lvl="1"/>
            <a:r>
              <a:rPr lang="en-US" dirty="0"/>
              <a:t>S. Zeng et al. </a:t>
            </a:r>
            <a:r>
              <a:rPr lang="en-US" i="1" dirty="0"/>
              <a:t>Dense Semantic Image Segmentation with Objects and Attributes.</a:t>
            </a:r>
          </a:p>
          <a:p>
            <a:pPr lvl="2"/>
            <a:r>
              <a:rPr lang="en-US" dirty="0"/>
              <a:t>Goal: A more accurate result in describing the image.</a:t>
            </a:r>
          </a:p>
          <a:p>
            <a:pPr lvl="2"/>
            <a:r>
              <a:rPr lang="en-US" dirty="0"/>
              <a:t>Conditional Random Field (CRF) : </a:t>
            </a:r>
          </a:p>
          <a:p>
            <a:pPr lvl="3"/>
            <a:r>
              <a:rPr lang="en-US" dirty="0"/>
              <a:t>Multi-class CRF for Objects</a:t>
            </a:r>
          </a:p>
          <a:p>
            <a:pPr lvl="3"/>
            <a:r>
              <a:rPr lang="en-US" dirty="0"/>
              <a:t>Multi-label CRF for Attributes</a:t>
            </a:r>
          </a:p>
          <a:p>
            <a:pPr lvl="3"/>
            <a:r>
              <a:rPr lang="en-US" dirty="0"/>
              <a:t>Factorial CRF for Objects</a:t>
            </a:r>
          </a:p>
          <a:p>
            <a:pPr lvl="3"/>
            <a:r>
              <a:rPr lang="en-US" dirty="0"/>
              <a:t>42% average label accuracy</a:t>
            </a:r>
          </a:p>
          <a:p>
            <a:pPr lvl="3"/>
            <a:r>
              <a:rPr lang="en-US" dirty="0"/>
              <a:t>5%, 4.4%, 10.1%</a:t>
            </a:r>
          </a:p>
          <a:p>
            <a:pPr lvl="3"/>
            <a:r>
              <a:rPr lang="en-US" dirty="0"/>
              <a:t>61.4% label-accuracy overall (</a:t>
            </a:r>
            <a:r>
              <a:rPr lang="en-US" dirty="0" err="1"/>
              <a:t>aNYU</a:t>
            </a:r>
            <a:r>
              <a:rPr lang="en-US" dirty="0"/>
              <a:t> dataset)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5167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Approaches</a:t>
            </a:r>
            <a:endParaRPr lang="en-PH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Dense Image Labeling</a:t>
            </a:r>
          </a:p>
          <a:p>
            <a:pPr lvl="1"/>
            <a:r>
              <a:rPr lang="en-US" dirty="0"/>
              <a:t>Islam et al. </a:t>
            </a:r>
            <a:r>
              <a:rPr lang="en-US" i="1" dirty="0"/>
              <a:t>Dense Image Labeling using Deep Convolutional Neural Networks.</a:t>
            </a:r>
            <a:endParaRPr lang="en-US" dirty="0"/>
          </a:p>
          <a:p>
            <a:pPr lvl="2"/>
            <a:r>
              <a:rPr lang="en-US" dirty="0"/>
              <a:t>Goal: Similar objectives.</a:t>
            </a:r>
          </a:p>
          <a:p>
            <a:pPr lvl="2"/>
            <a:r>
              <a:rPr lang="en-US" dirty="0"/>
              <a:t>Deep Convolutional Neural Networks (DCNN):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29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P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about our thesis proposal.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1092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of the study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415" y="2180207"/>
            <a:ext cx="2786444" cy="4654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Art Interpretation</a:t>
            </a:r>
            <a:endParaRPr lang="en-PH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69848" y="2203750"/>
            <a:ext cx="407769" cy="412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¤ </a:t>
            </a:r>
            <a:endParaRPr lang="en-PH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69848" y="2991905"/>
            <a:ext cx="407769" cy="412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¤</a:t>
            </a:r>
            <a:endParaRPr lang="en-PH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69847" y="3810425"/>
            <a:ext cx="407769" cy="412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¤</a:t>
            </a:r>
            <a:endParaRPr lang="en-PH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69847" y="4628945"/>
            <a:ext cx="407769" cy="412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¤</a:t>
            </a:r>
            <a:endParaRPr lang="en-PH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547415" y="2965433"/>
            <a:ext cx="2786444" cy="465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/>
              <a:t>Assistance</a:t>
            </a:r>
            <a:endParaRPr lang="en-PH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547416" y="3794523"/>
            <a:ext cx="3859471" cy="465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/>
              <a:t>Image Semantic Segmentation</a:t>
            </a:r>
            <a:endParaRPr lang="en-PH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547415" y="4615662"/>
            <a:ext cx="2786444" cy="465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/>
              <a:t>Decision Trees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60140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terms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415" y="2180207"/>
            <a:ext cx="3340674" cy="465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Semantic Segmentation</a:t>
            </a:r>
            <a:endParaRPr lang="en-PH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69848" y="2203750"/>
            <a:ext cx="407769" cy="412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¤ 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415" y="2731921"/>
            <a:ext cx="9144000" cy="2028825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1547415" y="4846977"/>
            <a:ext cx="3340674" cy="465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/>
              <a:t>Decision Trees</a:t>
            </a:r>
            <a:endParaRPr lang="en-PH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069848" y="4870520"/>
            <a:ext cx="407769" cy="412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¤ </a:t>
            </a:r>
            <a:endParaRPr lang="en-PH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547415" y="5398691"/>
            <a:ext cx="3340674" cy="465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51454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of the problem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415" y="2180207"/>
            <a:ext cx="9785308" cy="465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are the characteristics that makes a theme unique and similar to the other?</a:t>
            </a:r>
            <a:endParaRPr lang="en-PH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69848" y="2203750"/>
            <a:ext cx="407769" cy="412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¤ </a:t>
            </a:r>
            <a:endParaRPr lang="en-PH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69848" y="2991905"/>
            <a:ext cx="407769" cy="412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¤</a:t>
            </a:r>
            <a:endParaRPr lang="en-PH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69847" y="3810425"/>
            <a:ext cx="407769" cy="412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¤</a:t>
            </a:r>
            <a:endParaRPr lang="en-PH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69847" y="4628945"/>
            <a:ext cx="407769" cy="412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¤</a:t>
            </a:r>
            <a:endParaRPr lang="en-PH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547415" y="2965433"/>
            <a:ext cx="8831998" cy="465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/>
              <a:t>What model is suitable for Semantic Segmentation in paintings?</a:t>
            </a:r>
            <a:endParaRPr lang="en-PH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547416" y="3794523"/>
            <a:ext cx="9950678" cy="465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/>
              <a:t>How will the results of the Semantic Segmentation affect the Decision Trees?</a:t>
            </a:r>
            <a:endParaRPr lang="en-PH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547415" y="4615662"/>
            <a:ext cx="6205530" cy="465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/>
              <a:t>How will the Decision Trees evaluate the results?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38451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415" y="2180207"/>
            <a:ext cx="9785308" cy="46548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Compare and contrast the characteristics that are unique and similar to the themes.</a:t>
            </a:r>
            <a:endParaRPr lang="en-PH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69848" y="2203750"/>
            <a:ext cx="407769" cy="412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¤ </a:t>
            </a:r>
            <a:endParaRPr lang="en-PH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69848" y="2991905"/>
            <a:ext cx="407769" cy="412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¤</a:t>
            </a:r>
            <a:endParaRPr lang="en-PH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69847" y="3810425"/>
            <a:ext cx="407769" cy="412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¤</a:t>
            </a:r>
            <a:endParaRPr lang="en-PH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69847" y="4628945"/>
            <a:ext cx="407769" cy="412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¤</a:t>
            </a:r>
            <a:endParaRPr lang="en-PH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547415" y="2965433"/>
            <a:ext cx="8831998" cy="465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/>
              <a:t>Find out which model is suitable for Semantic Segmentation in paintings.</a:t>
            </a:r>
            <a:endParaRPr lang="en-PH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547416" y="3794523"/>
            <a:ext cx="10045586" cy="465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/>
              <a:t>Explain the relationship between Semantic Segmentation and Decision Trees.</a:t>
            </a:r>
            <a:endParaRPr lang="en-PH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547414" y="4615662"/>
            <a:ext cx="8025955" cy="465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/>
              <a:t>Explain how will the Decision Trees evaluate the results.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74460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related literature</a:t>
            </a:r>
            <a:endParaRPr lang="en-P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review about existing studies that are related to our proposal.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78596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Image interpretation</a:t>
            </a:r>
            <a:endParaRPr lang="en-P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36A70C-FDDB-4CF9-8367-FDA49BACD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an image before drawing any insights.</a:t>
            </a:r>
          </a:p>
          <a:p>
            <a:r>
              <a:rPr lang="en-US" dirty="0"/>
              <a:t>Understanding the relationships that are in play towards the subject.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388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FB18C-C30E-4447-87F9-95D204599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5CED2-7810-43B0-B5F3-57D6C0BFA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111297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126</TotalTime>
  <Words>297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Rockwell</vt:lpstr>
      <vt:lpstr>Rockwell Condensed</vt:lpstr>
      <vt:lpstr>Wingdings</vt:lpstr>
      <vt:lpstr>Wood Type</vt:lpstr>
      <vt:lpstr>Interpreting paintings using image semantic segmentation and decision trees</vt:lpstr>
      <vt:lpstr>introduction</vt:lpstr>
      <vt:lpstr>Background of the study</vt:lpstr>
      <vt:lpstr>Definition of terms</vt:lpstr>
      <vt:lpstr>Statement of the problem</vt:lpstr>
      <vt:lpstr>objectives</vt:lpstr>
      <vt:lpstr>Review of related literature</vt:lpstr>
      <vt:lpstr>2.1 Image interpretation</vt:lpstr>
      <vt:lpstr>PowerPoint Presentation</vt:lpstr>
      <vt:lpstr>2.2 Approaches</vt:lpstr>
      <vt:lpstr>2.2 Approaches</vt:lpstr>
      <vt:lpstr>2.2 Approaches</vt:lpstr>
      <vt:lpstr>2.2 Approaches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Interpreting paintings using image semantic segmentation and decision trees</dc:title>
  <dc:creator>Kennethe Ann Mina</dc:creator>
  <cp:lastModifiedBy>Jasper Briones</cp:lastModifiedBy>
  <cp:revision>10</cp:revision>
  <dcterms:created xsi:type="dcterms:W3CDTF">2018-03-01T00:49:10Z</dcterms:created>
  <dcterms:modified xsi:type="dcterms:W3CDTF">2018-03-06T00:55:41Z</dcterms:modified>
</cp:coreProperties>
</file>