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Rockwell Condensed" panose="02060603050405020104" pitchFamily="18" charset="0"/>
      <p:regular r:id="rId14"/>
      <p:bold r:id="rId15"/>
    </p:embeddedFont>
    <p:embeddedFont>
      <p:font typeface="Rockwell" panose="02060603020205020403" pitchFamily="18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Interpreting paintings using image semantic segmentation and decision trees</a:t>
            </a:r>
            <a:endParaRPr lang="en-P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Briones, Mina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8940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Approaches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Convolutional Network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273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Approaches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Image Labeling</a:t>
            </a:r>
          </a:p>
          <a:p>
            <a:pPr lvl="1"/>
            <a:r>
              <a:rPr lang="en-US" dirty="0"/>
              <a:t>S. Zeng et al. </a:t>
            </a:r>
            <a:r>
              <a:rPr lang="en-US" i="1" dirty="0"/>
              <a:t>Dense Semantic Image Segmentation with Objects and Attributes.</a:t>
            </a:r>
          </a:p>
          <a:p>
            <a:pPr lvl="2"/>
            <a:r>
              <a:rPr lang="en-US" dirty="0"/>
              <a:t>Goal: A more accurate result in describing the image.</a:t>
            </a:r>
          </a:p>
          <a:p>
            <a:pPr lvl="2"/>
            <a:r>
              <a:rPr lang="en-US" dirty="0"/>
              <a:t>Conditional Random Field (CRF) : </a:t>
            </a:r>
          </a:p>
          <a:p>
            <a:pPr lvl="3"/>
            <a:r>
              <a:rPr lang="en-US" dirty="0"/>
              <a:t>Multi-class CRF for Objects</a:t>
            </a:r>
          </a:p>
          <a:p>
            <a:pPr lvl="3"/>
            <a:r>
              <a:rPr lang="en-US" dirty="0"/>
              <a:t>Multi-label CRF for Attributes</a:t>
            </a:r>
          </a:p>
          <a:p>
            <a:pPr lvl="3"/>
            <a:r>
              <a:rPr lang="en-US" dirty="0"/>
              <a:t>Factorial CRF for Objects</a:t>
            </a:r>
          </a:p>
          <a:p>
            <a:pPr lvl="3"/>
            <a:r>
              <a:rPr lang="en-US" dirty="0"/>
              <a:t>42% average label accuracy</a:t>
            </a:r>
          </a:p>
          <a:p>
            <a:pPr lvl="3"/>
            <a:r>
              <a:rPr lang="en-US" dirty="0"/>
              <a:t>5%, 4.4%, 10.1%</a:t>
            </a:r>
          </a:p>
          <a:p>
            <a:pPr lvl="3"/>
            <a:r>
              <a:rPr lang="en-US" dirty="0"/>
              <a:t>61.4% label-accuracy overall (</a:t>
            </a:r>
            <a:r>
              <a:rPr lang="en-US" dirty="0" err="1"/>
              <a:t>aNYU</a:t>
            </a:r>
            <a:r>
              <a:rPr lang="en-US" dirty="0"/>
              <a:t> dataset)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5167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Approaches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Image Labeling</a:t>
            </a:r>
          </a:p>
          <a:p>
            <a:pPr lvl="1"/>
            <a:r>
              <a:rPr lang="en-US" dirty="0"/>
              <a:t>Islam et al. </a:t>
            </a:r>
            <a:r>
              <a:rPr lang="en-US" i="1" dirty="0"/>
              <a:t>Dense Image Labeling using Deep Convolutional Neural Networks.</a:t>
            </a:r>
            <a:endParaRPr lang="en-US" dirty="0"/>
          </a:p>
          <a:p>
            <a:pPr lvl="2"/>
            <a:r>
              <a:rPr lang="en-US" dirty="0"/>
              <a:t>Goal: Similar objectives.</a:t>
            </a:r>
          </a:p>
          <a:p>
            <a:pPr lvl="2"/>
            <a:r>
              <a:rPr lang="en-US" dirty="0"/>
              <a:t>Deep Convolutional Neural Networks (DCNN):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about our thesis proposal.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09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the study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15" y="2180207"/>
            <a:ext cx="2786444" cy="4654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Art Interpretation</a:t>
            </a:r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2203750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 </a:t>
            </a:r>
            <a:endParaRPr lang="en-PH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9848" y="299190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9847" y="381042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9847" y="462894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47415" y="2965433"/>
            <a:ext cx="2786444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Assistance</a:t>
            </a:r>
            <a:endParaRPr lang="en-PH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47416" y="3794523"/>
            <a:ext cx="3859471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Image Semantic Segmentation</a:t>
            </a:r>
            <a:endParaRPr lang="en-PH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47415" y="4615662"/>
            <a:ext cx="2786444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Decision Trees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014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terms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15" y="2180207"/>
            <a:ext cx="3340674" cy="46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Semantic Segmentation</a:t>
            </a:r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2203750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 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15" y="2731921"/>
            <a:ext cx="9144000" cy="202882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547415" y="4846977"/>
            <a:ext cx="3340674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Decision Trees</a:t>
            </a:r>
            <a:endParaRPr lang="en-PH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69848" y="4870520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 </a:t>
            </a:r>
            <a:endParaRPr lang="en-PH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547415" y="5398691"/>
            <a:ext cx="3340674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5145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the problem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15" y="2180207"/>
            <a:ext cx="9785308" cy="46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characteristics that makes a theme unique and similar to the other?</a:t>
            </a:r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2203750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 </a:t>
            </a:r>
            <a:endParaRPr lang="en-PH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9848" y="299190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9847" y="381042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9847" y="462894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47415" y="2965433"/>
            <a:ext cx="8831998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What model is suitable for Semantic Segmentation in paintings?</a:t>
            </a:r>
            <a:endParaRPr lang="en-PH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47416" y="3794523"/>
            <a:ext cx="9950678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How will the results of the Semantic Segmentation affect the Decision Trees?</a:t>
            </a:r>
            <a:endParaRPr lang="en-PH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47415" y="4615662"/>
            <a:ext cx="6205530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How will the Decision Trees evaluate the results?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3845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15" y="2180207"/>
            <a:ext cx="9785308" cy="4654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Compare and contrast the characteristics that are unique and similar to the themes.</a:t>
            </a:r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2203750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 </a:t>
            </a:r>
            <a:endParaRPr lang="en-PH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9848" y="299190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9847" y="381042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9847" y="462894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47415" y="2965433"/>
            <a:ext cx="8831998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Find out which model is suitable for Semantic Segmentation in paintings.</a:t>
            </a:r>
            <a:endParaRPr lang="en-PH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47416" y="3794523"/>
            <a:ext cx="10045586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Explain the relationship between Semantic Segmentation and Decision Trees.</a:t>
            </a:r>
            <a:endParaRPr lang="en-PH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47414" y="4615662"/>
            <a:ext cx="8025955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Explain how will the Decision Trees evaluate the results.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446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related literature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review about existing studies that are related to our proposal.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7859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Image interpretation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38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Approaches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51450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106</TotalTime>
  <Words>278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 Condensed</vt:lpstr>
      <vt:lpstr>Rockwell</vt:lpstr>
      <vt:lpstr>Wingdings</vt:lpstr>
      <vt:lpstr>Wood Type</vt:lpstr>
      <vt:lpstr>Interpreting paintings using image semantic segmentation and decision trees</vt:lpstr>
      <vt:lpstr>introduction</vt:lpstr>
      <vt:lpstr>Background of the study</vt:lpstr>
      <vt:lpstr>Definition of terms</vt:lpstr>
      <vt:lpstr>Statement of the problem</vt:lpstr>
      <vt:lpstr>objectives</vt:lpstr>
      <vt:lpstr>Review of related literature</vt:lpstr>
      <vt:lpstr>2.1 Image interpretation</vt:lpstr>
      <vt:lpstr>2.2 Approaches</vt:lpstr>
      <vt:lpstr>2.2 Approaches</vt:lpstr>
      <vt:lpstr>2.2 Approaches</vt:lpstr>
      <vt:lpstr>2.2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paintings using image semantic segmentation and decision trees</dc:title>
  <dc:creator>Kennethe Ann Mina</dc:creator>
  <cp:lastModifiedBy>Kennethe Ann Mina</cp:lastModifiedBy>
  <cp:revision>9</cp:revision>
  <dcterms:created xsi:type="dcterms:W3CDTF">2018-03-01T00:49:10Z</dcterms:created>
  <dcterms:modified xsi:type="dcterms:W3CDTF">2018-03-01T02:35:28Z</dcterms:modified>
</cp:coreProperties>
</file>