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5D7D"/>
    <a:srgbClr val="D46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96255-E3A8-45A6-99C9-081828ACE21A}" v="9" dt="2021-08-26T01:34:16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6877" autoAdjust="0"/>
  </p:normalViewPr>
  <p:slideViewPr>
    <p:cSldViewPr>
      <p:cViewPr varScale="1">
        <p:scale>
          <a:sx n="57" d="100"/>
          <a:sy n="57" d="100"/>
        </p:scale>
        <p:origin x="5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SEHEE" userId="297c1cd2404e0bb9" providerId="LiveId" clId="{ED096255-E3A8-45A6-99C9-081828ACE21A}"/>
    <pc:docChg chg="addSld modSld sldOrd">
      <pc:chgData name="KIM SEHEE" userId="297c1cd2404e0bb9" providerId="LiveId" clId="{ED096255-E3A8-45A6-99C9-081828ACE21A}" dt="2021-08-26T01:34:14.953" v="69" actId="20577"/>
      <pc:docMkLst>
        <pc:docMk/>
      </pc:docMkLst>
      <pc:sldChg chg="setBg">
        <pc:chgData name="KIM SEHEE" userId="297c1cd2404e0bb9" providerId="LiveId" clId="{ED096255-E3A8-45A6-99C9-081828ACE21A}" dt="2021-08-26T01:33:54.624" v="4"/>
        <pc:sldMkLst>
          <pc:docMk/>
          <pc:sldMk cId="0" sldId="261"/>
        </pc:sldMkLst>
      </pc:sldChg>
      <pc:sldChg chg="add ord setBg modNotesTx">
        <pc:chgData name="KIM SEHEE" userId="297c1cd2404e0bb9" providerId="LiveId" clId="{ED096255-E3A8-45A6-99C9-081828ACE21A}" dt="2021-08-26T01:34:14.953" v="69" actId="20577"/>
        <pc:sldMkLst>
          <pc:docMk/>
          <pc:sldMk cId="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CEAA0-96A0-4B64-A723-CBE977CF4024}" type="datetimeFigureOut">
              <a:rPr lang="ko-KR" altLang="en-US" smtClean="0"/>
              <a:t>2021-08-26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500EC-BDAA-4693-AC0F-3BE79936F5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33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안녕하세요 저희는 김세희</a:t>
            </a:r>
            <a:r>
              <a:rPr lang="en-US" altLang="ko-KR" dirty="0"/>
              <a:t>, </a:t>
            </a:r>
            <a:r>
              <a:rPr lang="ko-KR" altLang="en-US" dirty="0" err="1"/>
              <a:t>이휘민</a:t>
            </a:r>
            <a:r>
              <a:rPr lang="en-US" altLang="ko-KR" dirty="0"/>
              <a:t>, </a:t>
            </a:r>
            <a:r>
              <a:rPr lang="ko-KR" altLang="en-US" dirty="0"/>
              <a:t>정원영입니다 </a:t>
            </a:r>
            <a:r>
              <a:rPr lang="ko-KR" altLang="en-US" dirty="0" err="1"/>
              <a:t>아이왑</a:t>
            </a:r>
            <a:r>
              <a:rPr lang="ko-KR" altLang="en-US" dirty="0"/>
              <a:t> 여름 방학 프로젝트 발표를 시작하겠습니다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8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후에 </a:t>
            </a:r>
            <a:r>
              <a:rPr lang="en-US" altLang="ko-KR" dirty="0" err="1"/>
              <a:t>teamA</a:t>
            </a:r>
            <a:r>
              <a:rPr lang="ko-KR" altLang="en-US" dirty="0"/>
              <a:t>와 </a:t>
            </a:r>
            <a:r>
              <a:rPr lang="en-US" altLang="ko-KR" dirty="0" err="1"/>
              <a:t>teamB</a:t>
            </a:r>
            <a:r>
              <a:rPr lang="ko-KR" altLang="en-US" dirty="0"/>
              <a:t>의 차이를 </a:t>
            </a:r>
            <a:r>
              <a:rPr lang="ko-KR" altLang="en-US" dirty="0" err="1"/>
              <a:t>티어</a:t>
            </a:r>
            <a:r>
              <a:rPr lang="ko-KR" altLang="en-US" dirty="0"/>
              <a:t> 갭 변수와 비교합니다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티어</a:t>
            </a:r>
            <a:r>
              <a:rPr lang="ko-KR" altLang="en-US" dirty="0"/>
              <a:t> 갭의 기본값은 </a:t>
            </a:r>
            <a:r>
              <a:rPr lang="en-US" altLang="ko-KR" dirty="0"/>
              <a:t>5</a:t>
            </a:r>
            <a:r>
              <a:rPr lang="ko-KR" altLang="en-US" dirty="0"/>
              <a:t>이고 사용자의 입력으로 변경 또한 가능합니다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앞에서 </a:t>
            </a:r>
            <a:r>
              <a:rPr lang="ko-KR" altLang="en-US" dirty="0" err="1"/>
              <a:t>언급했다시피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/>
              <a:t>개의 </a:t>
            </a:r>
            <a:r>
              <a:rPr lang="ko-KR" altLang="en-US" dirty="0" err="1"/>
              <a:t>티어를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27</a:t>
            </a:r>
            <a:r>
              <a:rPr lang="ko-KR" altLang="en-US" dirty="0"/>
              <a:t>까지의 숫자로 표현했습니다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즉 </a:t>
            </a:r>
            <a:r>
              <a:rPr lang="en-US" altLang="ko-KR" dirty="0"/>
              <a:t>5</a:t>
            </a:r>
            <a:r>
              <a:rPr lang="ko-KR" altLang="en-US" dirty="0"/>
              <a:t>점 차이는 평균 </a:t>
            </a:r>
            <a:r>
              <a:rPr lang="ko-KR" altLang="en-US" dirty="0" err="1"/>
              <a:t>티어</a:t>
            </a:r>
            <a:r>
              <a:rPr lang="ko-KR" altLang="en-US" dirty="0"/>
              <a:t> 차이가 </a:t>
            </a:r>
            <a:r>
              <a:rPr lang="en-US" altLang="ko-KR" dirty="0"/>
              <a:t>5</a:t>
            </a:r>
            <a:r>
              <a:rPr lang="ko-KR" altLang="en-US" dirty="0" err="1"/>
              <a:t>티어</a:t>
            </a:r>
            <a:r>
              <a:rPr lang="ko-KR" altLang="en-US" dirty="0"/>
              <a:t> 차이 난다는 뜻이겠죠</a:t>
            </a:r>
            <a:r>
              <a:rPr lang="en-US" altLang="ko-KR" dirty="0"/>
              <a:t>? </a:t>
            </a:r>
            <a:r>
              <a:rPr lang="ko-KR" altLang="en-US" dirty="0"/>
              <a:t>양 팀의 </a:t>
            </a:r>
            <a:r>
              <a:rPr lang="ko-KR" altLang="en-US" dirty="0" err="1"/>
              <a:t>티어</a:t>
            </a:r>
            <a:r>
              <a:rPr lang="ko-KR" altLang="en-US" dirty="0"/>
              <a:t> 차가 </a:t>
            </a:r>
            <a:r>
              <a:rPr lang="ko-KR" altLang="en-US" dirty="0" err="1"/>
              <a:t>티어</a:t>
            </a:r>
            <a:r>
              <a:rPr lang="ko-KR" altLang="en-US" dirty="0"/>
              <a:t> 갭 변수보다 작게 되었을 때 무한 루프를 빠져나가게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2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마지막으로는 향후 계획입니다</a:t>
            </a:r>
            <a:r>
              <a:rPr lang="en-US" altLang="ko-KR" dirty="0"/>
              <a:t>. </a:t>
            </a:r>
            <a:r>
              <a:rPr lang="ko-KR" altLang="en-US" dirty="0"/>
              <a:t>부가적으로 구현하고자 하는 기능은 총 세가지인데요 먼저 자체 </a:t>
            </a:r>
            <a:r>
              <a:rPr lang="ko-KR" altLang="en-US" dirty="0" err="1"/>
              <a:t>벨런스</a:t>
            </a:r>
            <a:r>
              <a:rPr lang="ko-KR" altLang="en-US" dirty="0"/>
              <a:t> 조절 기능으로 사용자가 직접 팀 구성원을 변경할 수 있게 하는 기능입니다</a:t>
            </a:r>
            <a:r>
              <a:rPr lang="en-US" altLang="ko-KR" dirty="0"/>
              <a:t>. </a:t>
            </a:r>
            <a:r>
              <a:rPr lang="ko-KR" altLang="en-US" dirty="0"/>
              <a:t>두번째로는 인원수 조절 기능입니다</a:t>
            </a:r>
            <a:r>
              <a:rPr lang="en-US" altLang="ko-KR" dirty="0"/>
              <a:t>. </a:t>
            </a:r>
            <a:r>
              <a:rPr lang="ko-KR" altLang="en-US" dirty="0"/>
              <a:t>사용자 설정 게임을 하는 인원이 </a:t>
            </a:r>
            <a:r>
              <a:rPr lang="en-US" altLang="ko-KR" dirty="0"/>
              <a:t>10</a:t>
            </a:r>
            <a:r>
              <a:rPr lang="ko-KR" altLang="en-US" dirty="0"/>
              <a:t>명 미만이더라도 균형 잡힌 팀을 구성해주는 기능을 구현하고자 합니다</a:t>
            </a:r>
            <a:r>
              <a:rPr lang="en-US" altLang="ko-KR" dirty="0"/>
              <a:t>. </a:t>
            </a:r>
            <a:r>
              <a:rPr lang="ko-KR" altLang="en-US" dirty="0"/>
              <a:t>마지막으로는 포지션 설정 기능입니다</a:t>
            </a:r>
            <a:r>
              <a:rPr lang="en-US" altLang="ko-KR" dirty="0"/>
              <a:t>. </a:t>
            </a:r>
            <a:r>
              <a:rPr lang="ko-KR" altLang="en-US" dirty="0" err="1"/>
              <a:t>리그오브레전드에는</a:t>
            </a:r>
            <a:r>
              <a:rPr lang="ko-KR" altLang="en-US" dirty="0"/>
              <a:t> 소환사의 </a:t>
            </a:r>
            <a:r>
              <a:rPr lang="ko-KR" altLang="en-US" dirty="0" err="1"/>
              <a:t>티어</a:t>
            </a:r>
            <a:r>
              <a:rPr lang="ko-KR" altLang="en-US" dirty="0"/>
              <a:t> 뿐만 아니라 </a:t>
            </a:r>
            <a:r>
              <a:rPr lang="ko-KR" altLang="en-US" dirty="0" err="1"/>
              <a:t>모스트</a:t>
            </a:r>
            <a:r>
              <a:rPr lang="ko-KR" altLang="en-US" dirty="0"/>
              <a:t> 포지션 </a:t>
            </a:r>
            <a:r>
              <a:rPr lang="en-US" altLang="ko-KR" dirty="0"/>
              <a:t>API </a:t>
            </a:r>
            <a:r>
              <a:rPr lang="ko-KR" altLang="en-US" dirty="0"/>
              <a:t>또한 제공합니다</a:t>
            </a:r>
            <a:r>
              <a:rPr lang="en-US" altLang="ko-KR" dirty="0"/>
              <a:t>. </a:t>
            </a:r>
            <a:r>
              <a:rPr lang="ko-KR" altLang="en-US" dirty="0"/>
              <a:t>그 </a:t>
            </a:r>
            <a:r>
              <a:rPr lang="en-US" altLang="ko-KR" dirty="0"/>
              <a:t>API</a:t>
            </a:r>
            <a:r>
              <a:rPr lang="ko-KR" altLang="en-US" dirty="0"/>
              <a:t>를 사용해 소환사의 </a:t>
            </a:r>
            <a:r>
              <a:rPr lang="ko-KR" altLang="en-US" dirty="0" err="1"/>
              <a:t>모스트</a:t>
            </a:r>
            <a:r>
              <a:rPr lang="ko-KR" altLang="en-US" dirty="0"/>
              <a:t> 포지션을 기준으로 각각의 유저가 원하는 포지션을 갈 수 있도록 유동적인 팀 생성을 돕는 기능을 추가하고자 합니다</a:t>
            </a:r>
            <a:r>
              <a:rPr lang="en-US" altLang="ko-KR" dirty="0"/>
              <a:t>. </a:t>
            </a:r>
            <a:r>
              <a:rPr lang="ko-KR" altLang="en-US" dirty="0"/>
              <a:t>마지막으로는 유저 친화적인 인터페이스 구성을 통해 사용자가 더 쉽게 웹페이지의 기능을 사용할 수 있도록 변경할 예정입니다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92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파이어 베이스를 통한 호스팅을 진행했기 때문에 혹시나 발표 이후에 저희의 프로젝트가 궁금하시거나 사용하고자 하시다면 아래의 사이트를 통해 확인 하실 수 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91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이상으로 방학 프로젝트 발표를 마치겠습니다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19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목차는 </a:t>
            </a:r>
            <a:r>
              <a:rPr lang="ko-KR" altLang="en-US" dirty="0" err="1"/>
              <a:t>이렇게이구요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071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프로젝트 소개입니다</a:t>
            </a:r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ko-KR" altLang="en-US" dirty="0" err="1"/>
              <a:t>리그오브레전드</a:t>
            </a:r>
            <a:r>
              <a:rPr lang="ko-KR" altLang="en-US" dirty="0"/>
              <a:t> 게임 내에 최대 </a:t>
            </a:r>
            <a:r>
              <a:rPr lang="en-US" altLang="ko-KR" dirty="0"/>
              <a:t>10</a:t>
            </a:r>
            <a:r>
              <a:rPr lang="ko-KR" altLang="en-US" dirty="0"/>
              <a:t>명의 친구들을 모아 </a:t>
            </a:r>
            <a:r>
              <a:rPr lang="en-US" altLang="ko-KR" dirty="0"/>
              <a:t>5:5 </a:t>
            </a:r>
            <a:r>
              <a:rPr lang="ko-KR" altLang="en-US" dirty="0"/>
              <a:t>팀 게임을 진행할 수 있는</a:t>
            </a:r>
          </a:p>
          <a:p>
            <a:r>
              <a:rPr lang="ko-KR" altLang="en-US" dirty="0"/>
              <a:t>사용자 설정 게임에서 균형 잡힌 팀 배분을 돕는 웹 페이지를 개발했습니다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ko-KR" altLang="en-US" dirty="0" err="1"/>
              <a:t>게임즈에서</a:t>
            </a:r>
            <a:r>
              <a:rPr lang="ko-KR" altLang="en-US" dirty="0"/>
              <a:t> 제공하는 </a:t>
            </a:r>
            <a:r>
              <a:rPr lang="en-US" altLang="ko-KR" dirty="0"/>
              <a:t>API </a:t>
            </a:r>
            <a:r>
              <a:rPr lang="ko-KR" altLang="en-US" dirty="0"/>
              <a:t>를 사용하였습니다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1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어떻게 고른 팀이 나올 수 있는지 이야기 해보자면</a:t>
            </a:r>
            <a:r>
              <a:rPr lang="en-US" altLang="ko-KR" dirty="0"/>
              <a:t>, </a:t>
            </a:r>
            <a:r>
              <a:rPr lang="ko-KR" altLang="en-US" dirty="0"/>
              <a:t>먼저 사용자가 소환사의 이름을 입력합니다</a:t>
            </a:r>
            <a:endParaRPr lang="en-US" altLang="ko-KR" dirty="0"/>
          </a:p>
          <a:p>
            <a:r>
              <a:rPr lang="ko-KR" altLang="en-US" dirty="0"/>
              <a:t>이름이 입력 되면 </a:t>
            </a:r>
            <a:r>
              <a:rPr lang="ko-KR" altLang="en-US" dirty="0" err="1"/>
              <a:t>서머너</a:t>
            </a:r>
            <a:r>
              <a:rPr lang="ko-KR" altLang="en-US" dirty="0"/>
              <a:t> </a:t>
            </a:r>
            <a:r>
              <a:rPr lang="en-US" altLang="ko-KR" dirty="0"/>
              <a:t>v4 API </a:t>
            </a:r>
            <a:r>
              <a:rPr lang="ko-KR" altLang="en-US" dirty="0"/>
              <a:t>로 해당 계정의 </a:t>
            </a:r>
            <a:r>
              <a:rPr lang="en-US" altLang="ko-KR" dirty="0"/>
              <a:t>id</a:t>
            </a:r>
            <a:r>
              <a:rPr lang="ko-KR" altLang="en-US" dirty="0"/>
              <a:t>를 가지고 오고요</a:t>
            </a:r>
          </a:p>
          <a:p>
            <a:r>
              <a:rPr lang="ko-KR" altLang="en-US" dirty="0"/>
              <a:t>그 </a:t>
            </a:r>
            <a:r>
              <a:rPr lang="en-US" altLang="ko-KR" dirty="0"/>
              <a:t>id</a:t>
            </a:r>
            <a:r>
              <a:rPr lang="ko-KR" altLang="en-US" dirty="0"/>
              <a:t>를 토대로 리그 </a:t>
            </a:r>
            <a:r>
              <a:rPr lang="en-US" altLang="ko-KR" dirty="0"/>
              <a:t>V4 API </a:t>
            </a:r>
            <a:r>
              <a:rPr lang="ko-KR" altLang="en-US" dirty="0"/>
              <a:t>에서 해당 소환사의 랭크 데이터를 가져옵니다</a:t>
            </a:r>
          </a:p>
          <a:p>
            <a:r>
              <a:rPr lang="ko-KR" altLang="en-US" dirty="0"/>
              <a:t>아이언 </a:t>
            </a:r>
            <a:r>
              <a:rPr lang="en-US" altLang="ko-KR" dirty="0"/>
              <a:t>4</a:t>
            </a:r>
            <a:r>
              <a:rPr lang="ko-KR" altLang="en-US" dirty="0" err="1"/>
              <a:t>티어에서부터</a:t>
            </a:r>
            <a:r>
              <a:rPr lang="ko-KR" altLang="en-US" dirty="0"/>
              <a:t> 챌린저 </a:t>
            </a:r>
            <a:r>
              <a:rPr lang="en-US" altLang="ko-KR" dirty="0"/>
              <a:t>1</a:t>
            </a:r>
            <a:r>
              <a:rPr lang="ko-KR" altLang="en-US" dirty="0" err="1"/>
              <a:t>티어까지</a:t>
            </a:r>
            <a:r>
              <a:rPr lang="ko-KR" altLang="en-US" dirty="0"/>
              <a:t> </a:t>
            </a:r>
            <a:r>
              <a:rPr lang="en-US" altLang="ko-KR" dirty="0"/>
              <a:t>27</a:t>
            </a:r>
            <a:r>
              <a:rPr lang="ko-KR" altLang="en-US" dirty="0"/>
              <a:t>개의 </a:t>
            </a:r>
            <a:r>
              <a:rPr lang="ko-KR" altLang="en-US" dirty="0" err="1"/>
              <a:t>티어를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27</a:t>
            </a:r>
            <a:r>
              <a:rPr lang="ko-KR" altLang="en-US" dirty="0"/>
              <a:t>까지의 숫자로 나타낸 뒤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ko-KR" altLang="en-US" dirty="0" err="1"/>
              <a:t>소환사</a:t>
            </a:r>
            <a:r>
              <a:rPr lang="ko-KR" altLang="en-US" dirty="0"/>
              <a:t> </a:t>
            </a:r>
            <a:r>
              <a:rPr lang="ko-KR" altLang="en-US" dirty="0" err="1"/>
              <a:t>티어의</a:t>
            </a:r>
            <a:r>
              <a:rPr lang="ko-KR" altLang="en-US" dirty="0"/>
              <a:t> 평균 값을 내서 두 개의 팀의 격차가 크지 않도록 일정 범위 내에서 팀을 구성합니다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더 고른 팀 구성에 대한 자세한 설명은 후에 뒤에서 다시 언급하도록 하겠습니다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1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두번째로는 간단한 개발 과정입니다</a:t>
            </a:r>
          </a:p>
          <a:p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일부터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일까지 약 한 달간 진행했습니다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2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각자 이런 일을 했고요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343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세번째로는 기술 스택입니다</a:t>
            </a:r>
            <a:r>
              <a:rPr lang="en-US" altLang="ko-KR" dirty="0"/>
              <a:t>. </a:t>
            </a:r>
            <a:r>
              <a:rPr lang="ko-KR" altLang="en-US" dirty="0"/>
              <a:t>먼저 첫번째 인덱스</a:t>
            </a:r>
            <a:r>
              <a:rPr lang="en-US" altLang="ko-KR" dirty="0"/>
              <a:t>.</a:t>
            </a:r>
            <a:r>
              <a:rPr lang="en-US" altLang="ko-KR" dirty="0" err="1"/>
              <a:t>js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/>
              <a:t>41</a:t>
            </a:r>
            <a:r>
              <a:rPr lang="ko-KR" altLang="en-US" dirty="0"/>
              <a:t>부터 </a:t>
            </a:r>
            <a:r>
              <a:rPr lang="en-US" altLang="ko-KR" dirty="0"/>
              <a:t>55</a:t>
            </a:r>
            <a:r>
              <a:rPr lang="ko-KR" altLang="en-US" dirty="0"/>
              <a:t>번째 줄인데요 </a:t>
            </a:r>
            <a:r>
              <a:rPr lang="ko-KR" altLang="en-US" dirty="0" err="1"/>
              <a:t>페치</a:t>
            </a:r>
            <a:r>
              <a:rPr lang="ko-KR" altLang="en-US" dirty="0"/>
              <a:t> 함수를 사용해 </a:t>
            </a:r>
            <a:r>
              <a:rPr lang="en-US" altLang="ko-KR" dirty="0"/>
              <a:t>API </a:t>
            </a:r>
            <a:r>
              <a:rPr lang="ko-KR" altLang="en-US" dirty="0"/>
              <a:t>를 가져오는 코드입니다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값으로 들어가는 </a:t>
            </a:r>
            <a:r>
              <a:rPr lang="en-US" altLang="ko-KR" dirty="0"/>
              <a:t>URL</a:t>
            </a:r>
            <a:r>
              <a:rPr lang="ko-KR" altLang="en-US" dirty="0"/>
              <a:t>은 두개의 </a:t>
            </a:r>
            <a:r>
              <a:rPr lang="en-US" altLang="ko-KR" dirty="0"/>
              <a:t>URL</a:t>
            </a:r>
            <a:r>
              <a:rPr lang="ko-KR" altLang="en-US" dirty="0"/>
              <a:t>로 나누어지는데요 첫 번째는 코스 에러를 방지하기 위한 링크이고 두 번째는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가져오기 위한 </a:t>
            </a:r>
            <a:r>
              <a:rPr lang="ko-KR" altLang="en-US" dirty="0" err="1"/>
              <a:t>링크로서</a:t>
            </a:r>
            <a:r>
              <a:rPr lang="ko-KR" altLang="en-US" dirty="0"/>
              <a:t> 사용자가 입력한 소환사명과 </a:t>
            </a:r>
            <a:r>
              <a:rPr lang="en-US" altLang="ko-KR" dirty="0"/>
              <a:t>API </a:t>
            </a:r>
            <a:r>
              <a:rPr lang="ko-KR" altLang="en-US" dirty="0"/>
              <a:t>키를 요구합니다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코드 속에서 </a:t>
            </a:r>
            <a:r>
              <a:rPr lang="ko-KR" altLang="en-US" dirty="0" err="1"/>
              <a:t>서머너</a:t>
            </a:r>
            <a:r>
              <a:rPr lang="ko-KR" altLang="en-US" dirty="0"/>
              <a:t> 네임은 사용자가 입력한 소환사명을 뜻하고 </a:t>
            </a:r>
            <a:r>
              <a:rPr lang="en-US" altLang="ko-KR" dirty="0"/>
              <a:t>API_KEY</a:t>
            </a:r>
            <a:r>
              <a:rPr lang="ko-KR" altLang="en-US" dirty="0"/>
              <a:t>는 발급받은 </a:t>
            </a:r>
            <a:r>
              <a:rPr lang="en-US" altLang="ko-KR" dirty="0"/>
              <a:t>API_KEY</a:t>
            </a:r>
            <a:r>
              <a:rPr lang="ko-KR" altLang="en-US" dirty="0"/>
              <a:t>를 뜻하는 변수입니다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09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페치</a:t>
            </a:r>
            <a:r>
              <a:rPr lang="ko-KR" altLang="en-US" dirty="0"/>
              <a:t> 함수 뒤에 </a:t>
            </a:r>
            <a:r>
              <a:rPr lang="en-US" altLang="ko-KR" dirty="0"/>
              <a:t>.then </a:t>
            </a:r>
            <a:r>
              <a:rPr lang="ko-KR" altLang="en-US" dirty="0"/>
              <a:t>을 붙여서 </a:t>
            </a:r>
            <a:r>
              <a:rPr lang="ko-KR" altLang="en-US" dirty="0" err="1"/>
              <a:t>라이엇</a:t>
            </a:r>
            <a:r>
              <a:rPr lang="ko-KR" altLang="en-US" dirty="0"/>
              <a:t> </a:t>
            </a:r>
            <a:r>
              <a:rPr lang="en-US" altLang="ko-KR" dirty="0"/>
              <a:t>API </a:t>
            </a:r>
            <a:r>
              <a:rPr lang="ko-KR" altLang="en-US" dirty="0"/>
              <a:t>를 가져온 뒤에는 첫번째 </a:t>
            </a:r>
            <a:r>
              <a:rPr lang="en-US" altLang="ko-KR" dirty="0"/>
              <a:t>API</a:t>
            </a:r>
            <a:r>
              <a:rPr lang="ko-KR" altLang="en-US" dirty="0"/>
              <a:t>에서 필요한 데이터는 소환사의 </a:t>
            </a:r>
            <a:r>
              <a:rPr lang="en-US" altLang="ko-KR" dirty="0"/>
              <a:t>id</a:t>
            </a:r>
            <a:r>
              <a:rPr lang="ko-KR" altLang="en-US" dirty="0"/>
              <a:t>값이기 때문에 </a:t>
            </a:r>
            <a:r>
              <a:rPr lang="en-US" altLang="ko-KR" dirty="0"/>
              <a:t>data.id</a:t>
            </a:r>
            <a:r>
              <a:rPr lang="ko-KR" altLang="en-US" dirty="0"/>
              <a:t>를 가지고 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동시에 소환사의 </a:t>
            </a:r>
            <a:r>
              <a:rPr lang="ko-KR" altLang="en-US" dirty="0" err="1"/>
              <a:t>티어를</a:t>
            </a:r>
            <a:r>
              <a:rPr lang="ko-KR" altLang="en-US" dirty="0"/>
              <a:t> 가져오기 위해 필요한 소환사의 </a:t>
            </a:r>
            <a:r>
              <a:rPr lang="en-US" altLang="ko-KR" dirty="0"/>
              <a:t>id </a:t>
            </a:r>
            <a:r>
              <a:rPr lang="ko-KR" altLang="en-US" dirty="0"/>
              <a:t>즉 </a:t>
            </a:r>
            <a:r>
              <a:rPr lang="en-US" altLang="ko-KR" dirty="0"/>
              <a:t>data.id</a:t>
            </a:r>
            <a:r>
              <a:rPr lang="ko-KR" altLang="en-US" dirty="0"/>
              <a:t>와 소환사명 즉 </a:t>
            </a:r>
          </a:p>
          <a:p>
            <a:r>
              <a:rPr lang="en-US" altLang="ko-KR" dirty="0"/>
              <a:t>data.name </a:t>
            </a:r>
            <a:r>
              <a:rPr lang="ko-KR" altLang="en-US" dirty="0"/>
              <a:t>을 </a:t>
            </a:r>
            <a:r>
              <a:rPr lang="ko-KR" altLang="en-US" dirty="0" err="1"/>
              <a:t>겟</a:t>
            </a:r>
            <a:r>
              <a:rPr lang="ko-KR" altLang="en-US" dirty="0"/>
              <a:t> </a:t>
            </a:r>
            <a:r>
              <a:rPr lang="ko-KR" altLang="en-US" dirty="0" err="1"/>
              <a:t>서머너</a:t>
            </a:r>
            <a:r>
              <a:rPr lang="ko-KR" altLang="en-US" dirty="0"/>
              <a:t> </a:t>
            </a:r>
            <a:r>
              <a:rPr lang="ko-KR" altLang="en-US" dirty="0" err="1"/>
              <a:t>티어</a:t>
            </a:r>
            <a:r>
              <a:rPr lang="ko-KR" altLang="en-US" dirty="0"/>
              <a:t> 함수에 보내줍니다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33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 번째로는 앞에서 언급한 고른 팀 배분을 돕는 함수인 </a:t>
            </a:r>
            <a:r>
              <a:rPr lang="ko-KR" altLang="en-US" dirty="0" err="1"/>
              <a:t>셔플</a:t>
            </a:r>
            <a:r>
              <a:rPr lang="ko-KR" altLang="en-US" dirty="0"/>
              <a:t> 팀 함수에 대해 말씀드리겠습니다</a:t>
            </a:r>
          </a:p>
          <a:p>
            <a:r>
              <a:rPr lang="ko-KR" altLang="en-US" dirty="0"/>
              <a:t>기본적으로 각각의 소환사들은 </a:t>
            </a:r>
            <a:r>
              <a:rPr lang="en-US" altLang="ko-KR" dirty="0"/>
              <a:t>27</a:t>
            </a:r>
            <a:r>
              <a:rPr lang="ko-KR" altLang="en-US" dirty="0"/>
              <a:t>개의 </a:t>
            </a:r>
            <a:r>
              <a:rPr lang="ko-KR" altLang="en-US" dirty="0" err="1"/>
              <a:t>티어</a:t>
            </a:r>
            <a:r>
              <a:rPr lang="ko-KR" altLang="en-US" dirty="0"/>
              <a:t> 중 본인 </a:t>
            </a:r>
            <a:r>
              <a:rPr lang="ko-KR" altLang="en-US" dirty="0" err="1"/>
              <a:t>티어에</a:t>
            </a:r>
            <a:r>
              <a:rPr lang="ko-KR" altLang="en-US" dirty="0"/>
              <a:t> 따라 정해진 점수를 받게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점수를 기반으로 </a:t>
            </a:r>
            <a:r>
              <a:rPr lang="en-US" altLang="ko-KR" dirty="0"/>
              <a:t>Blue </a:t>
            </a:r>
            <a:r>
              <a:rPr lang="ko-KR" altLang="en-US" dirty="0"/>
              <a:t>팀과 </a:t>
            </a:r>
            <a:r>
              <a:rPr lang="en-US" altLang="ko-KR" dirty="0"/>
              <a:t>red </a:t>
            </a:r>
            <a:r>
              <a:rPr lang="ko-KR" altLang="en-US" dirty="0"/>
              <a:t>팀이 서로 평균 </a:t>
            </a:r>
            <a:r>
              <a:rPr lang="ko-KR" altLang="en-US" dirty="0" err="1"/>
              <a:t>티어가</a:t>
            </a:r>
            <a:r>
              <a:rPr lang="ko-KR" altLang="en-US" dirty="0"/>
              <a:t> 비슷하게 팀이 구성되는데요</a:t>
            </a:r>
          </a:p>
          <a:p>
            <a:r>
              <a:rPr lang="ko-KR" altLang="en-US" dirty="0"/>
              <a:t>기본적으로 무한 </a:t>
            </a:r>
            <a:r>
              <a:rPr lang="ko-KR" altLang="en-US" dirty="0" err="1"/>
              <a:t>루프문</a:t>
            </a:r>
            <a:r>
              <a:rPr lang="ko-KR" altLang="en-US" dirty="0"/>
              <a:t> 안에서 </a:t>
            </a:r>
            <a:r>
              <a:rPr lang="ko-KR" altLang="en-US" dirty="0" err="1"/>
              <a:t>셔플</a:t>
            </a:r>
            <a:r>
              <a:rPr lang="ko-KR" altLang="en-US" dirty="0"/>
              <a:t> 어레이 함수를 통해 사용자 데이터가 들어있는 </a:t>
            </a:r>
            <a:r>
              <a:rPr lang="en-US" altLang="ko-KR" dirty="0" err="1"/>
              <a:t>score_list</a:t>
            </a:r>
            <a:r>
              <a:rPr lang="en-US" altLang="ko-KR" dirty="0"/>
              <a:t> </a:t>
            </a:r>
            <a:r>
              <a:rPr lang="ko-KR" altLang="en-US" dirty="0"/>
              <a:t>배열을 섞어줍니다</a:t>
            </a:r>
            <a:r>
              <a:rPr lang="en-US" altLang="ko-KR" dirty="0"/>
              <a:t>.  </a:t>
            </a:r>
            <a:r>
              <a:rPr lang="ko-KR" altLang="en-US" dirty="0"/>
              <a:t>이때 </a:t>
            </a:r>
            <a:r>
              <a:rPr lang="en-US" altLang="ko-KR" dirty="0"/>
              <a:t>0~4</a:t>
            </a:r>
            <a:r>
              <a:rPr lang="ko-KR" altLang="en-US" dirty="0"/>
              <a:t>번 인덱스의 </a:t>
            </a:r>
            <a:r>
              <a:rPr lang="ko-KR" altLang="en-US" dirty="0" err="1"/>
              <a:t>티어</a:t>
            </a:r>
            <a:r>
              <a:rPr lang="ko-KR" altLang="en-US" dirty="0"/>
              <a:t> 총합을 </a:t>
            </a:r>
            <a:r>
              <a:rPr lang="en-US" altLang="ko-KR" dirty="0" err="1"/>
              <a:t>teamA</a:t>
            </a:r>
            <a:r>
              <a:rPr lang="ko-KR" altLang="en-US" dirty="0"/>
              <a:t>에 </a:t>
            </a:r>
            <a:r>
              <a:rPr lang="en-US" altLang="ko-KR" dirty="0"/>
              <a:t>5~10</a:t>
            </a:r>
            <a:r>
              <a:rPr lang="ko-KR" altLang="en-US" dirty="0"/>
              <a:t>번 인덱스의 </a:t>
            </a:r>
            <a:r>
              <a:rPr lang="ko-KR" altLang="en-US" dirty="0" err="1"/>
              <a:t>티어</a:t>
            </a:r>
            <a:r>
              <a:rPr lang="ko-KR" altLang="en-US" dirty="0"/>
              <a:t> 총합을 </a:t>
            </a:r>
            <a:r>
              <a:rPr lang="en-US" altLang="ko-KR" dirty="0" err="1"/>
              <a:t>teamB</a:t>
            </a:r>
            <a:r>
              <a:rPr lang="ko-KR" altLang="en-US" dirty="0"/>
              <a:t>에 저장합니다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0500EC-BDAA-4693-AC0F-3BE79936F55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1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79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21.png"/><Relationship Id="rId7" Type="http://schemas.openxmlformats.org/officeDocument/2006/relationships/image" Target="../media/image1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11" Type="http://schemas.openxmlformats.org/officeDocument/2006/relationships/image" Target="../media/image126.png"/><Relationship Id="rId5" Type="http://schemas.openxmlformats.org/officeDocument/2006/relationships/image" Target="../media/image25.png"/><Relationship Id="rId10" Type="http://schemas.openxmlformats.org/officeDocument/2006/relationships/image" Target="../media/image125.png"/><Relationship Id="rId4" Type="http://schemas.openxmlformats.org/officeDocument/2006/relationships/image" Target="../media/image122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53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72.png"/><Relationship Id="rId5" Type="http://schemas.openxmlformats.org/officeDocument/2006/relationships/image" Target="../media/image51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4" Type="http://schemas.openxmlformats.org/officeDocument/2006/relationships/image" Target="../media/image50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7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129501" y="-4767912"/>
            <a:ext cx="13351839" cy="13897187"/>
            <a:chOff x="-1129501" y="-4767912"/>
            <a:chExt cx="13351839" cy="13897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129501" y="-4767912"/>
              <a:ext cx="13351839" cy="1389718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533333" y="2504491"/>
            <a:ext cx="11590747" cy="11590747"/>
            <a:chOff x="8533333" y="2504491"/>
            <a:chExt cx="11590747" cy="11590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33333" y="2504491"/>
              <a:ext cx="11590747" cy="1159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52110" y="742315"/>
            <a:ext cx="3524351" cy="3524351"/>
            <a:chOff x="13952110" y="742315"/>
            <a:chExt cx="3524351" cy="3524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2110" y="742315"/>
              <a:ext cx="3524351" cy="3524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04491" y="5334579"/>
            <a:ext cx="4074945" cy="4074945"/>
            <a:chOff x="-1304491" y="5334579"/>
            <a:chExt cx="4074945" cy="40749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04491" y="5334579"/>
              <a:ext cx="4074945" cy="40749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844326" y="4529641"/>
            <a:ext cx="6272611" cy="1445678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506" y="523001"/>
            <a:ext cx="1057535" cy="4458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360591" y="523001"/>
            <a:ext cx="3232479" cy="4458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298231" y="8847849"/>
            <a:ext cx="3625473" cy="11727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986910" y="5626386"/>
            <a:ext cx="2847005" cy="712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9488" y="1887088"/>
            <a:ext cx="2496127" cy="10885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4916" y="2806049"/>
            <a:ext cx="3641052" cy="5655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04927" y="5345621"/>
            <a:ext cx="8785227" cy="2816810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83807" y="3653072"/>
            <a:ext cx="8103155" cy="6086423"/>
            <a:chOff x="683807" y="3653072"/>
            <a:chExt cx="8103155" cy="608642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807" y="3653072"/>
              <a:ext cx="8103155" cy="60864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637662" y="3891883"/>
            <a:ext cx="4981921" cy="4981921"/>
            <a:chOff x="6637662" y="3891883"/>
            <a:chExt cx="4981921" cy="498192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7662" y="3891883"/>
              <a:ext cx="4981921" cy="498192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12734" y="3942946"/>
            <a:ext cx="1589110" cy="1589110"/>
            <a:chOff x="6312734" y="3942946"/>
            <a:chExt cx="1589110" cy="15891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12734" y="3942946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12734" y="7022322"/>
            <a:ext cx="1589110" cy="1589110"/>
            <a:chOff x="6312734" y="7022322"/>
            <a:chExt cx="1589110" cy="158911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2734" y="7022322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391802" y="3942946"/>
            <a:ext cx="1589110" cy="1589110"/>
            <a:chOff x="10391802" y="3942946"/>
            <a:chExt cx="1589110" cy="158911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91802" y="3942946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391802" y="7022322"/>
            <a:ext cx="1589110" cy="1589110"/>
            <a:chOff x="10391802" y="7022322"/>
            <a:chExt cx="1589110" cy="1589110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91802" y="7022322"/>
              <a:ext cx="1589110" cy="158911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957494" y="5211715"/>
            <a:ext cx="2342256" cy="2342256"/>
            <a:chOff x="7957494" y="5211715"/>
            <a:chExt cx="2342256" cy="234225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7494" y="5211715"/>
              <a:ext cx="2342256" cy="234225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049095" y="3938295"/>
            <a:ext cx="3021327" cy="499420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924709" y="7548377"/>
            <a:ext cx="365160" cy="537000"/>
            <a:chOff x="6924709" y="7548377"/>
            <a:chExt cx="365160" cy="53700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24709" y="7548377"/>
              <a:ext cx="365160" cy="5370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917857" y="4431493"/>
            <a:ext cx="537000" cy="494040"/>
            <a:chOff x="10917857" y="4431493"/>
            <a:chExt cx="537000" cy="4940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917857" y="4431493"/>
              <a:ext cx="537000" cy="4940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881748" y="4469001"/>
            <a:ext cx="451080" cy="537000"/>
            <a:chOff x="6881748" y="4469001"/>
            <a:chExt cx="451080" cy="53700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81748" y="4469001"/>
              <a:ext cx="451080" cy="53700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920334" y="7548377"/>
            <a:ext cx="532045" cy="537000"/>
            <a:chOff x="10920334" y="7548377"/>
            <a:chExt cx="532045" cy="53700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920334" y="7548377"/>
              <a:ext cx="532045" cy="53700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440489" y="6192070"/>
            <a:ext cx="1132105" cy="489327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293914" y="4066371"/>
            <a:ext cx="1943019" cy="499420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621238" y="7425352"/>
            <a:ext cx="3419035" cy="49942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270676" y="7425352"/>
            <a:ext cx="3336064" cy="49942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930017" y="4510312"/>
            <a:ext cx="4116808" cy="1051163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301779" y="4510312"/>
            <a:ext cx="3819133" cy="739758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930017" y="7941188"/>
            <a:ext cx="4173954" cy="1051165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01779" y="7941188"/>
            <a:ext cx="3718367" cy="73975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690259" y="1542240"/>
            <a:ext cx="3772139" cy="108854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422887" y="2381563"/>
            <a:ext cx="2983269" cy="5655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3641" y="3449250"/>
            <a:ext cx="15315346" cy="359673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506" y="9450791"/>
            <a:ext cx="1057535" cy="4458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44296" y="9450791"/>
            <a:ext cx="3205933" cy="4458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4043486" y="-6512175"/>
            <a:ext cx="12513254" cy="13024351"/>
            <a:chOff x="-4043486" y="-6512175"/>
            <a:chExt cx="12513254" cy="1302435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20000">
              <a:off x="-4043486" y="-6512175"/>
              <a:ext cx="12513254" cy="1302435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295238" y="3118912"/>
            <a:ext cx="11590747" cy="11590747"/>
            <a:chOff x="11295238" y="3118912"/>
            <a:chExt cx="11590747" cy="1159074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95238" y="3118912"/>
              <a:ext cx="11590747" cy="1159074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952110" y="742315"/>
            <a:ext cx="3524351" cy="3524351"/>
            <a:chOff x="13952110" y="742315"/>
            <a:chExt cx="3524351" cy="352435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52110" y="742315"/>
              <a:ext cx="3524351" cy="35243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304491" y="5334579"/>
            <a:ext cx="4074945" cy="4074945"/>
            <a:chOff x="-1304491" y="5334579"/>
            <a:chExt cx="4074945" cy="40749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304491" y="5334579"/>
              <a:ext cx="4074945" cy="40749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37831" y="4529641"/>
            <a:ext cx="4977366" cy="1445679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506" y="9450791"/>
            <a:ext cx="1057535" cy="4458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544296" y="9450791"/>
            <a:ext cx="3205933" cy="44585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986910" y="5626386"/>
            <a:ext cx="2563087" cy="712683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4298231" y="8847849"/>
            <a:ext cx="3625473" cy="11727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18777" y="-7758388"/>
            <a:ext cx="13351839" cy="13897187"/>
            <a:chOff x="-1018777" y="-7758388"/>
            <a:chExt cx="13351839" cy="138971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1018777" y="-7758388"/>
              <a:ext cx="13351839" cy="1389718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2506" y="523001"/>
            <a:ext cx="957576" cy="4458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60591" y="523001"/>
            <a:ext cx="3205933" cy="4458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37831" y="3587412"/>
            <a:ext cx="6079118" cy="1445679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7107" y="7032402"/>
            <a:ext cx="1276413" cy="131425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10439" y="8359125"/>
            <a:ext cx="1806583" cy="56556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29564" y="7025145"/>
            <a:ext cx="1276413" cy="131425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782896" y="8359125"/>
            <a:ext cx="1287358" cy="56556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802002" y="7025145"/>
            <a:ext cx="1276413" cy="131425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855334" y="8359125"/>
            <a:ext cx="1287358" cy="56556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874474" y="7025146"/>
            <a:ext cx="1276413" cy="13142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27811" y="8359125"/>
            <a:ext cx="1287358" cy="565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40747" y="8070336"/>
            <a:ext cx="15004220" cy="85194"/>
            <a:chOff x="1640747" y="8070336"/>
            <a:chExt cx="15004220" cy="85194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0747" y="8070336"/>
              <a:ext cx="15004220" cy="8519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04491" y="1930521"/>
            <a:ext cx="4074945" cy="4074945"/>
            <a:chOff x="-1304491" y="1930521"/>
            <a:chExt cx="4074945" cy="4074945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-1304491" y="1930521"/>
              <a:ext cx="4074945" cy="4074945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7278191" y="523001"/>
            <a:ext cx="393934" cy="4458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952110" y="-2667208"/>
            <a:ext cx="3524351" cy="3524351"/>
            <a:chOff x="13952110" y="-2667208"/>
            <a:chExt cx="3524351" cy="352435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952110" y="-2667208"/>
              <a:ext cx="3524351" cy="35243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16972" y="-3914234"/>
            <a:ext cx="5484127" cy="5708123"/>
            <a:chOff x="616972" y="-3914234"/>
            <a:chExt cx="5484127" cy="5708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616972" y="-3914234"/>
              <a:ext cx="5484127" cy="570812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354040" y="7888795"/>
            <a:ext cx="5484127" cy="5708123"/>
            <a:chOff x="16354040" y="7888795"/>
            <a:chExt cx="5484127" cy="570812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54040" y="7888795"/>
              <a:ext cx="5484127" cy="570812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7106" y="5701677"/>
            <a:ext cx="9411447" cy="1920333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09488" y="1887088"/>
            <a:ext cx="3507907" cy="108854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3296" y="2806049"/>
            <a:ext cx="2251106" cy="565560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02506" y="523001"/>
            <a:ext cx="1605611" cy="4458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36758" y="5405916"/>
            <a:ext cx="10001850" cy="146840"/>
            <a:chOff x="1736758" y="5405916"/>
            <a:chExt cx="10001850" cy="14684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6758" y="5405916"/>
              <a:ext cx="10001850" cy="14684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28108" y="1205773"/>
            <a:ext cx="5012267" cy="6683022"/>
            <a:chOff x="12228108" y="1205773"/>
            <a:chExt cx="5012267" cy="668302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28108" y="1205773"/>
              <a:ext cx="5012267" cy="66830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707049" y="3992082"/>
            <a:ext cx="2999643" cy="4469095"/>
            <a:chOff x="9707049" y="3992082"/>
            <a:chExt cx="2999643" cy="44690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07049" y="3992082"/>
              <a:ext cx="2999643" cy="4469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3869880" y="3992082"/>
            <a:ext cx="2999643" cy="4469095"/>
            <a:chOff x="13869880" y="3992082"/>
            <a:chExt cx="2999643" cy="446909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9880" y="3992082"/>
              <a:ext cx="2999643" cy="446909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505896" y="3992082"/>
            <a:ext cx="2999643" cy="4469095"/>
            <a:chOff x="5505896" y="3992082"/>
            <a:chExt cx="2999643" cy="44690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5896" y="3992082"/>
              <a:ext cx="2999643" cy="446909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488" y="1887088"/>
            <a:ext cx="3507907" cy="108854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53296" y="2806049"/>
            <a:ext cx="2251106" cy="565560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2506" y="523001"/>
            <a:ext cx="1605611" cy="4458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16191" y="3992082"/>
            <a:ext cx="2999643" cy="4469095"/>
            <a:chOff x="1416191" y="3992082"/>
            <a:chExt cx="2999643" cy="44690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6191" y="3992082"/>
              <a:ext cx="2999643" cy="446909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91528" y="6184726"/>
            <a:ext cx="2364712" cy="16125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139829" y="4364732"/>
            <a:ext cx="1556250" cy="1556250"/>
            <a:chOff x="2139829" y="4364732"/>
            <a:chExt cx="1556250" cy="1556250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9829" y="4364732"/>
              <a:ext cx="1556250" cy="155625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210233" y="4364732"/>
            <a:ext cx="1556250" cy="1556250"/>
            <a:chOff x="6210233" y="4364732"/>
            <a:chExt cx="1556250" cy="155625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0233" y="4364732"/>
              <a:ext cx="1556250" cy="155625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428746" y="4364732"/>
            <a:ext cx="1556250" cy="1556250"/>
            <a:chOff x="10428746" y="4364732"/>
            <a:chExt cx="1556250" cy="155625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28746" y="4364732"/>
              <a:ext cx="1556250" cy="155625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4589635" y="4364732"/>
            <a:ext cx="1556250" cy="1556250"/>
            <a:chOff x="14589635" y="4364732"/>
            <a:chExt cx="1556250" cy="155625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89635" y="4364732"/>
              <a:ext cx="1556250" cy="155625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81077" y="6184726"/>
            <a:ext cx="2708667" cy="161259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057757" y="6184726"/>
            <a:ext cx="2221861" cy="161259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220588" y="6184726"/>
            <a:ext cx="2128538" cy="1112823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6531430" y="4668570"/>
            <a:ext cx="948574" cy="948574"/>
            <a:chOff x="6531430" y="4668570"/>
            <a:chExt cx="948574" cy="948574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31430" y="4668570"/>
              <a:ext cx="948574" cy="94857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459955" y="4686799"/>
            <a:ext cx="912115" cy="912115"/>
            <a:chOff x="2459955" y="4686799"/>
            <a:chExt cx="912115" cy="91211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9955" y="4686799"/>
              <a:ext cx="912115" cy="91211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730341" y="4666327"/>
            <a:ext cx="953060" cy="953060"/>
            <a:chOff x="10730341" y="4666327"/>
            <a:chExt cx="953060" cy="95306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30341" y="4666327"/>
              <a:ext cx="953060" cy="95306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895415" y="4668570"/>
            <a:ext cx="948574" cy="948574"/>
            <a:chOff x="14895415" y="4668570"/>
            <a:chExt cx="948574" cy="948574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895415" y="4668570"/>
              <a:ext cx="948574" cy="94857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4652397" y="6340560"/>
            <a:ext cx="607037" cy="179337"/>
            <a:chOff x="4652397" y="6340560"/>
            <a:chExt cx="607037" cy="17933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52397" y="6340560"/>
              <a:ext cx="607037" cy="179337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787391" y="6340560"/>
            <a:ext cx="607037" cy="179337"/>
            <a:chOff x="8787391" y="6340560"/>
            <a:chExt cx="607037" cy="17933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787391" y="6340560"/>
              <a:ext cx="607037" cy="17933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2986653" y="6340560"/>
            <a:ext cx="607037" cy="179337"/>
            <a:chOff x="12986653" y="6340560"/>
            <a:chExt cx="607037" cy="179337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86653" y="6340560"/>
              <a:ext cx="607037" cy="1793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501012" y="3986905"/>
            <a:ext cx="11283690" cy="3577964"/>
            <a:chOff x="3501012" y="3986905"/>
            <a:chExt cx="11283690" cy="357796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01012" y="3986905"/>
              <a:ext cx="11283690" cy="357796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488" y="1887088"/>
            <a:ext cx="2496127" cy="108854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2738" y="2806049"/>
            <a:ext cx="2011607" cy="56556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835133" y="4228353"/>
            <a:ext cx="3095067" cy="3095067"/>
            <a:chOff x="3835133" y="4228353"/>
            <a:chExt cx="3095067" cy="309506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35133" y="4228353"/>
              <a:ext cx="3095067" cy="309506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341927" y="4228353"/>
            <a:ext cx="3095067" cy="3095067"/>
            <a:chOff x="6341927" y="4228353"/>
            <a:chExt cx="3095067" cy="3095067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41927" y="4228353"/>
              <a:ext cx="3095067" cy="309506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848721" y="4228353"/>
            <a:ext cx="3095067" cy="3095067"/>
            <a:chOff x="8848721" y="4228353"/>
            <a:chExt cx="3095067" cy="309506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48721" y="4228353"/>
              <a:ext cx="3095067" cy="309506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355515" y="4228353"/>
            <a:ext cx="3095067" cy="3095067"/>
            <a:chOff x="11355515" y="4228353"/>
            <a:chExt cx="3095067" cy="309506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5515" y="4228353"/>
              <a:ext cx="3095067" cy="309506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5317918" y="7323420"/>
            <a:ext cx="129497" cy="643737"/>
            <a:chOff x="5317918" y="7323420"/>
            <a:chExt cx="129497" cy="64373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317918" y="7323420"/>
              <a:ext cx="129497" cy="64373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889460" y="7323420"/>
            <a:ext cx="129497" cy="643737"/>
            <a:chOff x="7889460" y="7323420"/>
            <a:chExt cx="129497" cy="643737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7889460" y="7323420"/>
              <a:ext cx="129497" cy="64373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396254" y="7323420"/>
            <a:ext cx="129497" cy="643737"/>
            <a:chOff x="10396254" y="7323420"/>
            <a:chExt cx="129497" cy="64373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0396254" y="7323420"/>
              <a:ext cx="129497" cy="64373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903048" y="7323420"/>
            <a:ext cx="129497" cy="643737"/>
            <a:chOff x="12903048" y="7323420"/>
            <a:chExt cx="129497" cy="643737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2903048" y="7323420"/>
              <a:ext cx="129497" cy="64373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509943" y="5160582"/>
            <a:ext cx="1125235" cy="431593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081496" y="5160582"/>
            <a:ext cx="1128812" cy="43159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588262" y="5160585"/>
            <a:ext cx="1125235" cy="431593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095105" y="5160582"/>
            <a:ext cx="1125235" cy="43159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53706" y="5907954"/>
            <a:ext cx="1418508" cy="38077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010621" y="5907954"/>
            <a:ext cx="1418508" cy="380775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467326" y="5907957"/>
            <a:ext cx="1604025" cy="62400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974097" y="5907954"/>
            <a:ext cx="1629901" cy="624000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579975" y="8045587"/>
            <a:ext cx="1579555" cy="370701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10227" y="8045587"/>
            <a:ext cx="1579555" cy="370701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593539" y="8045587"/>
            <a:ext cx="1180428" cy="370701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218147" y="8045587"/>
            <a:ext cx="1579555" cy="3707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8391" y="6029838"/>
            <a:ext cx="566081" cy="114804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9488" y="1887088"/>
            <a:ext cx="2496127" cy="1088544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2738" y="2806049"/>
            <a:ext cx="2011607" cy="56556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76991" y="5109376"/>
            <a:ext cx="1128812" cy="431593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128391" y="4001157"/>
            <a:ext cx="2118004" cy="12179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320618" y="3685479"/>
            <a:ext cx="1922729" cy="1922729"/>
            <a:chOff x="5320618" y="3685479"/>
            <a:chExt cx="1922729" cy="192272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0618" y="3685479"/>
              <a:ext cx="1922729" cy="192272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66247" y="4306382"/>
            <a:ext cx="1267462" cy="80846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20618" y="5608208"/>
            <a:ext cx="1922729" cy="1922729"/>
            <a:chOff x="5320618" y="5608208"/>
            <a:chExt cx="1922729" cy="19227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20618" y="5608208"/>
              <a:ext cx="1922729" cy="192272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466247" y="6229105"/>
            <a:ext cx="1267462" cy="80846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320618" y="7530937"/>
            <a:ext cx="1922729" cy="1922729"/>
            <a:chOff x="5320618" y="7530937"/>
            <a:chExt cx="1922729" cy="19227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0618" y="7530937"/>
              <a:ext cx="1922729" cy="1922729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466247" y="8151839"/>
            <a:ext cx="1267462" cy="80238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0121534" y="7846614"/>
            <a:ext cx="2031263" cy="8496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577348" y="4521129"/>
            <a:ext cx="1656062" cy="251429"/>
            <a:chOff x="7577348" y="4521129"/>
            <a:chExt cx="1656062" cy="25142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77348" y="4521129"/>
              <a:ext cx="1656062" cy="251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577348" y="6443858"/>
            <a:ext cx="1656062" cy="251429"/>
            <a:chOff x="7577348" y="6443858"/>
            <a:chExt cx="1656062" cy="25142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77348" y="6443858"/>
              <a:ext cx="1656062" cy="251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7577348" y="8366587"/>
            <a:ext cx="1656062" cy="251429"/>
            <a:chOff x="7577348" y="8366587"/>
            <a:chExt cx="1656062" cy="251429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77348" y="8366587"/>
              <a:ext cx="1656062" cy="251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9488" y="1887088"/>
            <a:ext cx="2496127" cy="10885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4916" y="2806049"/>
            <a:ext cx="5812718" cy="5655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082210" y="3472487"/>
            <a:ext cx="10640919" cy="590918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598227" y="4704762"/>
            <a:ext cx="7074250" cy="438095"/>
            <a:chOff x="2598227" y="4704762"/>
            <a:chExt cx="7074250" cy="43809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8227" y="4704762"/>
              <a:ext cx="7074250" cy="43809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598227" y="6630648"/>
            <a:ext cx="14465949" cy="463706"/>
            <a:chOff x="2598227" y="6630648"/>
            <a:chExt cx="14465949" cy="463706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98227" y="6630648"/>
              <a:ext cx="14465949" cy="463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9488" y="1887088"/>
            <a:ext cx="2496127" cy="10885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4916" y="2806049"/>
            <a:ext cx="5812718" cy="5655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438096" y="5186901"/>
            <a:ext cx="9405056" cy="237467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895197" y="4327834"/>
            <a:ext cx="6171429" cy="3986852"/>
            <a:chOff x="1895197" y="4327834"/>
            <a:chExt cx="6171429" cy="398685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95197" y="4327834"/>
              <a:ext cx="6171429" cy="3986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D5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506" y="523001"/>
            <a:ext cx="1227588" cy="44585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863620" y="523001"/>
            <a:ext cx="779869" cy="445856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09488" y="1887088"/>
            <a:ext cx="2496127" cy="1088544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644916" y="2806049"/>
            <a:ext cx="3641052" cy="56556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23772" y="3472487"/>
            <a:ext cx="11959108" cy="510069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711376" y="5514813"/>
            <a:ext cx="16862962" cy="1295097"/>
            <a:chOff x="711376" y="5514813"/>
            <a:chExt cx="16862962" cy="129509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1376" y="5514813"/>
              <a:ext cx="16862962" cy="12950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573</Words>
  <Application>Microsoft Office PowerPoint</Application>
  <PresentationFormat>사용자 지정</PresentationFormat>
  <Paragraphs>44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SEHEE</cp:lastModifiedBy>
  <cp:revision>2</cp:revision>
  <dcterms:created xsi:type="dcterms:W3CDTF">2021-08-23T00:35:06Z</dcterms:created>
  <dcterms:modified xsi:type="dcterms:W3CDTF">2021-08-26T01:34:17Z</dcterms:modified>
</cp:coreProperties>
</file>