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2" r:id="rId3"/>
    <p:sldId id="307" r:id="rId4"/>
    <p:sldId id="310" r:id="rId5"/>
    <p:sldId id="308" r:id="rId6"/>
    <p:sldId id="370" r:id="rId7"/>
    <p:sldId id="371" r:id="rId8"/>
    <p:sldId id="372" r:id="rId9"/>
    <p:sldId id="373" r:id="rId10"/>
    <p:sldId id="374" r:id="rId11"/>
    <p:sldId id="375" r:id="rId12"/>
    <p:sldId id="380" r:id="rId13"/>
    <p:sldId id="376" r:id="rId14"/>
    <p:sldId id="377" r:id="rId15"/>
    <p:sldId id="383" r:id="rId16"/>
    <p:sldId id="384" r:id="rId17"/>
    <p:sldId id="385" r:id="rId18"/>
    <p:sldId id="386" r:id="rId19"/>
    <p:sldId id="378" r:id="rId20"/>
    <p:sldId id="379" r:id="rId21"/>
    <p:sldId id="388" r:id="rId22"/>
    <p:sldId id="389" r:id="rId23"/>
    <p:sldId id="390" r:id="rId24"/>
    <p:sldId id="391" r:id="rId25"/>
    <p:sldId id="387" r:id="rId26"/>
    <p:sldId id="392" r:id="rId27"/>
    <p:sldId id="3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B6A-F176-4EB5-95D5-C46BC756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ED02-E562-4DF9-8314-7D064248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D9F6-787F-4E2B-9938-CCEEB67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F56D-0F27-4DBF-BF2A-F3D599E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6704-AEE9-4AC1-AC1E-4E06464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BD-B3D9-405D-AA3B-A82DC549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3C51-A0C5-4918-AAB4-BE092F965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DE7B-C885-4996-8927-B699565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4AB2-9EEE-462D-9C7E-37367E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26E0-22EA-4DA3-A455-6579DA6E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90C26-C80E-4682-9297-A44C7453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B83DB-4E0E-468A-A462-32D9AB40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3689-41E2-4553-AD10-51CD0BA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37DF-DA85-4F39-AF12-D9346C33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FBED-E5EE-427D-BACC-CF9784C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5237-A8A5-4255-B0A9-10E2544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1E19-26B5-4902-BEBF-36D8D7A6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9842-B0A8-46E5-8FB6-CB9C9348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46A8-75D0-4004-9559-71BBC21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B29D-CFA2-45D8-ADE9-ABEB054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7A4C-15C7-40A8-9E8F-DB74929D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66F9-4190-42F8-8A0F-BB1953E8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15E8-AF02-4596-B980-30531438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EA6-E336-4C16-885D-1FED3BD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A035-50D3-4F34-86A3-0799AA0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515-6D6F-49A0-A6F1-690220F7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32F-243A-4825-BC6F-AC111AF66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72E38-2184-4D6D-A11E-2CBDFA29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9310-7102-4430-A07B-46E33FB0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E188-F8EB-48CA-80AE-A259217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5719-C3F4-4BB8-8B87-17E4D83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D439-E885-40A3-9275-DA7C47F9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B71D-A7F1-49B7-AC03-F3049BF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74001-5ECA-4B26-8840-811C0ED4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31758-5896-4A93-BF08-9C7DE6A5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581EB-2F4F-4B6B-94F7-AE658CF8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CC18-9A35-4270-9276-4E885D26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F32A5-A044-4533-8F5F-8D247008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96B7-7B73-4225-9EFC-A1381B1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FC1D-F3B1-4C12-BFB9-AD09AD2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255C1-2DCF-400F-881B-F60E004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DA52-07EB-44EF-9BF1-6827A78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F1A3-9F62-4834-822A-8743CD3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D872-231B-4257-AAA2-406D1EB4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029-E22A-40A3-B21C-54E9207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45CC-69A9-46A4-A0F2-EC024C0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641-3DB8-45A6-ACAA-F51572B5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886F-5EAA-4D91-8255-335620A7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F6419-F9FA-4C28-8689-F39956EB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6107-63B6-4445-9F76-8B08BC95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17E2B-8798-4545-B59D-28BD9CD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B85E-FA90-4A48-85B4-EB616AC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6A03-176A-4DE1-8F9D-D36370F6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FAEF-35EC-49CC-9A11-7D3B8BD89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8599-7BA4-472F-8E36-FDAF4D6D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49C8-064C-4A55-B667-9AB7648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CFBD-C7D8-40AC-B9FD-90AF51C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37E9C-0679-4E83-9EBF-CFC226F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9297-4ED1-4A24-84D4-96C7B20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780B-BCC9-453B-9F65-A7963868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3F27-57E8-419A-83E2-BFBC5CFD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663-F43A-4610-80B7-87FE109BAE06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6159-E91F-46E5-9FF2-00D0AAEAD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242-6D44-42C5-889D-8AC846845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framework/docs/current/reference/html/core.html#aop-introduction-def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EA71-FFE5-45B4-BE06-D04E74459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A5ED-3424-4777-B3F3-1E927E8D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Spring AOP -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5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6F5844-0766-CD18-B210-968A5A0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 -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Advice</a:t>
            </a:r>
            <a:endParaRPr lang="en-RU" dirty="0"/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7F9AD30F-0061-F1B6-1D12-412FD0D0B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72" y="1280408"/>
            <a:ext cx="7954690" cy="543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61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02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Aspect —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модуль, в котором собраны описания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Pointcut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Advice.</a:t>
            </a:r>
            <a:endParaRPr lang="en-US" sz="2400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6F5844-0766-CD18-B210-968A5A0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 - </a:t>
            </a:r>
            <a:r>
              <a:rPr lang="en-GB" sz="4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Aspect</a:t>
            </a:r>
            <a:endParaRPr lang="en-RU" dirty="0"/>
          </a:p>
        </p:txBody>
      </p:sp>
      <p:pic>
        <p:nvPicPr>
          <p:cNvPr id="7172" name="Picture 4" descr="image">
            <a:extLst>
              <a:ext uri="{FF2B5EF4-FFF2-40B4-BE49-F238E27FC236}">
                <a16:creationId xmlns:a16="http://schemas.microsoft.com/office/drawing/2014/main" id="{B9B7575D-C724-D016-B9B3-5D8386BF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024" y="1690687"/>
            <a:ext cx="4657343" cy="5106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06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559BE6B6-339A-A00D-1B2F-739F0D273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660400"/>
            <a:ext cx="6350000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76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908D5A4-8E9B-B9E7-72C8-EB1E6D64EA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9" y="220960"/>
            <a:ext cx="9542094" cy="58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5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F449372-94F6-D55F-C172-EF7E37CEA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81" y="181180"/>
            <a:ext cx="9382953" cy="64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30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677304-E500-46F9-B866-83B2B719D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54" y="316870"/>
            <a:ext cx="8705978" cy="55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7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55842C-A80C-46F5-A387-82A8DB1F6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19586"/>
            <a:ext cx="12192000" cy="16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5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8E48-FF3B-4900-B805-AF856A18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A9F45-121B-4A95-9889-9947FB15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309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111111"/>
                </a:solidFill>
                <a:effectLst/>
                <a:latin typeface="-apple-system"/>
              </a:rPr>
              <a:t>“If you want your code to be easy to write, make it easy to read.” — </a:t>
            </a:r>
            <a:br>
              <a:rPr lang="en-US" b="1" i="1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US" b="1" i="1" dirty="0">
                <a:solidFill>
                  <a:srgbClr val="111111"/>
                </a:solidFill>
                <a:effectLst/>
                <a:latin typeface="-apple-system"/>
              </a:rPr>
              <a:t>Robert C. Martin, </a:t>
            </a:r>
            <a:br>
              <a:rPr lang="en-US" b="1" i="1" dirty="0">
                <a:solidFill>
                  <a:srgbClr val="111111"/>
                </a:solidFill>
                <a:effectLst/>
                <a:latin typeface="-apple-system"/>
              </a:rPr>
            </a:br>
            <a:r>
              <a:rPr lang="en-US" b="1" i="1" dirty="0">
                <a:solidFill>
                  <a:srgbClr val="111111"/>
                </a:solidFill>
                <a:effectLst/>
                <a:latin typeface="-apple-system"/>
              </a:rPr>
              <a:t>	Clean Code</a:t>
            </a:r>
            <a:endParaRPr lang="en-US" dirty="0"/>
          </a:p>
        </p:txBody>
      </p:sp>
      <p:pic>
        <p:nvPicPr>
          <p:cNvPr id="2050" name="Picture 2" descr="Robert C. Martin - Wikipedia">
            <a:extLst>
              <a:ext uri="{FF2B5EF4-FFF2-40B4-BE49-F238E27FC236}">
                <a16:creationId xmlns:a16="http://schemas.microsoft.com/office/drawing/2014/main" id="{A3875AFC-955B-4795-A88A-D93E9237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535" y="1825625"/>
            <a:ext cx="6013265" cy="47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814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C5A3-5703-42CF-A493-51396309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что по производительности?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845F-2724-4DB2-8D7F-0CA533D2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Всё происходит в </a:t>
            </a:r>
            <a:r>
              <a:rPr lang="ru-RU" dirty="0" err="1"/>
              <a:t>рантайме</a:t>
            </a:r>
            <a:r>
              <a:rPr lang="ru-RU" dirty="0"/>
              <a:t>, если вы не используете </a:t>
            </a:r>
            <a:r>
              <a:rPr lang="en-US" dirty="0"/>
              <a:t>AspectJ</a:t>
            </a:r>
            <a:r>
              <a:rPr lang="ru-RU" dirty="0"/>
              <a:t>-компиляторы, которые сгенерируют вам </a:t>
            </a:r>
            <a:r>
              <a:rPr lang="en-US" dirty="0"/>
              <a:t>Bean’</a:t>
            </a:r>
            <a:r>
              <a:rPr lang="ru-RU" dirty="0"/>
              <a:t>ы</a:t>
            </a:r>
            <a:r>
              <a:rPr lang="en-US" dirty="0"/>
              <a:t> </a:t>
            </a:r>
            <a:r>
              <a:rPr lang="ru-RU" dirty="0"/>
              <a:t>заранее </a:t>
            </a:r>
            <a:br>
              <a:rPr lang="ru-RU" dirty="0"/>
            </a:br>
            <a:r>
              <a:rPr lang="ru-RU" dirty="0"/>
              <a:t>(см. </a:t>
            </a:r>
            <a:r>
              <a:rPr lang="en-US" dirty="0"/>
              <a:t>Weaving)</a:t>
            </a:r>
            <a:r>
              <a:rPr lang="en-US" dirty="0">
                <a:hlinkClick r:id="rId2"/>
              </a:rPr>
              <a:t> 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https://docs.spring.io/spring-framework/docs/current/reference/html/core.html#aop-introduction-defn</a:t>
            </a:r>
            <a:endParaRPr lang="ru-RU" dirty="0"/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525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57"/>
            <a:ext cx="10515600" cy="4351338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JDK dynamic proxy - Spring AOP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 умолчанию использует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JDK dynamic proxy,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которые позволяют </a:t>
            </a:r>
            <a:r>
              <a:rPr lang="ru-RU" sz="2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проксировать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любой интерфейс (или набор интерфейсов). Если целевой объект реализует хотя бы один интерфейс, то будет использоваться динамический прокси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JDK.</a:t>
            </a:r>
          </a:p>
          <a:p>
            <a:pPr algn="l">
              <a:buFont typeface="+mj-lt"/>
              <a:buAutoNum type="arabicPeriod"/>
            </a:pP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CGLIB-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прокси - используется по умолчанию, если бизнес-объект не реализует ни одного интерфейса.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6F5844-0766-CD18-B210-968A5A0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 -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Proxy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67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1026" name="Picture 2" descr="Introduction to Aspect Oriented Programming · Aravind Vasudevan">
            <a:extLst>
              <a:ext uri="{FF2B5EF4-FFF2-40B4-BE49-F238E27FC236}">
                <a16:creationId xmlns:a16="http://schemas.microsoft.com/office/drawing/2014/main" id="{62C0834F-D37A-3EA1-B1D3-90687E6E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080" y="1388423"/>
            <a:ext cx="6291840" cy="47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14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6F5844-0766-CD18-B210-968A5A0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 -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Proxy</a:t>
            </a:r>
            <a:endParaRPr lang="en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3792EFC-C5FC-8E49-A98E-C4869AFE8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362" y="1690688"/>
            <a:ext cx="9448800" cy="465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849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7690B-25F0-41D1-84D3-E18471EC9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1819275"/>
            <a:ext cx="116967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6B26E-E6DC-4973-BB4A-CD97F774B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61" y="0"/>
            <a:ext cx="9717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92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8303D-7BA8-4273-927B-547DED592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077"/>
            <a:ext cx="12192000" cy="50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9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FA662-7EBA-4CC8-90ED-9988AF14F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256"/>
            <a:ext cx="12192000" cy="58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70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53D8E4-5FB5-4FD2-B40E-C29487B41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897" y="1236144"/>
            <a:ext cx="6539466" cy="416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28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DDF4428-BB51-4DDF-B65B-747B4838D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0"/>
            <a:ext cx="894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0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AspectJ в автоматическом тестировании — несколько практических примеров -  Maxilect">
            <a:extLst>
              <a:ext uri="{FF2B5EF4-FFF2-40B4-BE49-F238E27FC236}">
                <a16:creationId xmlns:a16="http://schemas.microsoft.com/office/drawing/2014/main" id="{CCE203AF-E56E-6287-0EA6-9949B41A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552450"/>
            <a:ext cx="86233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0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Аспектно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-ориентированное программирование (АОП) — это парадигма программирования являющейся дальнейшим развитием процедурного и объектно-ориентированного программирования (ООП). Идея АОП заключается в выделении так называемой сквозной функциональности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Мем: &quot;Да кто такой этот ваш АОП&quot; - Все шаблоны - Meme ...">
            <a:extLst>
              <a:ext uri="{FF2B5EF4-FFF2-40B4-BE49-F238E27FC236}">
                <a16:creationId xmlns:a16="http://schemas.microsoft.com/office/drawing/2014/main" id="{772AB60E-694F-3ED0-A68A-673FB4C37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19" y="320309"/>
            <a:ext cx="8073961" cy="621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7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A9F0919-A6D7-DD8F-FEDC-2A6A70C6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58" y="1320800"/>
            <a:ext cx="5435600" cy="210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EC487C6-DAF5-C489-CA4C-8CB8351DE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58" y="3817874"/>
            <a:ext cx="8045186" cy="2521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96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9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Join point —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это точки наблюдения, присоединения к коду, где планируется введение функциональности.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6F5844-0766-CD18-B210-968A5A0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 -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Join point</a:t>
            </a:r>
            <a:endParaRPr lang="en-RU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B12E3CB-3DE0-E48D-1AD7-89FC4DA5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82" y="2275399"/>
            <a:ext cx="5767580" cy="441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9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Pointcut —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это срез, запрос точек присоединения, — это может быть одна и более точек. Правила запросов точек очень разнообразные, на рисунке выше, запрос по аннотации на методе и конкретный метод. Правила можно объединять по &amp;&amp;, ||,! 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6F5844-0766-CD18-B210-968A5A0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 -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Poincut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78618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6F5844-0766-CD18-B210-968A5A0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 -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Poincut</a:t>
            </a:r>
            <a:endParaRPr lang="en-RU" dirty="0"/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127A4E91-C4A3-73F5-6CA4-DE7A2702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588" y="1262279"/>
            <a:ext cx="7951177" cy="499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86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Advice —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набор инструкций выполняемых на точках среза (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Pointcut).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Инструкции можно выполнять по событию разных типов:</a:t>
            </a:r>
            <a:endParaRPr lang="en-US" sz="2400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Before 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—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перед вызовом метода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After 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—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после вызова метода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After returning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—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после возврата значения из функции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After throwing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—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случае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exception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After finally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—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случае выполнения блока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finally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Around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—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можно сделать пред., пост., обработку перед вызовом метода, а также вообще обойти вызов метода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11111"/>
                </a:solidFill>
                <a:latin typeface="-apple-system"/>
              </a:rPr>
              <a:t>Н</a:t>
            </a:r>
            <a:r>
              <a:rPr lang="ru-RU" sz="2400" dirty="0">
                <a:solidFill>
                  <a:srgbClr val="111111"/>
                </a:solidFill>
                <a:latin typeface="-apple-system"/>
              </a:rPr>
              <a:t>а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один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Pointcut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можно «повесить» несколько </a:t>
            </a:r>
            <a:r>
              <a:rPr lang="en-GB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Advice </a:t>
            </a:r>
            <a:r>
              <a:rPr lang="ru-RU" sz="2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разного типа. </a:t>
            </a:r>
            <a:endParaRPr lang="en-US" sz="2400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96F5844-0766-CD18-B210-968A5A02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AOP -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Advice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60515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374</Words>
  <Application>Microsoft Office PowerPoint</Application>
  <PresentationFormat>Widescreen</PresentationFormat>
  <Paragraphs>32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Fira Sans</vt:lpstr>
      <vt:lpstr>Office Theme</vt:lpstr>
      <vt:lpstr>Технологии программирования</vt:lpstr>
      <vt:lpstr>Spring AOP</vt:lpstr>
      <vt:lpstr>Spring AOP</vt:lpstr>
      <vt:lpstr>PowerPoint Presentation</vt:lpstr>
      <vt:lpstr>Spring AOP</vt:lpstr>
      <vt:lpstr>Spring AOP - Join point</vt:lpstr>
      <vt:lpstr>Spring AOP - Poincut</vt:lpstr>
      <vt:lpstr>Spring AOP - Poincut</vt:lpstr>
      <vt:lpstr>Spring AOP - Advice</vt:lpstr>
      <vt:lpstr>Spring AOP - Advice</vt:lpstr>
      <vt:lpstr>Spring AOP - Aspect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 что по производительности?</vt:lpstr>
      <vt:lpstr>Spring AOP - Proxy</vt:lpstr>
      <vt:lpstr>Spring AOP - Proxy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XMagicAdmin</cp:lastModifiedBy>
  <cp:revision>9</cp:revision>
  <dcterms:created xsi:type="dcterms:W3CDTF">2023-03-11T19:20:44Z</dcterms:created>
  <dcterms:modified xsi:type="dcterms:W3CDTF">2023-05-03T22:08:43Z</dcterms:modified>
</cp:coreProperties>
</file>