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diagrams/layout2.xml" ContentType="application/vnd.openxmlformats-officedocument.drawingml.diagramLayout+xml"/>
  <Override PartName="/ppt/diagrams/data2.xml" ContentType="application/vnd.openxmlformats-officedocument.drawingml.diagramData+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wnloads\Project%20-%202.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- 2.xlsx]Sheet7!PivotTable6</c:name>
    <c:fmtId val="-1"/>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i="1"/>
              <a:t>Employee</a:t>
            </a:r>
            <a:r>
              <a:rPr lang="en-IN" i="1" baseline="0"/>
              <a:t> performance Score</a:t>
            </a:r>
            <a:endParaRPr lang="en-IN" i="1"/>
          </a:p>
        </c:rich>
      </c:tx>
      <c:layout>
        <c:manualLayout>
          <c:xMode val="edge"/>
          <c:yMode val="edge"/>
          <c:x val="0.31366548591818927"/>
          <c:y val="0.06456196224580531"/>
        </c:manualLayout>
      </c:layout>
      <c:overlay val="0"/>
      <c:spPr>
        <a:noFill/>
        <a:ln>
          <a:noFill/>
        </a:ln>
        <a:effectLst/>
      </c:sp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s>
    <c:plotArea>
      <c:layout>
        <c:manualLayout>
          <c:layoutTarget val="inner"/>
          <c:xMode val="edge"/>
          <c:yMode val="edge"/>
          <c:x val="0.07059015223097113"/>
          <c:y val="0.17857036881162164"/>
          <c:w val="0.6270351502422994"/>
          <c:h val="0.5988442825828979"/>
        </c:manualLayout>
      </c:layout>
      <c:barChart>
        <c:barDir val="col"/>
        <c:grouping val="clustered"/>
        <c:varyColors val="0"/>
        <c:ser>
          <c:idx val="0"/>
          <c:order val="0"/>
          <c:tx>
            <c:strRef>
              <c:f>Sheet7!$B$3:$B$4</c:f>
              <c:strCache>
                <c:ptCount val="1"/>
                <c:pt idx="0">
                  <c:v>Exceeds</c:v>
                </c:pt>
              </c:strCache>
            </c:strRef>
          </c:tx>
          <c:spPr>
            <a:solidFill>
              <a:schemeClr val="accent1"/>
            </a:solidFill>
            <a:ln>
              <a:noFill/>
            </a:ln>
            <a:effectLst/>
          </c:spPr>
          <c:invertIfNegative val="0"/>
          <c:cat>
            <c:strRef>
              <c:f>Sheet7!$A$5:$A$15</c:f>
              <c:strCache>
                <c:ptCount val="10"/>
                <c:pt idx="0">
                  <c:v>Axel</c:v>
                </c:pt>
                <c:pt idx="1">
                  <c:v>Elise</c:v>
                </c:pt>
                <c:pt idx="2">
                  <c:v>Frankie</c:v>
                </c:pt>
                <c:pt idx="3">
                  <c:v>Jaqueline</c:v>
                </c:pt>
                <c:pt idx="4">
                  <c:v>Mariana</c:v>
                </c:pt>
                <c:pt idx="5">
                  <c:v>Monique</c:v>
                </c:pt>
                <c:pt idx="6">
                  <c:v>Payton</c:v>
                </c:pt>
                <c:pt idx="7">
                  <c:v>Quintin</c:v>
                </c:pt>
                <c:pt idx="8">
                  <c:v>Sabrina</c:v>
                </c:pt>
                <c:pt idx="9">
                  <c:v>Sloane</c:v>
                </c:pt>
              </c:strCache>
            </c:strRef>
          </c:cat>
          <c:val>
            <c:numRef>
              <c:f>Sheet7!$B$5:$B$15</c:f>
              <c:numCache>
                <c:formatCode>General</c:formatCode>
                <c:ptCount val="10"/>
                <c:pt idx="3">
                  <c:v>3829.0</c:v>
                </c:pt>
              </c:numCache>
            </c:numRef>
          </c:val>
        </c:ser>
        <c:ser>
          <c:idx val="1"/>
          <c:order val="1"/>
          <c:tx>
            <c:strRef>
              <c:f>Sheet7!$C$3:$C$4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exp"/>
          </c:trendline>
          <c:trendline>
            <c:spPr>
              <a:ln w="19050" cap="rnd">
                <a:solidFill>
                  <a:schemeClr val="accent2"/>
                </a:solidFill>
                <a:prstDash val="sysDot"/>
              </a:ln>
              <a:effectLst/>
            </c:spPr>
            <c:trendlineType val="movingAvg"/>
            <c:period val="2"/>
          </c:trendline>
          <c:cat>
            <c:strRef>
              <c:f>Sheet7!$A$5:$A$15</c:f>
              <c:strCache>
                <c:ptCount val="10"/>
                <c:pt idx="0">
                  <c:v>Axel</c:v>
                </c:pt>
                <c:pt idx="1">
                  <c:v>Elise</c:v>
                </c:pt>
                <c:pt idx="2">
                  <c:v>Frankie</c:v>
                </c:pt>
                <c:pt idx="3">
                  <c:v>Jaqueline</c:v>
                </c:pt>
                <c:pt idx="4">
                  <c:v>Mariana</c:v>
                </c:pt>
                <c:pt idx="5">
                  <c:v>Monique</c:v>
                </c:pt>
                <c:pt idx="6">
                  <c:v>Payton</c:v>
                </c:pt>
                <c:pt idx="7">
                  <c:v>Quintin</c:v>
                </c:pt>
                <c:pt idx="8">
                  <c:v>Sabrina</c:v>
                </c:pt>
                <c:pt idx="9">
                  <c:v>Sloane</c:v>
                </c:pt>
              </c:strCache>
            </c:strRef>
          </c:cat>
          <c:val>
            <c:numRef>
              <c:f>Sheet7!$C$5:$C$15</c:f>
              <c:numCache>
                <c:formatCode>General</c:formatCode>
                <c:ptCount val="10"/>
                <c:pt idx="0">
                  <c:v>3835.0</c:v>
                </c:pt>
                <c:pt idx="2">
                  <c:v>3827.0</c:v>
                </c:pt>
                <c:pt idx="5">
                  <c:v>3834.0</c:v>
                </c:pt>
                <c:pt idx="7">
                  <c:v>3828.0</c:v>
                </c:pt>
                <c:pt idx="8">
                  <c:v>3826.0</c:v>
                </c:pt>
              </c:numCache>
            </c:numRef>
          </c:val>
        </c:ser>
        <c:ser>
          <c:idx val="2"/>
          <c:order val="2"/>
          <c:tx>
            <c:strRef>
              <c:f>Sheet7!$D$3:$D$4</c:f>
              <c:strCache>
                <c:ptCount val="1"/>
                <c:pt idx="0">
                  <c:v>Needs Improvement</c:v>
                </c:pt>
              </c:strCache>
            </c:strRef>
          </c:tx>
          <c:spPr>
            <a:solidFill>
              <a:schemeClr val="accent3"/>
            </a:solidFill>
            <a:ln>
              <a:noFill/>
            </a:ln>
            <a:effectLst/>
          </c:spPr>
          <c:invertIfNegative val="0"/>
          <c:cat>
            <c:strRef>
              <c:f>Sheet7!$A$5:$A$15</c:f>
              <c:strCache>
                <c:ptCount val="10"/>
                <c:pt idx="0">
                  <c:v>Axel</c:v>
                </c:pt>
                <c:pt idx="1">
                  <c:v>Elise</c:v>
                </c:pt>
                <c:pt idx="2">
                  <c:v>Frankie</c:v>
                </c:pt>
                <c:pt idx="3">
                  <c:v>Jaqueline</c:v>
                </c:pt>
                <c:pt idx="4">
                  <c:v>Mariana</c:v>
                </c:pt>
                <c:pt idx="5">
                  <c:v>Monique</c:v>
                </c:pt>
                <c:pt idx="6">
                  <c:v>Payton</c:v>
                </c:pt>
                <c:pt idx="7">
                  <c:v>Quintin</c:v>
                </c:pt>
                <c:pt idx="8">
                  <c:v>Sabrina</c:v>
                </c:pt>
                <c:pt idx="9">
                  <c:v>Sloane</c:v>
                </c:pt>
              </c:strCache>
            </c:strRef>
          </c:cat>
          <c:val>
            <c:numRef>
              <c:f>Sheet7!$D$5:$D$15</c:f>
              <c:numCache>
                <c:formatCode>General</c:formatCode>
                <c:ptCount val="10"/>
                <c:pt idx="6">
                  <c:v>3831.0</c:v>
                </c:pt>
              </c:numCache>
            </c:numRef>
          </c:val>
        </c:ser>
        <c:ser>
          <c:idx val="3"/>
          <c:order val="3"/>
          <c:tx>
            <c:strRef>
              <c:f>Sheet7!$E$3:$E$4</c:f>
              <c:strCache>
                <c:ptCount val="1"/>
                <c:pt idx="0">
                  <c:v>PIP</c:v>
                </c:pt>
              </c:strCache>
            </c:strRef>
          </c:tx>
          <c:spPr>
            <a:solidFill>
              <a:schemeClr val="accent4"/>
            </a:solidFill>
            <a:ln>
              <a:noFill/>
            </a:ln>
            <a:effectLst/>
          </c:spPr>
          <c:invertIfNegative val="0"/>
          <c:cat>
            <c:strRef>
              <c:f>Sheet7!$A$5:$A$15</c:f>
              <c:strCache>
                <c:ptCount val="10"/>
                <c:pt idx="0">
                  <c:v>Axel</c:v>
                </c:pt>
                <c:pt idx="1">
                  <c:v>Elise</c:v>
                </c:pt>
                <c:pt idx="2">
                  <c:v>Frankie</c:v>
                </c:pt>
                <c:pt idx="3">
                  <c:v>Jaqueline</c:v>
                </c:pt>
                <c:pt idx="4">
                  <c:v>Mariana</c:v>
                </c:pt>
                <c:pt idx="5">
                  <c:v>Monique</c:v>
                </c:pt>
                <c:pt idx="6">
                  <c:v>Payton</c:v>
                </c:pt>
                <c:pt idx="7">
                  <c:v>Quintin</c:v>
                </c:pt>
                <c:pt idx="8">
                  <c:v>Sabrina</c:v>
                </c:pt>
                <c:pt idx="9">
                  <c:v>Sloane</c:v>
                </c:pt>
              </c:strCache>
            </c:strRef>
          </c:cat>
          <c:val>
            <c:numRef>
              <c:f>Sheet7!$E$5:$E$15</c:f>
              <c:numCache>
                <c:formatCode>General</c:formatCode>
                <c:ptCount val="10"/>
                <c:pt idx="1">
                  <c:v>3833.0</c:v>
                </c:pt>
                <c:pt idx="4">
                  <c:v>3830.0</c:v>
                </c:pt>
                <c:pt idx="9">
                  <c:v>3832.0</c:v>
                </c:pt>
              </c:numCache>
            </c:numRef>
          </c:val>
        </c:ser>
        <c:dLbls>
          <c:showLegendKey val="0"/>
          <c:showVal val="0"/>
          <c:showCatName val="0"/>
          <c:showSerName val="0"/>
          <c:showPercent val="0"/>
          <c:showBubbleSize val="0"/>
        </c:dLbls>
        <c:gapWidth val="219"/>
        <c:overlap val="-27"/>
        <c:axId val="168262656"/>
        <c:axId val="168289024"/>
      </c:barChart>
      <c:catAx>
        <c:axId val="168262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68289024"/>
        <c:crosses val="autoZero"/>
        <c:auto val="1"/>
        <c:lblAlgn val="ctr"/>
        <c:lblOffset val="100"/>
        <c:noMultiLvlLbl val="0"/>
      </c:catAx>
      <c:valAx>
        <c:axId val="168289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68262656"/>
        <c:crosses val="autoZero"/>
        <c:crossBetween val="between"/>
      </c:valAx>
      <c:spPr>
        <a:noFill/>
        <a:ln>
          <a:noFill/>
        </a:ln>
        <a:effectLst/>
      </c:spPr>
    </c:plotArea>
    <c:legend>
      <c:legendPos val="r"/>
      <c:layout>
        <c:manualLayout>
          <c:xMode val="edge"/>
          <c:yMode val="edge"/>
          <c:x val="0.6701213228346456"/>
          <c:y val="0.19667687372411777"/>
          <c:w val="0.31707867716535443"/>
          <c:h val="0.6384496208807234"/>
        </c:manualLayout>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hierarchy3" loCatId="relationship" qsTypeId="urn:microsoft.com/office/officeart/2005/8/quickstyle/simple3" qsCatId="simple" csTypeId="urn:microsoft.com/office/officeart/2005/8/colors/accent1_2" csCatId="accent1" phldr="1"/>
      <dgm:spPr/>
      <dgm:t>
        <a:bodyPr/>
        <a:lstStyle/>
        <a:p>
          <a:endParaRPr lang="en-US"/>
        </a:p>
      </dgm:t>
    </dgm:pt>
    <dgm:pt modelId="{D12BC7DB-DA74-4C98-85AD-7640BD8B8AA0}">
      <dgm:prSet/>
      <dgm:spPr/>
      <dgm:t>
        <a:bodyPr/>
        <a:lstStyle/>
        <a:p>
          <a:r>
            <a:rPr lang="en-US" dirty="0" smtClean="0"/>
            <a:t>EMPLOYEE PERFORMANCE ANALYSIS ACROSS PAY ZONES]</a:t>
          </a:r>
          <a:endParaRPr lang="en-US" dirty="0"/>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563BC767-E95E-4512-845E-507DF62402FE}" type="pres">
      <dgm:prSet presAssocID="{01B2341F-660A-420A-BCFD-BC0DF69DB203}" presName="diagram" presStyleCnt="0">
        <dgm:presLayoutVars>
          <dgm:chPref val="1"/>
          <dgm:dir/>
          <dgm:animOne val="branch"/>
          <dgm:animLvl val="lvl"/>
          <dgm:resizeHandles/>
        </dgm:presLayoutVars>
      </dgm:prSet>
      <dgm:spPr/>
      <dgm:t>
        <a:bodyPr/>
        <a:lstStyle/>
        <a:p>
          <a:endParaRPr lang="en-IN"/>
        </a:p>
      </dgm:t>
    </dgm:pt>
    <dgm:pt modelId="{8727FBE9-A67F-4A5D-BF72-3BF2619EBACB}" type="pres">
      <dgm:prSet presAssocID="{D12BC7DB-DA74-4C98-85AD-7640BD8B8AA0}" presName="root" presStyleCnt="0"/>
      <dgm:spPr/>
    </dgm:pt>
    <dgm:pt modelId="{3481F22E-F433-4E28-9871-50CF7735C08E}" type="pres">
      <dgm:prSet presAssocID="{D12BC7DB-DA74-4C98-85AD-7640BD8B8AA0}" presName="rootComposite" presStyleCnt="0"/>
      <dgm:spPr/>
    </dgm:pt>
    <dgm:pt modelId="{38DBD4D9-B907-41DA-A1FE-9521E5A95AF3}" type="pres">
      <dgm:prSet presAssocID="{D12BC7DB-DA74-4C98-85AD-7640BD8B8AA0}" presName="rootText" presStyleLbl="node1" presStyleIdx="0" presStyleCnt="1"/>
      <dgm:spPr/>
      <dgm:t>
        <a:bodyPr/>
        <a:lstStyle/>
        <a:p>
          <a:endParaRPr lang="en-IN"/>
        </a:p>
      </dgm:t>
    </dgm:pt>
    <dgm:pt modelId="{0113300E-26DD-4FC7-A29A-C3EAF88D3597}" type="pres">
      <dgm:prSet presAssocID="{D12BC7DB-DA74-4C98-85AD-7640BD8B8AA0}" presName="rootConnector" presStyleLbl="node1" presStyleIdx="0" presStyleCnt="1"/>
      <dgm:spPr/>
      <dgm:t>
        <a:bodyPr/>
        <a:lstStyle/>
        <a:p>
          <a:endParaRPr lang="en-IN"/>
        </a:p>
      </dgm:t>
    </dgm:pt>
    <dgm:pt modelId="{8BF29103-D295-4FD1-94EC-B405276BAEB1}" type="pres">
      <dgm:prSet presAssocID="{D12BC7DB-DA74-4C98-85AD-7640BD8B8AA0}" presName="childShape" presStyleCnt="0"/>
      <dgm:spPr/>
    </dgm:pt>
  </dgm:ptLst>
  <dgm:cxnLst>
    <dgm:cxn modelId="{245D8644-F14A-45ED-807B-B6BC570E1F5B}" type="presOf" srcId="{01B2341F-660A-420A-BCFD-BC0DF69DB203}" destId="{563BC767-E95E-4512-845E-507DF62402FE}" srcOrd="0" destOrd="0" presId="urn:microsoft.com/office/officeart/2005/8/layout/hierarchy3"/>
    <dgm:cxn modelId="{155E25FE-6D86-4067-B731-1019D0538274}" srcId="{01B2341F-660A-420A-BCFD-BC0DF69DB203}" destId="{D12BC7DB-DA74-4C98-85AD-7640BD8B8AA0}" srcOrd="0" destOrd="0" parTransId="{ADE3B32D-0790-4BA3-8D88-49A3EB7A9836}" sibTransId="{4239E1FD-5E03-442F-BD2A-3DE824B0F208}"/>
    <dgm:cxn modelId="{050E2A29-B7D3-4B2A-9625-19D4A5E283EE}" type="presOf" srcId="{D12BC7DB-DA74-4C98-85AD-7640BD8B8AA0}" destId="{0113300E-26DD-4FC7-A29A-C3EAF88D3597}" srcOrd="1" destOrd="0" presId="urn:microsoft.com/office/officeart/2005/8/layout/hierarchy3"/>
    <dgm:cxn modelId="{721959F5-C196-4088-B6AA-2E6654DC4FD4}" type="presOf" srcId="{D12BC7DB-DA74-4C98-85AD-7640BD8B8AA0}" destId="{38DBD4D9-B907-41DA-A1FE-9521E5A95AF3}" srcOrd="0" destOrd="0" presId="urn:microsoft.com/office/officeart/2005/8/layout/hierarchy3"/>
    <dgm:cxn modelId="{1B33C0ED-4B3F-40D3-B8AE-B6BEBE8D4CE5}" type="presParOf" srcId="{563BC767-E95E-4512-845E-507DF62402FE}" destId="{8727FBE9-A67F-4A5D-BF72-3BF2619EBACB}" srcOrd="0" destOrd="0" presId="urn:microsoft.com/office/officeart/2005/8/layout/hierarchy3"/>
    <dgm:cxn modelId="{A1399D2A-77D6-4191-9783-E45F344102FA}" type="presParOf" srcId="{8727FBE9-A67F-4A5D-BF72-3BF2619EBACB}" destId="{3481F22E-F433-4E28-9871-50CF7735C08E}" srcOrd="0" destOrd="0" presId="urn:microsoft.com/office/officeart/2005/8/layout/hierarchy3"/>
    <dgm:cxn modelId="{E4ED276D-24EB-4CA7-8D42-4F364C08962C}" type="presParOf" srcId="{3481F22E-F433-4E28-9871-50CF7735C08E}" destId="{38DBD4D9-B907-41DA-A1FE-9521E5A95AF3}" srcOrd="0" destOrd="0" presId="urn:microsoft.com/office/officeart/2005/8/layout/hierarchy3"/>
    <dgm:cxn modelId="{725B2899-8F71-463E-8413-C72F6158C99B}" type="presParOf" srcId="{3481F22E-F433-4E28-9871-50CF7735C08E}" destId="{0113300E-26DD-4FC7-A29A-C3EAF88D3597}" srcOrd="1" destOrd="0" presId="urn:microsoft.com/office/officeart/2005/8/layout/hierarchy3"/>
    <dgm:cxn modelId="{A2DE8573-144D-4752-87B4-7712501884DE}" type="presParOf" srcId="{8727FBE9-A67F-4A5D-BF72-3BF2619EBACB}" destId="{8BF29103-D295-4FD1-94EC-B405276BAEB1}" srcOrd="1" destOrd="0" presId="urn:microsoft.com/office/officeart/2005/8/layout/hierarchy3"/>
  </dgm:cxnLst>
  <dgm:bg/>
  <dgm:whole/>
  <dgm:extLst>
    <a:ext uri="http://schemas.microsoft.com/office/drawing/2008/diagram">
      <dsp:dataModelExt xmlns:dsp="http://schemas.microsoft.com/office/drawing/2008/diagram" xmlns="" relId="rId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8CD5FA-649D-409A-AB13-5590FFB290F1}" type="doc">
      <dgm:prSet loTypeId="urn:microsoft.com/office/officeart/2008/layout/NameandTitleOrganizationalChart" loCatId="hierarchy" qsTypeId="urn:microsoft.com/office/officeart/2005/8/quickstyle/simple4" qsCatId="simple" csTypeId="urn:microsoft.com/office/officeart/2005/8/colors/accent1_2" csCatId="accent1" phldr="1"/>
      <dgm:spPr/>
      <dgm:t>
        <a:bodyPr/>
        <a:lstStyle/>
        <a:p>
          <a:endParaRPr lang="en-US"/>
        </a:p>
      </dgm:t>
    </dgm:pt>
    <dgm:pt modelId="{A866F0C3-EE89-4A00-9F86-DE76FA9C32F5}">
      <dgm:prSet/>
      <dgm:spPr/>
      <dgm:t>
        <a:bodyPr/>
        <a:lstStyle/>
        <a:p>
          <a:r>
            <a:rPr lang="en-US" dirty="0"/>
            <a:t>Human Resources (HR) Department</a:t>
          </a:r>
        </a:p>
      </dgm:t>
    </dgm:pt>
    <dgm:pt modelId="{62BDF331-94DF-485C-BC5C-916C3905C7F2}" type="parTrans" cxnId="{04C3CC0C-CC39-4DCC-B31A-9C514DA9E01C}">
      <dgm:prSet/>
      <dgm:spPr/>
      <dgm:t>
        <a:bodyPr/>
        <a:lstStyle/>
        <a:p>
          <a:endParaRPr lang="en-US"/>
        </a:p>
      </dgm:t>
    </dgm:pt>
    <dgm:pt modelId="{C41F2E6E-50FC-41EC-AC54-A3C1CB5EB4A4}" type="sibTrans" cxnId="{04C3CC0C-CC39-4DCC-B31A-9C514DA9E01C}">
      <dgm:prSet/>
      <dgm:spPr/>
      <dgm:t>
        <a:bodyPr/>
        <a:lstStyle/>
        <a:p>
          <a:endParaRPr lang="en-US"/>
        </a:p>
      </dgm:t>
    </dgm:pt>
    <dgm:pt modelId="{1D244653-2238-4EA4-82F4-89DE61AD31BC}">
      <dgm:prSet/>
      <dgm:spPr/>
      <dgm:t>
        <a:bodyPr/>
        <a:lstStyle/>
        <a:p>
          <a:r>
            <a:rPr lang="en-US" dirty="0"/>
            <a:t>Department Managers (Sales &amp;amp; Production)</a:t>
          </a:r>
        </a:p>
      </dgm:t>
    </dgm:pt>
    <dgm:pt modelId="{5153D895-3A1D-4D89-8A6C-394F2E5AFB08}" type="parTrans" cxnId="{AF62C59F-C9AB-4575-A5C9-0C85D4686674}">
      <dgm:prSet/>
      <dgm:spPr/>
      <dgm:t>
        <a:bodyPr/>
        <a:lstStyle/>
        <a:p>
          <a:endParaRPr lang="en-US"/>
        </a:p>
      </dgm:t>
    </dgm:pt>
    <dgm:pt modelId="{FA03C3EB-97DE-4D3A-873A-2775DEB4C561}" type="sibTrans" cxnId="{AF62C59F-C9AB-4575-A5C9-0C85D4686674}">
      <dgm:prSet/>
      <dgm:spPr/>
      <dgm:t>
        <a:bodyPr/>
        <a:lstStyle/>
        <a:p>
          <a:endParaRPr lang="en-US"/>
        </a:p>
      </dgm:t>
    </dgm:pt>
    <dgm:pt modelId="{FD41BEA5-4598-4803-B3D4-E724E987CACC}">
      <dgm:prSet/>
      <dgm:spPr/>
      <dgm:t>
        <a:bodyPr/>
        <a:lstStyle/>
        <a:p>
          <a:r>
            <a:rPr lang="en-US" dirty="0"/>
            <a:t>Senior Leadership/Executives</a:t>
          </a:r>
        </a:p>
      </dgm:t>
    </dgm:pt>
    <dgm:pt modelId="{B23E819B-5FA2-45C5-8FE4-17AB0D221F30}" type="parTrans" cxnId="{276476E9-938F-4116-96B7-BACAC8E8526E}">
      <dgm:prSet/>
      <dgm:spPr/>
      <dgm:t>
        <a:bodyPr/>
        <a:lstStyle/>
        <a:p>
          <a:endParaRPr lang="en-US"/>
        </a:p>
      </dgm:t>
    </dgm:pt>
    <dgm:pt modelId="{7932AE51-4A74-4458-BB40-3DA7A739400A}" type="sibTrans" cxnId="{276476E9-938F-4116-96B7-BACAC8E8526E}">
      <dgm:prSet/>
      <dgm:spPr/>
      <dgm:t>
        <a:bodyPr/>
        <a:lstStyle/>
        <a:p>
          <a:endParaRPr lang="en-US"/>
        </a:p>
      </dgm:t>
    </dgm:pt>
    <dgm:pt modelId="{38731D6D-5C8D-443E-A8A3-65A9E3716F3E}">
      <dgm:prSet/>
      <dgm:spPr/>
      <dgm:t>
        <a:bodyPr/>
        <a:lstStyle/>
        <a:p>
          <a:r>
            <a:rPr lang="en-US" dirty="0"/>
            <a:t>Employees</a:t>
          </a:r>
        </a:p>
      </dgm:t>
    </dgm:pt>
    <dgm:pt modelId="{DF36BC72-E341-4A43-8E0F-050A19CA0110}" type="parTrans" cxnId="{2E9293FF-BA3E-4C12-82D7-A8A2E8EA30A0}">
      <dgm:prSet/>
      <dgm:spPr/>
      <dgm:t>
        <a:bodyPr/>
        <a:lstStyle/>
        <a:p>
          <a:endParaRPr lang="en-US"/>
        </a:p>
      </dgm:t>
    </dgm:pt>
    <dgm:pt modelId="{A3B5EDA5-CFC0-476C-B16C-1EA19363EB90}" type="sibTrans" cxnId="{2E9293FF-BA3E-4C12-82D7-A8A2E8EA30A0}">
      <dgm:prSet/>
      <dgm:spPr/>
      <dgm:t>
        <a:bodyPr/>
        <a:lstStyle/>
        <a:p>
          <a:endParaRPr lang="en-US"/>
        </a:p>
      </dgm:t>
    </dgm:pt>
    <dgm:pt modelId="{F38AD4C5-235E-4450-BFD9-70E9C2CE6F84}">
      <dgm:prSet/>
      <dgm:spPr/>
      <dgm:t>
        <a:bodyPr/>
        <a:lstStyle/>
        <a:p>
          <a:r>
            <a:rPr lang="en-US" dirty="0"/>
            <a:t>Finance/Compensation Teams</a:t>
          </a:r>
        </a:p>
      </dgm:t>
    </dgm:pt>
    <dgm:pt modelId="{7B210181-429E-4DFD-9A75-5E75432756A9}" type="parTrans" cxnId="{59067D15-73B1-48AB-8F95-7CBE19997F41}">
      <dgm:prSet/>
      <dgm:spPr/>
      <dgm:t>
        <a:bodyPr/>
        <a:lstStyle/>
        <a:p>
          <a:endParaRPr lang="en-US"/>
        </a:p>
      </dgm:t>
    </dgm:pt>
    <dgm:pt modelId="{5F8ECA51-A9D8-41DE-A532-81DAECCDD3D2}" type="sibTrans" cxnId="{59067D15-73B1-48AB-8F95-7CBE19997F41}">
      <dgm:prSet/>
      <dgm:spPr/>
      <dgm:t>
        <a:bodyPr/>
        <a:lstStyle/>
        <a:p>
          <a:endParaRPr lang="en-US"/>
        </a:p>
      </dgm:t>
    </dgm:pt>
    <dgm:pt modelId="{CABE8BF8-C711-42F0-B68A-3939D9F8EB3E}" type="pres">
      <dgm:prSet presAssocID="{658CD5FA-649D-409A-AB13-5590FFB290F1}" presName="hierChild1" presStyleCnt="0">
        <dgm:presLayoutVars>
          <dgm:orgChart val="1"/>
          <dgm:chPref val="1"/>
          <dgm:dir/>
          <dgm:animOne val="branch"/>
          <dgm:animLvl val="lvl"/>
          <dgm:resizeHandles/>
        </dgm:presLayoutVars>
      </dgm:prSet>
      <dgm:spPr/>
      <dgm:t>
        <a:bodyPr/>
        <a:lstStyle/>
        <a:p>
          <a:endParaRPr lang="en-IN"/>
        </a:p>
      </dgm:t>
    </dgm:pt>
    <dgm:pt modelId="{86EC6D2F-E589-4DC7-ABE9-D4093B8D1DC8}" type="pres">
      <dgm:prSet presAssocID="{A866F0C3-EE89-4A00-9F86-DE76FA9C32F5}" presName="hierRoot1" presStyleCnt="0">
        <dgm:presLayoutVars>
          <dgm:hierBranch val="init"/>
        </dgm:presLayoutVars>
      </dgm:prSet>
      <dgm:spPr/>
    </dgm:pt>
    <dgm:pt modelId="{20C4AA7A-583B-4119-92D7-AA941AE666DC}" type="pres">
      <dgm:prSet presAssocID="{A866F0C3-EE89-4A00-9F86-DE76FA9C32F5}" presName="rootComposite1" presStyleCnt="0"/>
      <dgm:spPr/>
    </dgm:pt>
    <dgm:pt modelId="{EED1BADC-26C0-4ED8-9659-BC7A84D69578}" type="pres">
      <dgm:prSet presAssocID="{A866F0C3-EE89-4A00-9F86-DE76FA9C32F5}" presName="rootText1" presStyleLbl="node0" presStyleIdx="0" presStyleCnt="5" custScaleY="169679">
        <dgm:presLayoutVars>
          <dgm:chMax/>
          <dgm:chPref val="3"/>
        </dgm:presLayoutVars>
      </dgm:prSet>
      <dgm:spPr/>
      <dgm:t>
        <a:bodyPr/>
        <a:lstStyle/>
        <a:p>
          <a:endParaRPr lang="en-IN"/>
        </a:p>
      </dgm:t>
    </dgm:pt>
    <dgm:pt modelId="{BE0BAEEB-70C5-48BF-A529-CFE361CC6041}" type="pres">
      <dgm:prSet presAssocID="{A866F0C3-EE89-4A00-9F86-DE76FA9C32F5}" presName="titleText1" presStyleLbl="fgAcc0" presStyleIdx="0" presStyleCnt="5">
        <dgm:presLayoutVars>
          <dgm:chMax val="0"/>
          <dgm:chPref val="0"/>
        </dgm:presLayoutVars>
      </dgm:prSet>
      <dgm:spPr/>
      <dgm:t>
        <a:bodyPr/>
        <a:lstStyle/>
        <a:p>
          <a:endParaRPr lang="en-IN"/>
        </a:p>
      </dgm:t>
    </dgm:pt>
    <dgm:pt modelId="{0148C042-0EF5-4758-A58F-71DADD144BE5}" type="pres">
      <dgm:prSet presAssocID="{A866F0C3-EE89-4A00-9F86-DE76FA9C32F5}" presName="rootConnector1" presStyleLbl="node1" presStyleIdx="0" presStyleCnt="0"/>
      <dgm:spPr/>
      <dgm:t>
        <a:bodyPr/>
        <a:lstStyle/>
        <a:p>
          <a:endParaRPr lang="en-IN"/>
        </a:p>
      </dgm:t>
    </dgm:pt>
    <dgm:pt modelId="{B6C7A5AE-95D3-41FB-912C-59D5BBF5F9D8}" type="pres">
      <dgm:prSet presAssocID="{A866F0C3-EE89-4A00-9F86-DE76FA9C32F5}" presName="hierChild2" presStyleCnt="0"/>
      <dgm:spPr/>
    </dgm:pt>
    <dgm:pt modelId="{70B4CA8D-A952-4A81-A1F3-1E72EF39D285}" type="pres">
      <dgm:prSet presAssocID="{A866F0C3-EE89-4A00-9F86-DE76FA9C32F5}" presName="hierChild3" presStyleCnt="0"/>
      <dgm:spPr/>
    </dgm:pt>
    <dgm:pt modelId="{0D562804-2FC7-4304-A34F-36DB69E39322}" type="pres">
      <dgm:prSet presAssocID="{1D244653-2238-4EA4-82F4-89DE61AD31BC}" presName="hierRoot1" presStyleCnt="0">
        <dgm:presLayoutVars>
          <dgm:hierBranch val="init"/>
        </dgm:presLayoutVars>
      </dgm:prSet>
      <dgm:spPr/>
    </dgm:pt>
    <dgm:pt modelId="{FCE857F4-7C5A-45BE-AC21-9CDD568B307E}" type="pres">
      <dgm:prSet presAssocID="{1D244653-2238-4EA4-82F4-89DE61AD31BC}" presName="rootComposite1" presStyleCnt="0"/>
      <dgm:spPr/>
    </dgm:pt>
    <dgm:pt modelId="{806055BA-C37F-4283-BFCE-8536C49A65EA}" type="pres">
      <dgm:prSet presAssocID="{1D244653-2238-4EA4-82F4-89DE61AD31BC}" presName="rootText1" presStyleLbl="node0" presStyleIdx="1" presStyleCnt="5" custScaleY="175860">
        <dgm:presLayoutVars>
          <dgm:chMax/>
          <dgm:chPref val="3"/>
        </dgm:presLayoutVars>
      </dgm:prSet>
      <dgm:spPr/>
      <dgm:t>
        <a:bodyPr/>
        <a:lstStyle/>
        <a:p>
          <a:endParaRPr lang="en-IN"/>
        </a:p>
      </dgm:t>
    </dgm:pt>
    <dgm:pt modelId="{3E5AC551-7FA9-44F5-96DF-7177A60EBE37}" type="pres">
      <dgm:prSet presAssocID="{1D244653-2238-4EA4-82F4-89DE61AD31BC}" presName="titleText1" presStyleLbl="fgAcc0" presStyleIdx="1" presStyleCnt="5">
        <dgm:presLayoutVars>
          <dgm:chMax val="0"/>
          <dgm:chPref val="0"/>
        </dgm:presLayoutVars>
      </dgm:prSet>
      <dgm:spPr/>
      <dgm:t>
        <a:bodyPr/>
        <a:lstStyle/>
        <a:p>
          <a:endParaRPr lang="en-IN"/>
        </a:p>
      </dgm:t>
    </dgm:pt>
    <dgm:pt modelId="{51EE74C3-9CF6-42A2-807C-CD0A5BC6BD30}" type="pres">
      <dgm:prSet presAssocID="{1D244653-2238-4EA4-82F4-89DE61AD31BC}" presName="rootConnector1" presStyleLbl="node1" presStyleIdx="0" presStyleCnt="0"/>
      <dgm:spPr/>
      <dgm:t>
        <a:bodyPr/>
        <a:lstStyle/>
        <a:p>
          <a:endParaRPr lang="en-IN"/>
        </a:p>
      </dgm:t>
    </dgm:pt>
    <dgm:pt modelId="{CADE8614-2D0C-4137-A065-F0971EB43276}" type="pres">
      <dgm:prSet presAssocID="{1D244653-2238-4EA4-82F4-89DE61AD31BC}" presName="hierChild2" presStyleCnt="0"/>
      <dgm:spPr/>
    </dgm:pt>
    <dgm:pt modelId="{F7A4838A-5263-4113-A34C-075C87FEF7D0}" type="pres">
      <dgm:prSet presAssocID="{1D244653-2238-4EA4-82F4-89DE61AD31BC}" presName="hierChild3" presStyleCnt="0"/>
      <dgm:spPr/>
    </dgm:pt>
    <dgm:pt modelId="{9F1A20F0-9BEE-4EFC-B0A7-47C560E225E4}" type="pres">
      <dgm:prSet presAssocID="{FD41BEA5-4598-4803-B3D4-E724E987CACC}" presName="hierRoot1" presStyleCnt="0">
        <dgm:presLayoutVars>
          <dgm:hierBranch val="init"/>
        </dgm:presLayoutVars>
      </dgm:prSet>
      <dgm:spPr/>
    </dgm:pt>
    <dgm:pt modelId="{C26B134F-8080-4D84-9516-BA35437F71A7}" type="pres">
      <dgm:prSet presAssocID="{FD41BEA5-4598-4803-B3D4-E724E987CACC}" presName="rootComposite1" presStyleCnt="0"/>
      <dgm:spPr/>
    </dgm:pt>
    <dgm:pt modelId="{A504E6D0-DE7E-4801-8EA8-B2F97E05156F}" type="pres">
      <dgm:prSet presAssocID="{FD41BEA5-4598-4803-B3D4-E724E987CACC}" presName="rootText1" presStyleLbl="node0" presStyleIdx="2" presStyleCnt="5" custScaleY="174319">
        <dgm:presLayoutVars>
          <dgm:chMax/>
          <dgm:chPref val="3"/>
        </dgm:presLayoutVars>
      </dgm:prSet>
      <dgm:spPr/>
      <dgm:t>
        <a:bodyPr/>
        <a:lstStyle/>
        <a:p>
          <a:endParaRPr lang="en-IN"/>
        </a:p>
      </dgm:t>
    </dgm:pt>
    <dgm:pt modelId="{DB6E7FE4-AFEF-42DF-9349-4FA9330A61A1}" type="pres">
      <dgm:prSet presAssocID="{FD41BEA5-4598-4803-B3D4-E724E987CACC}" presName="titleText1" presStyleLbl="fgAcc0" presStyleIdx="2" presStyleCnt="5">
        <dgm:presLayoutVars>
          <dgm:chMax val="0"/>
          <dgm:chPref val="0"/>
        </dgm:presLayoutVars>
      </dgm:prSet>
      <dgm:spPr/>
      <dgm:t>
        <a:bodyPr/>
        <a:lstStyle/>
        <a:p>
          <a:endParaRPr lang="en-IN"/>
        </a:p>
      </dgm:t>
    </dgm:pt>
    <dgm:pt modelId="{FA877FD2-5496-4716-B512-5A005B9ABBC2}" type="pres">
      <dgm:prSet presAssocID="{FD41BEA5-4598-4803-B3D4-E724E987CACC}" presName="rootConnector1" presStyleLbl="node1" presStyleIdx="0" presStyleCnt="0"/>
      <dgm:spPr/>
      <dgm:t>
        <a:bodyPr/>
        <a:lstStyle/>
        <a:p>
          <a:endParaRPr lang="en-IN"/>
        </a:p>
      </dgm:t>
    </dgm:pt>
    <dgm:pt modelId="{E013DE5E-200D-4F25-A015-BB9757934C3A}" type="pres">
      <dgm:prSet presAssocID="{FD41BEA5-4598-4803-B3D4-E724E987CACC}" presName="hierChild2" presStyleCnt="0"/>
      <dgm:spPr/>
    </dgm:pt>
    <dgm:pt modelId="{1FC5F87D-7001-4824-94BB-E144E17309EF}" type="pres">
      <dgm:prSet presAssocID="{FD41BEA5-4598-4803-B3D4-E724E987CACC}" presName="hierChild3" presStyleCnt="0"/>
      <dgm:spPr/>
    </dgm:pt>
    <dgm:pt modelId="{EA313308-EF4E-452B-95E4-8A52151FD949}" type="pres">
      <dgm:prSet presAssocID="{38731D6D-5C8D-443E-A8A3-65A9E3716F3E}" presName="hierRoot1" presStyleCnt="0">
        <dgm:presLayoutVars>
          <dgm:hierBranch val="init"/>
        </dgm:presLayoutVars>
      </dgm:prSet>
      <dgm:spPr/>
    </dgm:pt>
    <dgm:pt modelId="{5D568259-6D15-498A-A180-9A14107E3ED1}" type="pres">
      <dgm:prSet presAssocID="{38731D6D-5C8D-443E-A8A3-65A9E3716F3E}" presName="rootComposite1" presStyleCnt="0"/>
      <dgm:spPr/>
    </dgm:pt>
    <dgm:pt modelId="{74DD0F9F-679F-4500-8051-84B2CD83E4FA}" type="pres">
      <dgm:prSet presAssocID="{38731D6D-5C8D-443E-A8A3-65A9E3716F3E}" presName="rootText1" presStyleLbl="node0" presStyleIdx="3" presStyleCnt="5" custScaleY="172920">
        <dgm:presLayoutVars>
          <dgm:chMax/>
          <dgm:chPref val="3"/>
        </dgm:presLayoutVars>
      </dgm:prSet>
      <dgm:spPr/>
      <dgm:t>
        <a:bodyPr/>
        <a:lstStyle/>
        <a:p>
          <a:endParaRPr lang="en-IN"/>
        </a:p>
      </dgm:t>
    </dgm:pt>
    <dgm:pt modelId="{2820F38E-DA48-413F-8D3E-A431688A7F28}" type="pres">
      <dgm:prSet presAssocID="{38731D6D-5C8D-443E-A8A3-65A9E3716F3E}" presName="titleText1" presStyleLbl="fgAcc0" presStyleIdx="3" presStyleCnt="5">
        <dgm:presLayoutVars>
          <dgm:chMax val="0"/>
          <dgm:chPref val="0"/>
        </dgm:presLayoutVars>
      </dgm:prSet>
      <dgm:spPr/>
      <dgm:t>
        <a:bodyPr/>
        <a:lstStyle/>
        <a:p>
          <a:endParaRPr lang="en-IN"/>
        </a:p>
      </dgm:t>
    </dgm:pt>
    <dgm:pt modelId="{08882954-6273-48A6-BA81-DC3CDA7FEAC4}" type="pres">
      <dgm:prSet presAssocID="{38731D6D-5C8D-443E-A8A3-65A9E3716F3E}" presName="rootConnector1" presStyleLbl="node1" presStyleIdx="0" presStyleCnt="0"/>
      <dgm:spPr/>
      <dgm:t>
        <a:bodyPr/>
        <a:lstStyle/>
        <a:p>
          <a:endParaRPr lang="en-IN"/>
        </a:p>
      </dgm:t>
    </dgm:pt>
    <dgm:pt modelId="{E26B87B1-7E4D-4B78-A8DA-21959A5F57DB}" type="pres">
      <dgm:prSet presAssocID="{38731D6D-5C8D-443E-A8A3-65A9E3716F3E}" presName="hierChild2" presStyleCnt="0"/>
      <dgm:spPr/>
    </dgm:pt>
    <dgm:pt modelId="{8A30771F-D093-4427-88CC-15C6C8480E36}" type="pres">
      <dgm:prSet presAssocID="{38731D6D-5C8D-443E-A8A3-65A9E3716F3E}" presName="hierChild3" presStyleCnt="0"/>
      <dgm:spPr/>
    </dgm:pt>
    <dgm:pt modelId="{C0EABF7D-8140-4A29-8B2F-9CA3B5857B78}" type="pres">
      <dgm:prSet presAssocID="{F38AD4C5-235E-4450-BFD9-70E9C2CE6F84}" presName="hierRoot1" presStyleCnt="0">
        <dgm:presLayoutVars>
          <dgm:hierBranch val="init"/>
        </dgm:presLayoutVars>
      </dgm:prSet>
      <dgm:spPr/>
    </dgm:pt>
    <dgm:pt modelId="{FC588EC5-3B60-4E9C-967C-5E899A2F1907}" type="pres">
      <dgm:prSet presAssocID="{F38AD4C5-235E-4450-BFD9-70E9C2CE6F84}" presName="rootComposite1" presStyleCnt="0"/>
      <dgm:spPr/>
    </dgm:pt>
    <dgm:pt modelId="{AE68A02F-A738-4C2E-8620-863CA7A973BC}" type="pres">
      <dgm:prSet presAssocID="{F38AD4C5-235E-4450-BFD9-70E9C2CE6F84}" presName="rootText1" presStyleLbl="node0" presStyleIdx="4" presStyleCnt="5" custScaleY="170789">
        <dgm:presLayoutVars>
          <dgm:chMax/>
          <dgm:chPref val="3"/>
        </dgm:presLayoutVars>
      </dgm:prSet>
      <dgm:spPr/>
      <dgm:t>
        <a:bodyPr/>
        <a:lstStyle/>
        <a:p>
          <a:endParaRPr lang="en-IN"/>
        </a:p>
      </dgm:t>
    </dgm:pt>
    <dgm:pt modelId="{3D6FDCC9-1AAD-42B5-A218-4D0D4319EA81}" type="pres">
      <dgm:prSet presAssocID="{F38AD4C5-235E-4450-BFD9-70E9C2CE6F84}" presName="titleText1" presStyleLbl="fgAcc0" presStyleIdx="4" presStyleCnt="5">
        <dgm:presLayoutVars>
          <dgm:chMax val="0"/>
          <dgm:chPref val="0"/>
        </dgm:presLayoutVars>
      </dgm:prSet>
      <dgm:spPr/>
      <dgm:t>
        <a:bodyPr/>
        <a:lstStyle/>
        <a:p>
          <a:endParaRPr lang="en-IN"/>
        </a:p>
      </dgm:t>
    </dgm:pt>
    <dgm:pt modelId="{067C4150-EFE5-4EE0-B999-69A42E2DCA7F}" type="pres">
      <dgm:prSet presAssocID="{F38AD4C5-235E-4450-BFD9-70E9C2CE6F84}" presName="rootConnector1" presStyleLbl="node1" presStyleIdx="0" presStyleCnt="0"/>
      <dgm:spPr/>
      <dgm:t>
        <a:bodyPr/>
        <a:lstStyle/>
        <a:p>
          <a:endParaRPr lang="en-IN"/>
        </a:p>
      </dgm:t>
    </dgm:pt>
    <dgm:pt modelId="{565EFF86-A4F6-4832-987D-ED93BB5EF041}" type="pres">
      <dgm:prSet presAssocID="{F38AD4C5-235E-4450-BFD9-70E9C2CE6F84}" presName="hierChild2" presStyleCnt="0"/>
      <dgm:spPr/>
    </dgm:pt>
    <dgm:pt modelId="{0427A470-0E07-4038-AAA2-971852E96D68}" type="pres">
      <dgm:prSet presAssocID="{F38AD4C5-235E-4450-BFD9-70E9C2CE6F84}" presName="hierChild3" presStyleCnt="0"/>
      <dgm:spPr/>
    </dgm:pt>
  </dgm:ptLst>
  <dgm:cxnLst>
    <dgm:cxn modelId="{276476E9-938F-4116-96B7-BACAC8E8526E}" srcId="{658CD5FA-649D-409A-AB13-5590FFB290F1}" destId="{FD41BEA5-4598-4803-B3D4-E724E987CACC}" srcOrd="2" destOrd="0" parTransId="{B23E819B-5FA2-45C5-8FE4-17AB0D221F30}" sibTransId="{7932AE51-4A74-4458-BB40-3DA7A739400A}"/>
    <dgm:cxn modelId="{FCABB10F-5369-4721-ACCA-194134F309C5}" type="presOf" srcId="{F38AD4C5-235E-4450-BFD9-70E9C2CE6F84}" destId="{AE68A02F-A738-4C2E-8620-863CA7A973BC}" srcOrd="0" destOrd="0" presId="urn:microsoft.com/office/officeart/2008/layout/NameandTitleOrganizationalChart"/>
    <dgm:cxn modelId="{927FFDA3-5108-4836-AC7B-BE24F63F6A1B}" type="presOf" srcId="{1D244653-2238-4EA4-82F4-89DE61AD31BC}" destId="{806055BA-C37F-4283-BFCE-8536C49A65EA}" srcOrd="0" destOrd="0" presId="urn:microsoft.com/office/officeart/2008/layout/NameandTitleOrganizationalChart"/>
    <dgm:cxn modelId="{E4919216-C3F0-4B19-B901-33B3F084799E}" type="presOf" srcId="{A866F0C3-EE89-4A00-9F86-DE76FA9C32F5}" destId="{0148C042-0EF5-4758-A58F-71DADD144BE5}" srcOrd="1" destOrd="0" presId="urn:microsoft.com/office/officeart/2008/layout/NameandTitleOrganizationalChart"/>
    <dgm:cxn modelId="{59067D15-73B1-48AB-8F95-7CBE19997F41}" srcId="{658CD5FA-649D-409A-AB13-5590FFB290F1}" destId="{F38AD4C5-235E-4450-BFD9-70E9C2CE6F84}" srcOrd="4" destOrd="0" parTransId="{7B210181-429E-4DFD-9A75-5E75432756A9}" sibTransId="{5F8ECA51-A9D8-41DE-A532-81DAECCDD3D2}"/>
    <dgm:cxn modelId="{2E9293FF-BA3E-4C12-82D7-A8A2E8EA30A0}" srcId="{658CD5FA-649D-409A-AB13-5590FFB290F1}" destId="{38731D6D-5C8D-443E-A8A3-65A9E3716F3E}" srcOrd="3" destOrd="0" parTransId="{DF36BC72-E341-4A43-8E0F-050A19CA0110}" sibTransId="{A3B5EDA5-CFC0-476C-B16C-1EA19363EB90}"/>
    <dgm:cxn modelId="{F7C2FB56-66E2-4E46-8946-306B34502B74}" type="presOf" srcId="{FA03C3EB-97DE-4D3A-873A-2775DEB4C561}" destId="{3E5AC551-7FA9-44F5-96DF-7177A60EBE37}" srcOrd="0" destOrd="0" presId="urn:microsoft.com/office/officeart/2008/layout/NameandTitleOrganizationalChart"/>
    <dgm:cxn modelId="{BBAC14D1-1909-4852-AC68-8386607BC791}" type="presOf" srcId="{C41F2E6E-50FC-41EC-AC54-A3C1CB5EB4A4}" destId="{BE0BAEEB-70C5-48BF-A529-CFE361CC6041}" srcOrd="0" destOrd="0" presId="urn:microsoft.com/office/officeart/2008/layout/NameandTitleOrganizationalChart"/>
    <dgm:cxn modelId="{C68361E7-43AD-4AD2-907B-AE989F161BB2}" type="presOf" srcId="{F38AD4C5-235E-4450-BFD9-70E9C2CE6F84}" destId="{067C4150-EFE5-4EE0-B999-69A42E2DCA7F}" srcOrd="1" destOrd="0" presId="urn:microsoft.com/office/officeart/2008/layout/NameandTitleOrganizationalChart"/>
    <dgm:cxn modelId="{CDCBFCF1-87BD-4AD5-B0FC-372DBE7629BE}" type="presOf" srcId="{FD41BEA5-4598-4803-B3D4-E724E987CACC}" destId="{FA877FD2-5496-4716-B512-5A005B9ABBC2}" srcOrd="1" destOrd="0" presId="urn:microsoft.com/office/officeart/2008/layout/NameandTitleOrganizationalChart"/>
    <dgm:cxn modelId="{5AE072DD-C4A7-4C49-8C93-4ADA347A8802}" type="presOf" srcId="{1D244653-2238-4EA4-82F4-89DE61AD31BC}" destId="{51EE74C3-9CF6-42A2-807C-CD0A5BC6BD30}" srcOrd="1" destOrd="0" presId="urn:microsoft.com/office/officeart/2008/layout/NameandTitleOrganizationalChart"/>
    <dgm:cxn modelId="{B95BFD3B-6D1F-453D-849B-E2B62A5A54A9}" type="presOf" srcId="{7932AE51-4A74-4458-BB40-3DA7A739400A}" destId="{DB6E7FE4-AFEF-42DF-9349-4FA9330A61A1}" srcOrd="0" destOrd="0" presId="urn:microsoft.com/office/officeart/2008/layout/NameandTitleOrganizationalChart"/>
    <dgm:cxn modelId="{E17B7CB8-472A-460A-8A37-CC7EEA727151}" type="presOf" srcId="{5F8ECA51-A9D8-41DE-A532-81DAECCDD3D2}" destId="{3D6FDCC9-1AAD-42B5-A218-4D0D4319EA81}" srcOrd="0" destOrd="0" presId="urn:microsoft.com/office/officeart/2008/layout/NameandTitleOrganizationalChart"/>
    <dgm:cxn modelId="{274754D7-79F5-4ECD-9562-BC00E6CF4332}" type="presOf" srcId="{38731D6D-5C8D-443E-A8A3-65A9E3716F3E}" destId="{08882954-6273-48A6-BA81-DC3CDA7FEAC4}" srcOrd="1" destOrd="0" presId="urn:microsoft.com/office/officeart/2008/layout/NameandTitleOrganizationalChart"/>
    <dgm:cxn modelId="{D25E1615-430C-4173-A2D1-A5442C5ABBD6}" type="presOf" srcId="{658CD5FA-649D-409A-AB13-5590FFB290F1}" destId="{CABE8BF8-C711-42F0-B68A-3939D9F8EB3E}" srcOrd="0" destOrd="0" presId="urn:microsoft.com/office/officeart/2008/layout/NameandTitleOrganizationalChart"/>
    <dgm:cxn modelId="{AF62C59F-C9AB-4575-A5C9-0C85D4686674}" srcId="{658CD5FA-649D-409A-AB13-5590FFB290F1}" destId="{1D244653-2238-4EA4-82F4-89DE61AD31BC}" srcOrd="1" destOrd="0" parTransId="{5153D895-3A1D-4D89-8A6C-394F2E5AFB08}" sibTransId="{FA03C3EB-97DE-4D3A-873A-2775DEB4C561}"/>
    <dgm:cxn modelId="{00E377C9-D71C-458A-9461-35B398972A29}" type="presOf" srcId="{A866F0C3-EE89-4A00-9F86-DE76FA9C32F5}" destId="{EED1BADC-26C0-4ED8-9659-BC7A84D69578}" srcOrd="0" destOrd="0" presId="urn:microsoft.com/office/officeart/2008/layout/NameandTitleOrganizationalChart"/>
    <dgm:cxn modelId="{04C3CC0C-CC39-4DCC-B31A-9C514DA9E01C}" srcId="{658CD5FA-649D-409A-AB13-5590FFB290F1}" destId="{A866F0C3-EE89-4A00-9F86-DE76FA9C32F5}" srcOrd="0" destOrd="0" parTransId="{62BDF331-94DF-485C-BC5C-916C3905C7F2}" sibTransId="{C41F2E6E-50FC-41EC-AC54-A3C1CB5EB4A4}"/>
    <dgm:cxn modelId="{7C122BD7-EBC4-4FAD-9623-A1196FA62555}" type="presOf" srcId="{38731D6D-5C8D-443E-A8A3-65A9E3716F3E}" destId="{74DD0F9F-679F-4500-8051-84B2CD83E4FA}" srcOrd="0" destOrd="0" presId="urn:microsoft.com/office/officeart/2008/layout/NameandTitleOrganizationalChart"/>
    <dgm:cxn modelId="{381D85B1-E9DC-40BC-8FC3-333EAC4A711D}" type="presOf" srcId="{A3B5EDA5-CFC0-476C-B16C-1EA19363EB90}" destId="{2820F38E-DA48-413F-8D3E-A431688A7F28}" srcOrd="0" destOrd="0" presId="urn:microsoft.com/office/officeart/2008/layout/NameandTitleOrganizationalChart"/>
    <dgm:cxn modelId="{4EEFDBF4-6A29-42F7-BB10-66569486766B}" type="presOf" srcId="{FD41BEA5-4598-4803-B3D4-E724E987CACC}" destId="{A504E6D0-DE7E-4801-8EA8-B2F97E05156F}" srcOrd="0" destOrd="0" presId="urn:microsoft.com/office/officeart/2008/layout/NameandTitleOrganizationalChart"/>
    <dgm:cxn modelId="{BC76BDEF-10AD-46CB-9A6E-56A9749D8F1A}" type="presParOf" srcId="{CABE8BF8-C711-42F0-B68A-3939D9F8EB3E}" destId="{86EC6D2F-E589-4DC7-ABE9-D4093B8D1DC8}" srcOrd="0" destOrd="0" presId="urn:microsoft.com/office/officeart/2008/layout/NameandTitleOrganizationalChart"/>
    <dgm:cxn modelId="{D9D61584-443E-4B20-85C1-64A9B82679B9}" type="presParOf" srcId="{86EC6D2F-E589-4DC7-ABE9-D4093B8D1DC8}" destId="{20C4AA7A-583B-4119-92D7-AA941AE666DC}" srcOrd="0" destOrd="0" presId="urn:microsoft.com/office/officeart/2008/layout/NameandTitleOrganizationalChart"/>
    <dgm:cxn modelId="{AE60C94A-2312-46AA-9153-CEA3CCCA5B46}" type="presParOf" srcId="{20C4AA7A-583B-4119-92D7-AA941AE666DC}" destId="{EED1BADC-26C0-4ED8-9659-BC7A84D69578}" srcOrd="0" destOrd="0" presId="urn:microsoft.com/office/officeart/2008/layout/NameandTitleOrganizationalChart"/>
    <dgm:cxn modelId="{CB541B66-BFAD-4196-9357-B8D8B0CD15FD}" type="presParOf" srcId="{20C4AA7A-583B-4119-92D7-AA941AE666DC}" destId="{BE0BAEEB-70C5-48BF-A529-CFE361CC6041}" srcOrd="1" destOrd="0" presId="urn:microsoft.com/office/officeart/2008/layout/NameandTitleOrganizationalChart"/>
    <dgm:cxn modelId="{BE9A7F0A-C658-436E-972F-5AA2536AF18E}" type="presParOf" srcId="{20C4AA7A-583B-4119-92D7-AA941AE666DC}" destId="{0148C042-0EF5-4758-A58F-71DADD144BE5}" srcOrd="2" destOrd="0" presId="urn:microsoft.com/office/officeart/2008/layout/NameandTitleOrganizationalChart"/>
    <dgm:cxn modelId="{59D1A4CA-D5C7-4960-8579-8EDE1D714AEC}" type="presParOf" srcId="{86EC6D2F-E589-4DC7-ABE9-D4093B8D1DC8}" destId="{B6C7A5AE-95D3-41FB-912C-59D5BBF5F9D8}" srcOrd="1" destOrd="0" presId="urn:microsoft.com/office/officeart/2008/layout/NameandTitleOrganizationalChart"/>
    <dgm:cxn modelId="{8261F92A-5795-42CE-AF5C-EA0C7393DC8E}" type="presParOf" srcId="{86EC6D2F-E589-4DC7-ABE9-D4093B8D1DC8}" destId="{70B4CA8D-A952-4A81-A1F3-1E72EF39D285}" srcOrd="2" destOrd="0" presId="urn:microsoft.com/office/officeart/2008/layout/NameandTitleOrganizationalChart"/>
    <dgm:cxn modelId="{49BC968C-99C3-4311-904E-C5C960212D89}" type="presParOf" srcId="{CABE8BF8-C711-42F0-B68A-3939D9F8EB3E}" destId="{0D562804-2FC7-4304-A34F-36DB69E39322}" srcOrd="1" destOrd="0" presId="urn:microsoft.com/office/officeart/2008/layout/NameandTitleOrganizationalChart"/>
    <dgm:cxn modelId="{00C13366-02F3-4ECB-A589-82310AD5D198}" type="presParOf" srcId="{0D562804-2FC7-4304-A34F-36DB69E39322}" destId="{FCE857F4-7C5A-45BE-AC21-9CDD568B307E}" srcOrd="0" destOrd="0" presId="urn:microsoft.com/office/officeart/2008/layout/NameandTitleOrganizationalChart"/>
    <dgm:cxn modelId="{B3DB8F20-C1FD-4EAA-97B8-C23A0EFB0D61}" type="presParOf" srcId="{FCE857F4-7C5A-45BE-AC21-9CDD568B307E}" destId="{806055BA-C37F-4283-BFCE-8536C49A65EA}" srcOrd="0" destOrd="0" presId="urn:microsoft.com/office/officeart/2008/layout/NameandTitleOrganizationalChart"/>
    <dgm:cxn modelId="{B92ADEAF-52DA-4EA9-895C-47DAAF87B281}" type="presParOf" srcId="{FCE857F4-7C5A-45BE-AC21-9CDD568B307E}" destId="{3E5AC551-7FA9-44F5-96DF-7177A60EBE37}" srcOrd="1" destOrd="0" presId="urn:microsoft.com/office/officeart/2008/layout/NameandTitleOrganizationalChart"/>
    <dgm:cxn modelId="{49198E8D-EDD4-4746-8D57-E9A537DDC8E9}" type="presParOf" srcId="{FCE857F4-7C5A-45BE-AC21-9CDD568B307E}" destId="{51EE74C3-9CF6-42A2-807C-CD0A5BC6BD30}" srcOrd="2" destOrd="0" presId="urn:microsoft.com/office/officeart/2008/layout/NameandTitleOrganizationalChart"/>
    <dgm:cxn modelId="{08A9B51B-4F27-4970-8C72-AAE4D4436036}" type="presParOf" srcId="{0D562804-2FC7-4304-A34F-36DB69E39322}" destId="{CADE8614-2D0C-4137-A065-F0971EB43276}" srcOrd="1" destOrd="0" presId="urn:microsoft.com/office/officeart/2008/layout/NameandTitleOrganizationalChart"/>
    <dgm:cxn modelId="{47055036-BD42-4EF3-889A-2CCD42F2BE4F}" type="presParOf" srcId="{0D562804-2FC7-4304-A34F-36DB69E39322}" destId="{F7A4838A-5263-4113-A34C-075C87FEF7D0}" srcOrd="2" destOrd="0" presId="urn:microsoft.com/office/officeart/2008/layout/NameandTitleOrganizationalChart"/>
    <dgm:cxn modelId="{B6BAB64E-00EB-4CEF-9BA6-2119BD8BE7D1}" type="presParOf" srcId="{CABE8BF8-C711-42F0-B68A-3939D9F8EB3E}" destId="{9F1A20F0-9BEE-4EFC-B0A7-47C560E225E4}" srcOrd="2" destOrd="0" presId="urn:microsoft.com/office/officeart/2008/layout/NameandTitleOrganizationalChart"/>
    <dgm:cxn modelId="{FB6ED21B-FB6C-42BC-85E5-C9F44F95ACF6}" type="presParOf" srcId="{9F1A20F0-9BEE-4EFC-B0A7-47C560E225E4}" destId="{C26B134F-8080-4D84-9516-BA35437F71A7}" srcOrd="0" destOrd="0" presId="urn:microsoft.com/office/officeart/2008/layout/NameandTitleOrganizationalChart"/>
    <dgm:cxn modelId="{6250F793-CE0D-4464-A590-83037CD34FEA}" type="presParOf" srcId="{C26B134F-8080-4D84-9516-BA35437F71A7}" destId="{A504E6D0-DE7E-4801-8EA8-B2F97E05156F}" srcOrd="0" destOrd="0" presId="urn:microsoft.com/office/officeart/2008/layout/NameandTitleOrganizationalChart"/>
    <dgm:cxn modelId="{B4E8C53D-BDBA-477D-8531-2CDCFCCA0C1A}" type="presParOf" srcId="{C26B134F-8080-4D84-9516-BA35437F71A7}" destId="{DB6E7FE4-AFEF-42DF-9349-4FA9330A61A1}" srcOrd="1" destOrd="0" presId="urn:microsoft.com/office/officeart/2008/layout/NameandTitleOrganizationalChart"/>
    <dgm:cxn modelId="{3BC8C55A-EFA6-446B-8687-FBF16CA052EF}" type="presParOf" srcId="{C26B134F-8080-4D84-9516-BA35437F71A7}" destId="{FA877FD2-5496-4716-B512-5A005B9ABBC2}" srcOrd="2" destOrd="0" presId="urn:microsoft.com/office/officeart/2008/layout/NameandTitleOrganizationalChart"/>
    <dgm:cxn modelId="{DD247569-8F84-45DD-B446-5FAC918221F8}" type="presParOf" srcId="{9F1A20F0-9BEE-4EFC-B0A7-47C560E225E4}" destId="{E013DE5E-200D-4F25-A015-BB9757934C3A}" srcOrd="1" destOrd="0" presId="urn:microsoft.com/office/officeart/2008/layout/NameandTitleOrganizationalChart"/>
    <dgm:cxn modelId="{D60AF375-0C16-49BD-9A77-8B6D5EFE273C}" type="presParOf" srcId="{9F1A20F0-9BEE-4EFC-B0A7-47C560E225E4}" destId="{1FC5F87D-7001-4824-94BB-E144E17309EF}" srcOrd="2" destOrd="0" presId="urn:microsoft.com/office/officeart/2008/layout/NameandTitleOrganizationalChart"/>
    <dgm:cxn modelId="{B81BAF81-21A0-4CDD-836D-A02B562E8929}" type="presParOf" srcId="{CABE8BF8-C711-42F0-B68A-3939D9F8EB3E}" destId="{EA313308-EF4E-452B-95E4-8A52151FD949}" srcOrd="3" destOrd="0" presId="urn:microsoft.com/office/officeart/2008/layout/NameandTitleOrganizationalChart"/>
    <dgm:cxn modelId="{D0F071DC-3038-4896-9CE3-1951A1AED2B7}" type="presParOf" srcId="{EA313308-EF4E-452B-95E4-8A52151FD949}" destId="{5D568259-6D15-498A-A180-9A14107E3ED1}" srcOrd="0" destOrd="0" presId="urn:microsoft.com/office/officeart/2008/layout/NameandTitleOrganizationalChart"/>
    <dgm:cxn modelId="{CA01E50C-F639-4CF3-AB86-F423B43D7914}" type="presParOf" srcId="{5D568259-6D15-498A-A180-9A14107E3ED1}" destId="{74DD0F9F-679F-4500-8051-84B2CD83E4FA}" srcOrd="0" destOrd="0" presId="urn:microsoft.com/office/officeart/2008/layout/NameandTitleOrganizationalChart"/>
    <dgm:cxn modelId="{FA1F2979-7F40-44AD-B1A1-EF0202CB596C}" type="presParOf" srcId="{5D568259-6D15-498A-A180-9A14107E3ED1}" destId="{2820F38E-DA48-413F-8D3E-A431688A7F28}" srcOrd="1" destOrd="0" presId="urn:microsoft.com/office/officeart/2008/layout/NameandTitleOrganizationalChart"/>
    <dgm:cxn modelId="{FD7A21C4-BD1F-483B-B13D-25F91C875294}" type="presParOf" srcId="{5D568259-6D15-498A-A180-9A14107E3ED1}" destId="{08882954-6273-48A6-BA81-DC3CDA7FEAC4}" srcOrd="2" destOrd="0" presId="urn:microsoft.com/office/officeart/2008/layout/NameandTitleOrganizationalChart"/>
    <dgm:cxn modelId="{25C0D1A4-B330-4899-AFEC-2DB9E4A2005A}" type="presParOf" srcId="{EA313308-EF4E-452B-95E4-8A52151FD949}" destId="{E26B87B1-7E4D-4B78-A8DA-21959A5F57DB}" srcOrd="1" destOrd="0" presId="urn:microsoft.com/office/officeart/2008/layout/NameandTitleOrganizationalChart"/>
    <dgm:cxn modelId="{9F1DC341-7D75-49E9-8CFA-54B7D5072423}" type="presParOf" srcId="{EA313308-EF4E-452B-95E4-8A52151FD949}" destId="{8A30771F-D093-4427-88CC-15C6C8480E36}" srcOrd="2" destOrd="0" presId="urn:microsoft.com/office/officeart/2008/layout/NameandTitleOrganizationalChart"/>
    <dgm:cxn modelId="{185300ED-E0D2-4208-A789-3B0FDF91B142}" type="presParOf" srcId="{CABE8BF8-C711-42F0-B68A-3939D9F8EB3E}" destId="{C0EABF7D-8140-4A29-8B2F-9CA3B5857B78}" srcOrd="4" destOrd="0" presId="urn:microsoft.com/office/officeart/2008/layout/NameandTitleOrganizationalChart"/>
    <dgm:cxn modelId="{F3537AFA-BFAF-4273-9DCF-F2E8B056F71A}" type="presParOf" srcId="{C0EABF7D-8140-4A29-8B2F-9CA3B5857B78}" destId="{FC588EC5-3B60-4E9C-967C-5E899A2F1907}" srcOrd="0" destOrd="0" presId="urn:microsoft.com/office/officeart/2008/layout/NameandTitleOrganizationalChart"/>
    <dgm:cxn modelId="{E5B1E4F2-2A4E-42BA-993F-83070FFFB5F8}" type="presParOf" srcId="{FC588EC5-3B60-4E9C-967C-5E899A2F1907}" destId="{AE68A02F-A738-4C2E-8620-863CA7A973BC}" srcOrd="0" destOrd="0" presId="urn:microsoft.com/office/officeart/2008/layout/NameandTitleOrganizationalChart"/>
    <dgm:cxn modelId="{3D5461D2-2406-4AB1-ABE6-94F0683A5716}" type="presParOf" srcId="{FC588EC5-3B60-4E9C-967C-5E899A2F1907}" destId="{3D6FDCC9-1AAD-42B5-A218-4D0D4319EA81}" srcOrd="1" destOrd="0" presId="urn:microsoft.com/office/officeart/2008/layout/NameandTitleOrganizationalChart"/>
    <dgm:cxn modelId="{AEC45E94-DC25-4963-A77E-63EE8641533E}" type="presParOf" srcId="{FC588EC5-3B60-4E9C-967C-5E899A2F1907}" destId="{067C4150-EFE5-4EE0-B999-69A42E2DCA7F}" srcOrd="2" destOrd="0" presId="urn:microsoft.com/office/officeart/2008/layout/NameandTitleOrganizationalChart"/>
    <dgm:cxn modelId="{C5448943-2A68-4486-95DC-05560EC7EBC1}" type="presParOf" srcId="{C0EABF7D-8140-4A29-8B2F-9CA3B5857B78}" destId="{565EFF86-A4F6-4832-987D-ED93BB5EF041}" srcOrd="1" destOrd="0" presId="urn:microsoft.com/office/officeart/2008/layout/NameandTitleOrganizationalChart"/>
    <dgm:cxn modelId="{D93AC277-5847-46CC-8247-43DCAD11250E}" type="presParOf" srcId="{C0EABF7D-8140-4A29-8B2F-9CA3B5857B78}" destId="{0427A470-0E07-4038-AAA2-971852E96D68}" srcOrd="2" destOrd="0" presId="urn:microsoft.com/office/officeart/2008/layout/NameandTitleOrganizationalChart"/>
  </dgm:cxnLst>
  <dgm:bg/>
  <dgm:whole/>
  <dgm:extLst>
    <a:ext uri="http://schemas.microsoft.com/office/drawing/2008/diagram">
      <dsp:dataModelExt xmlns:dsp="http://schemas.microsoft.com/office/drawing/2008/diagram" xmlns=""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7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3">
        <a:schemeClr val="bg1"/>
      </p:bgRef>
    </p:bg>
    <p:spTree>
      <p:nvGrpSpPr>
        <p:cNvPr id="23" name=""/>
        <p:cNvGrpSpPr/>
        <p:nvPr/>
      </p:nvGrpSpPr>
      <p:grpSpPr>
        <a:xfrm>
          <a:off x="0" y="0"/>
          <a:ext cx="0" cy="0"/>
          <a:chOff x="0" y="0"/>
          <a:chExt cx="0" cy="0"/>
        </a:xfrm>
      </p:grpSpPr>
      <p:sp>
        <p:nvSpPr>
          <p:cNvPr id="1048583" name="Rectangle 11"/>
          <p:cNvSpPr/>
          <p:nvPr/>
        </p:nvSpPr>
        <p:spPr>
          <a:xfrm>
            <a:off x="0" y="0"/>
            <a:ext cx="12192000" cy="6858000"/>
          </a:xfrm>
          <a:prstGeom prst="rect"/>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useBgFill="1">
        <p:nvSpPr>
          <p:cNvPr id="1048584" name="Rounded Rectangle 12"/>
          <p:cNvSpPr/>
          <p:nvPr/>
        </p:nvSpPr>
        <p:spPr>
          <a:xfrm>
            <a:off x="87084" y="69755"/>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p>
            <a:pPr algn="ctr" eaLnBrk="1" hangingPunct="1" latinLnBrk="0"/>
            <a:endParaRPr kumimoji="0" lang="en-US"/>
          </a:p>
        </p:txBody>
      </p:sp>
      <p:sp>
        <p:nvSpPr>
          <p:cNvPr id="1048585" name="Subtitle 8"/>
          <p:cNvSpPr>
            <a:spLocks noGrp="1"/>
          </p:cNvSpPr>
          <p:nvPr>
            <p:ph type="subTitle" idx="1"/>
          </p:nvPr>
        </p:nvSpPr>
        <p:spPr>
          <a:xfrm>
            <a:off x="1727200" y="3200400"/>
            <a:ext cx="8534400" cy="1600200"/>
          </a:xfrm>
        </p:spPr>
        <p:txBody>
          <a:bodyPr/>
          <a:lstStyle>
            <a:lvl1pPr algn="ctr" indent="0" marL="0">
              <a:buNone/>
              <a:defRPr sz="260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586" name="Date Placeholder 27"/>
          <p:cNvSpPr>
            <a:spLocks noGrp="1"/>
          </p:cNvSpPr>
          <p:nvPr>
            <p:ph type="dt" sz="half" idx="10"/>
          </p:nvPr>
        </p:nvSpPr>
        <p:spPr/>
        <p:txBody>
          <a:bodyPr/>
          <a:p>
            <a:fld id="{B61BEF0D-F0BB-DE4B-95CE-6DB70DBA9567}" type="datetimeFigureOut">
              <a:rPr lang="en-US" smtClean="0"/>
              <a:t>8/29/2024</a:t>
            </a:fld>
            <a:endParaRPr dirty="0" lang="en-US"/>
          </a:p>
        </p:txBody>
      </p:sp>
      <p:sp>
        <p:nvSpPr>
          <p:cNvPr id="1048587" name="Footer Placeholder 16"/>
          <p:cNvSpPr>
            <a:spLocks noGrp="1"/>
          </p:cNvSpPr>
          <p:nvPr>
            <p:ph type="ftr" sz="quarter" idx="11"/>
          </p:nvPr>
        </p:nvSpPr>
        <p:spPr/>
        <p:txBody>
          <a:bodyPr/>
          <a:p>
            <a:endParaRPr dirty="0" lang="en-US"/>
          </a:p>
        </p:txBody>
      </p:sp>
      <p:sp>
        <p:nvSpPr>
          <p:cNvPr id="1048588" name="Slide Number Placeholder 28"/>
          <p:cNvSpPr>
            <a:spLocks noGrp="1"/>
          </p:cNvSpPr>
          <p:nvPr>
            <p:ph type="sldNum" sz="quarter" idx="12"/>
          </p:nvPr>
        </p:nvSpPr>
        <p:spPr/>
        <p:txBody>
          <a:bodyPr bIns="0" lIns="0" rIns="0" tIns="0">
            <a:noAutofit/>
          </a:bodyPr>
          <a:lstStyle>
            <a:lvl1pPr>
              <a:defRPr sz="1400">
                <a:solidFill>
                  <a:srgbClr val="FFFFFF"/>
                </a:solidFill>
              </a:defRPr>
            </a:lvl1pPr>
          </a:lstStyle>
          <a:p>
            <a:fld id="{D57F1E4F-1CFF-5643-939E-217C01CDF565}" type="slidenum">
              <a:rPr lang="en-US" smtClean="0"/>
              <a:t>‹#›</a:t>
            </a:fld>
            <a:endParaRPr dirty="0" lang="en-US"/>
          </a:p>
        </p:txBody>
      </p:sp>
      <p:sp>
        <p:nvSpPr>
          <p:cNvPr id="1048589" name="Rectangle 6"/>
          <p:cNvSpPr/>
          <p:nvPr/>
        </p:nvSpPr>
        <p:spPr>
          <a:xfrm>
            <a:off x="83909" y="1449304"/>
            <a:ext cx="12028716" cy="1527349"/>
          </a:xfrm>
          <a:prstGeom prst="rect"/>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90" name="Rectangle 9"/>
          <p:cNvSpPr/>
          <p:nvPr/>
        </p:nvSpPr>
        <p:spPr>
          <a:xfrm>
            <a:off x="83909" y="1396720"/>
            <a:ext cx="12028716" cy="120580"/>
          </a:xfrm>
          <a:prstGeom prst="rect"/>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91" name="Rectangle 10"/>
          <p:cNvSpPr/>
          <p:nvPr/>
        </p:nvSpPr>
        <p:spPr>
          <a:xfrm>
            <a:off x="83909" y="2976649"/>
            <a:ext cx="12028716" cy="110532"/>
          </a:xfrm>
          <a:prstGeom prst="rect"/>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92" name="Title 7"/>
          <p:cNvSpPr>
            <a:spLocks noGrp="1"/>
          </p:cNvSpPr>
          <p:nvPr>
            <p:ph type="ctrTitle"/>
          </p:nvPr>
        </p:nvSpPr>
        <p:spPr>
          <a:xfrm>
            <a:off x="609600" y="1505931"/>
            <a:ext cx="10972800" cy="1470025"/>
          </a:xfrm>
        </p:spPr>
        <p:txBody>
          <a:bodyPr anchor="ctr"/>
          <a:lstStyle>
            <a:lvl1pPr algn="ctr">
              <a:defRPr dirty="0" lang="en-US">
                <a:solidFill>
                  <a:srgbClr val="FFFFFF"/>
                </a:solidFill>
              </a:defRPr>
            </a:lvl1pPr>
          </a:lstStyle>
          <a:p>
            <a:r>
              <a:rPr kumimoji="0" lang="en-US" smtClean="0"/>
              <a:t>Click to edit Master title style</a:t>
            </a:r>
            <a:endParaRPr kumimoji="0" lang="en-US"/>
          </a:p>
        </p:txBody>
      </p:sp>
    </p:spTree>
  </p:cSld>
  <p:clrMapOvr>
    <a:overrideClrMapping accent1="accent1" accent2="accent2" accent3="accent3" accent4="accent4" accent5="accent5" accent6="accent6" bg1="lt1" bg2="lt2" tx1="dk1" tx2="dk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51" name="Title 1"/>
          <p:cNvSpPr>
            <a:spLocks noGrp="1"/>
          </p:cNvSpPr>
          <p:nvPr>
            <p:ph type="title"/>
          </p:nvPr>
        </p:nvSpPr>
        <p:spPr/>
        <p:txBody>
          <a:bodyPr/>
          <a:p>
            <a:r>
              <a:rPr kumimoji="0" lang="en-US" smtClean="0"/>
              <a:t>Click to edit Master title style</a:t>
            </a:r>
            <a:endParaRPr kumimoji="0" lang="en-US"/>
          </a:p>
        </p:txBody>
      </p:sp>
      <p:sp>
        <p:nvSpPr>
          <p:cNvPr id="1048652"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3" name="Date Placeholder 3"/>
          <p:cNvSpPr>
            <a:spLocks noGrp="1"/>
          </p:cNvSpPr>
          <p:nvPr>
            <p:ph type="dt" sz="half" idx="10"/>
          </p:nvPr>
        </p:nvSpPr>
        <p:spPr/>
        <p:txBody>
          <a:bodyPr/>
          <a:p>
            <a:fld id="{55C6B4A9-1611-4792-9094-5F34BCA07E0B}" type="datetimeFigureOut">
              <a:rPr lang="en-US" smtClean="0"/>
              <a:t>8/29/2024</a:t>
            </a:fld>
            <a:endParaRPr dirty="0" lang="en-US"/>
          </a:p>
        </p:txBody>
      </p:sp>
      <p:sp>
        <p:nvSpPr>
          <p:cNvPr id="1048654" name="Footer Placeholder 4"/>
          <p:cNvSpPr>
            <a:spLocks noGrp="1"/>
          </p:cNvSpPr>
          <p:nvPr>
            <p:ph type="ftr" sz="quarter" idx="11"/>
          </p:nvPr>
        </p:nvSpPr>
        <p:spPr/>
        <p:txBody>
          <a:bodyPr/>
          <a:p>
            <a:endParaRPr dirty="0" lang="en-US"/>
          </a:p>
        </p:txBody>
      </p:sp>
      <p:sp>
        <p:nvSpPr>
          <p:cNvPr id="1048655" name="Slide Number Placeholder 5"/>
          <p:cNvSpPr>
            <a:spLocks noGrp="1"/>
          </p:cNvSpPr>
          <p:nvPr>
            <p:ph type="sldNum" sz="quarter" idx="12"/>
          </p:nvPr>
        </p:nvSpPr>
        <p:spPr/>
        <p:txBody>
          <a:bodyPr/>
          <a:p>
            <a:fld id="{89333C77-0158-454C-844F-B7AB9BD7DAD4}"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1" name=""/>
        <p:cNvGrpSpPr/>
        <p:nvPr/>
      </p:nvGrpSpPr>
      <p:grpSpPr>
        <a:xfrm>
          <a:off x="0" y="0"/>
          <a:ext cx="0" cy="0"/>
          <a:chOff x="0" y="0"/>
          <a:chExt cx="0" cy="0"/>
        </a:xfrm>
      </p:grpSpPr>
      <p:sp>
        <p:nvSpPr>
          <p:cNvPr id="1048632" name="Vertical Title 1"/>
          <p:cNvSpPr>
            <a:spLocks noGrp="1"/>
          </p:cNvSpPr>
          <p:nvPr>
            <p:ph type="title" orient="vert"/>
          </p:nvPr>
        </p:nvSpPr>
        <p:spPr>
          <a:xfrm>
            <a:off x="8839200" y="274642"/>
            <a:ext cx="2682240" cy="5851525"/>
          </a:xfrm>
        </p:spPr>
        <p:txBody>
          <a:bodyPr vert="eaVert"/>
          <a:p>
            <a:r>
              <a:rPr kumimoji="0" lang="en-US" smtClean="0"/>
              <a:t>Click to edit Master title style</a:t>
            </a:r>
            <a:endParaRPr kumimoji="0" lang="en-US"/>
          </a:p>
        </p:txBody>
      </p:sp>
      <p:sp>
        <p:nvSpPr>
          <p:cNvPr id="1048633" name="Vertical Text Placeholder 2"/>
          <p:cNvSpPr>
            <a:spLocks noGrp="1"/>
          </p:cNvSpPr>
          <p:nvPr>
            <p:ph type="body" orient="vert" idx="1"/>
          </p:nvPr>
        </p:nvSpPr>
        <p:spPr>
          <a:xfrm>
            <a:off x="1219200" y="274640"/>
            <a:ext cx="7416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4" name="Date Placeholder 3"/>
          <p:cNvSpPr>
            <a:spLocks noGrp="1"/>
          </p:cNvSpPr>
          <p:nvPr>
            <p:ph type="dt" sz="half" idx="10"/>
          </p:nvPr>
        </p:nvSpPr>
        <p:spPr/>
        <p:txBody>
          <a:bodyPr/>
          <a:p>
            <a:fld id="{B61BEF0D-F0BB-DE4B-95CE-6DB70DBA9567}" type="datetimeFigureOut">
              <a:rPr lang="en-US" smtClean="0"/>
              <a:t>8/29/2024</a:t>
            </a:fld>
            <a:endParaRPr dirty="0" lang="en-US"/>
          </a:p>
        </p:txBody>
      </p:sp>
      <p:sp>
        <p:nvSpPr>
          <p:cNvPr id="1048635" name="Footer Placeholder 4"/>
          <p:cNvSpPr>
            <a:spLocks noGrp="1"/>
          </p:cNvSpPr>
          <p:nvPr>
            <p:ph type="ftr" sz="quarter" idx="11"/>
          </p:nvPr>
        </p:nvSpPr>
        <p:spPr/>
        <p:txBody>
          <a:bodyPr/>
          <a:p>
            <a:endParaRPr dirty="0" lang="en-US"/>
          </a:p>
        </p:txBody>
      </p:sp>
      <p:sp>
        <p:nvSpPr>
          <p:cNvPr id="1048636"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37" name="Title 1"/>
          <p:cNvSpPr>
            <a:spLocks noGrp="1"/>
          </p:cNvSpPr>
          <p:nvPr>
            <p:ph type="title"/>
          </p:nvPr>
        </p:nvSpPr>
        <p:spPr/>
        <p:txBody>
          <a:bodyPr/>
          <a:p>
            <a:r>
              <a:rPr kumimoji="0" lang="en-US" smtClean="0"/>
              <a:t>Click to edit Master title style</a:t>
            </a:r>
            <a:endParaRPr kumimoji="0" lang="en-US"/>
          </a:p>
        </p:txBody>
      </p:sp>
      <p:sp>
        <p:nvSpPr>
          <p:cNvPr id="1048638" name="Date Placeholder 3"/>
          <p:cNvSpPr>
            <a:spLocks noGrp="1"/>
          </p:cNvSpPr>
          <p:nvPr>
            <p:ph type="dt" sz="half" idx="10"/>
          </p:nvPr>
        </p:nvSpPr>
        <p:spPr/>
        <p:txBody>
          <a:bodyPr/>
          <a:p>
            <a:fld id="{42A54C80-263E-416B-A8E0-580EDEADCBDC}" type="datetimeFigureOut">
              <a:rPr lang="en-US" smtClean="0"/>
              <a:t>8/29/2024</a:t>
            </a:fld>
            <a:endParaRPr dirty="0" lang="en-US"/>
          </a:p>
        </p:txBody>
      </p:sp>
      <p:sp>
        <p:nvSpPr>
          <p:cNvPr id="1048639" name="Footer Placeholder 4"/>
          <p:cNvSpPr>
            <a:spLocks noGrp="1"/>
          </p:cNvSpPr>
          <p:nvPr>
            <p:ph type="ftr" sz="quarter" idx="11"/>
          </p:nvPr>
        </p:nvSpPr>
        <p:spPr/>
        <p:txBody>
          <a:bodyPr/>
          <a:p>
            <a:endParaRPr dirty="0" lang="en-US"/>
          </a:p>
        </p:txBody>
      </p:sp>
      <p:sp>
        <p:nvSpPr>
          <p:cNvPr id="1048640" name="Slide Number Placeholder 5"/>
          <p:cNvSpPr>
            <a:spLocks noGrp="1"/>
          </p:cNvSpPr>
          <p:nvPr>
            <p:ph type="sldNum" sz="quarter" idx="12"/>
          </p:nvPr>
        </p:nvSpPr>
        <p:spPr/>
        <p:txBody>
          <a:bodyPr/>
          <a:p>
            <a:fld id="{519954A3-9DFD-4C44-94BA-B95130A3BA1C}" type="slidenum">
              <a:rPr lang="en-US" smtClean="0"/>
              <a:t>‹#›</a:t>
            </a:fld>
            <a:endParaRPr dirty="0" lang="en-US"/>
          </a:p>
        </p:txBody>
      </p:sp>
      <p:sp>
        <p:nvSpPr>
          <p:cNvPr id="1048641" name="Content Placeholder 7"/>
          <p:cNvSpPr>
            <a:spLocks noGrp="1"/>
          </p:cNvSpPr>
          <p:nvPr>
            <p:ph sz="quarter" idx="1"/>
          </p:nvPr>
        </p:nvSpPr>
        <p:spPr>
          <a:xfrm>
            <a:off x="1219200" y="1447800"/>
            <a:ext cx="10363200" cy="4572000"/>
          </a:xfrm>
        </p:spPr>
        <p:txBody>
          <a:bodyPr vert="horz"/>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3">
        <a:schemeClr val="bg1"/>
      </p:bgRef>
    </p:bg>
    <p:spTree>
      <p:nvGrpSpPr>
        <p:cNvPr id="27" name=""/>
        <p:cNvGrpSpPr/>
        <p:nvPr/>
      </p:nvGrpSpPr>
      <p:grpSpPr>
        <a:xfrm>
          <a:off x="0" y="0"/>
          <a:ext cx="0" cy="0"/>
          <a:chOff x="0" y="0"/>
          <a:chExt cx="0" cy="0"/>
        </a:xfrm>
      </p:grpSpPr>
      <p:sp>
        <p:nvSpPr>
          <p:cNvPr id="1048595" name="Rectangle 10"/>
          <p:cNvSpPr/>
          <p:nvPr/>
        </p:nvSpPr>
        <p:spPr>
          <a:xfrm>
            <a:off x="0" y="0"/>
            <a:ext cx="12192000" cy="6858000"/>
          </a:xfrm>
          <a:prstGeom prst="rect"/>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useBgFill="1">
        <p:nvSpPr>
          <p:cNvPr id="1048596" name="Rounded Rectangle 9"/>
          <p:cNvSpPr/>
          <p:nvPr/>
        </p:nvSpPr>
        <p:spPr>
          <a:xfrm>
            <a:off x="87084" y="69755"/>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p>
            <a:pPr algn="ctr" eaLnBrk="1" hangingPunct="1" latinLnBrk="0"/>
            <a:endParaRPr kumimoji="0" lang="en-US"/>
          </a:p>
        </p:txBody>
      </p:sp>
      <p:sp>
        <p:nvSpPr>
          <p:cNvPr id="1048597" name="Title 1"/>
          <p:cNvSpPr>
            <a:spLocks noGrp="1"/>
          </p:cNvSpPr>
          <p:nvPr>
            <p:ph type="title"/>
          </p:nvPr>
        </p:nvSpPr>
        <p:spPr>
          <a:xfrm>
            <a:off x="963084" y="952501"/>
            <a:ext cx="10363200" cy="1362075"/>
          </a:xfrm>
        </p:spPr>
        <p:txBody>
          <a:bodyPr anchor="b" anchorCtr="0"/>
          <a:lstStyle>
            <a:lvl1pPr algn="l">
              <a:buNone/>
              <a:defRPr b="0" cap="none" sz="4000"/>
            </a:lvl1pPr>
          </a:lstStyle>
          <a:p>
            <a:r>
              <a:rPr kumimoji="0" lang="en-US" smtClean="0"/>
              <a:t>Click to edit Master title style</a:t>
            </a:r>
            <a:endParaRPr kumimoji="0" lang="en-US"/>
          </a:p>
        </p:txBody>
      </p:sp>
      <p:sp>
        <p:nvSpPr>
          <p:cNvPr id="1048598" name="Text Placeholder 2"/>
          <p:cNvSpPr>
            <a:spLocks noGrp="1"/>
          </p:cNvSpPr>
          <p:nvPr>
            <p:ph type="body" idx="1"/>
          </p:nvPr>
        </p:nvSpPr>
        <p:spPr>
          <a:xfrm>
            <a:off x="963084" y="2547938"/>
            <a:ext cx="10363200" cy="1338262"/>
          </a:xfrm>
        </p:spPr>
        <p:txBody>
          <a:bodyPr anchor="t" anchorCtr="0"/>
          <a:lstStyle>
            <a:lvl1pPr indent="0" marL="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599" name="Date Placeholder 3"/>
          <p:cNvSpPr>
            <a:spLocks noGrp="1"/>
          </p:cNvSpPr>
          <p:nvPr>
            <p:ph type="dt" sz="half" idx="10"/>
          </p:nvPr>
        </p:nvSpPr>
        <p:spPr/>
        <p:txBody>
          <a:bodyPr/>
          <a:p>
            <a:fld id="{B61BEF0D-F0BB-DE4B-95CE-6DB70DBA9567}" type="datetimeFigureOut">
              <a:rPr lang="en-US" smtClean="0"/>
              <a:t>8/29/2024</a:t>
            </a:fld>
            <a:endParaRPr dirty="0" lang="en-US"/>
          </a:p>
        </p:txBody>
      </p:sp>
      <p:sp>
        <p:nvSpPr>
          <p:cNvPr id="1048600" name="Footer Placeholder 4"/>
          <p:cNvSpPr>
            <a:spLocks noGrp="1"/>
          </p:cNvSpPr>
          <p:nvPr>
            <p:ph type="ftr" sz="quarter" idx="11"/>
          </p:nvPr>
        </p:nvSpPr>
        <p:spPr>
          <a:xfrm>
            <a:off x="1066800" y="6172200"/>
            <a:ext cx="5334000" cy="457200"/>
          </a:xfrm>
        </p:spPr>
        <p:txBody>
          <a:bodyPr/>
          <a:p>
            <a:endParaRPr dirty="0" lang="en-US"/>
          </a:p>
        </p:txBody>
      </p:sp>
      <p:sp>
        <p:nvSpPr>
          <p:cNvPr id="1048601" name="Rectangle 6"/>
          <p:cNvSpPr/>
          <p:nvPr/>
        </p:nvSpPr>
        <p:spPr>
          <a:xfrm flipV="1">
            <a:off x="92550" y="2376830"/>
            <a:ext cx="12018020" cy="91440"/>
          </a:xfrm>
          <a:prstGeom prst="rect"/>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02" name="Rectangle 7"/>
          <p:cNvSpPr/>
          <p:nvPr/>
        </p:nvSpPr>
        <p:spPr>
          <a:xfrm>
            <a:off x="92195" y="2341476"/>
            <a:ext cx="12018375" cy="45719"/>
          </a:xfrm>
          <a:prstGeom prst="rect"/>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03" name="Rectangle 8"/>
          <p:cNvSpPr/>
          <p:nvPr/>
        </p:nvSpPr>
        <p:spPr>
          <a:xfrm>
            <a:off x="91075" y="2468880"/>
            <a:ext cx="12019495" cy="45720"/>
          </a:xfrm>
          <a:prstGeom prst="rect"/>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04" name="Slide Number Placeholder 5"/>
          <p:cNvSpPr>
            <a:spLocks noGrp="1"/>
          </p:cNvSpPr>
          <p:nvPr>
            <p:ph type="sldNum" sz="quarter" idx="12"/>
          </p:nvPr>
        </p:nvSpPr>
        <p:spPr>
          <a:xfrm>
            <a:off x="195072" y="6208776"/>
            <a:ext cx="609600" cy="457200"/>
          </a:xfrm>
        </p:spPr>
        <p:txBody>
          <a:bodyPr/>
          <a:p>
            <a:fld id="{D57F1E4F-1CFF-5643-939E-217C01CDF565}" type="slidenum">
              <a:rPr lang="en-US" smtClean="0"/>
              <a:t>‹#›</a:t>
            </a:fld>
            <a:endParaRPr dirty="0" lang="en-US"/>
          </a:p>
        </p:txBody>
      </p:sp>
    </p:spTree>
  </p:cSld>
  <p:clrMapOvr>
    <a:overrideClrMapping accent1="accent1" accent2="accent2" accent3="accent3" accent4="accent4" accent5="accent5" accent6="accent6" bg1="lt1" bg2="lt2" tx1="dk1" tx2="dk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56" name="Title 1"/>
          <p:cNvSpPr>
            <a:spLocks noGrp="1"/>
          </p:cNvSpPr>
          <p:nvPr>
            <p:ph type="title"/>
          </p:nvPr>
        </p:nvSpPr>
        <p:spPr/>
        <p:txBody>
          <a:bodyPr/>
          <a:p>
            <a:r>
              <a:rPr kumimoji="0" lang="en-US" smtClean="0"/>
              <a:t>Click to edit Master title style</a:t>
            </a:r>
            <a:endParaRPr kumimoji="0" lang="en-US"/>
          </a:p>
        </p:txBody>
      </p:sp>
      <p:sp>
        <p:nvSpPr>
          <p:cNvPr id="1048657" name="Date Placeholder 4"/>
          <p:cNvSpPr>
            <a:spLocks noGrp="1"/>
          </p:cNvSpPr>
          <p:nvPr>
            <p:ph type="dt" sz="half" idx="10"/>
          </p:nvPr>
        </p:nvSpPr>
        <p:spPr/>
        <p:txBody>
          <a:bodyPr/>
          <a:p>
            <a:fld id="{42A54C80-263E-416B-A8E0-580EDEADCBDC}" type="datetimeFigureOut">
              <a:rPr lang="en-US" smtClean="0"/>
              <a:t>8/29/2024</a:t>
            </a:fld>
            <a:endParaRPr dirty="0" lang="en-US"/>
          </a:p>
        </p:txBody>
      </p:sp>
      <p:sp>
        <p:nvSpPr>
          <p:cNvPr id="1048658" name="Footer Placeholder 5"/>
          <p:cNvSpPr>
            <a:spLocks noGrp="1"/>
          </p:cNvSpPr>
          <p:nvPr>
            <p:ph type="ftr" sz="quarter" idx="11"/>
          </p:nvPr>
        </p:nvSpPr>
        <p:spPr/>
        <p:txBody>
          <a:bodyPr/>
          <a:p>
            <a:endParaRPr dirty="0" lang="en-US"/>
          </a:p>
        </p:txBody>
      </p:sp>
      <p:sp>
        <p:nvSpPr>
          <p:cNvPr id="1048659" name="Slide Number Placeholder 6"/>
          <p:cNvSpPr>
            <a:spLocks noGrp="1"/>
          </p:cNvSpPr>
          <p:nvPr>
            <p:ph type="sldNum" sz="quarter" idx="12"/>
          </p:nvPr>
        </p:nvSpPr>
        <p:spPr/>
        <p:txBody>
          <a:bodyPr/>
          <a:p>
            <a:fld id="{519954A3-9DFD-4C44-94BA-B95130A3BA1C}" type="slidenum">
              <a:rPr lang="en-US" smtClean="0"/>
              <a:t>‹#›</a:t>
            </a:fld>
            <a:endParaRPr dirty="0" lang="en-US"/>
          </a:p>
        </p:txBody>
      </p:sp>
      <p:sp>
        <p:nvSpPr>
          <p:cNvPr id="1048660" name="Content Placeholder 8"/>
          <p:cNvSpPr>
            <a:spLocks noGrp="1"/>
          </p:cNvSpPr>
          <p:nvPr>
            <p:ph sz="quarter" idx="1"/>
          </p:nvPr>
        </p:nvSpPr>
        <p:spPr>
          <a:xfrm>
            <a:off x="1219200" y="1447800"/>
            <a:ext cx="4998720" cy="4572000"/>
          </a:xfrm>
        </p:spPr>
        <p:txBody>
          <a:bodyPr vert="horz"/>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1" name="Content Placeholder 10"/>
          <p:cNvSpPr>
            <a:spLocks noGrp="1"/>
          </p:cNvSpPr>
          <p:nvPr>
            <p:ph sz="quarter" idx="2"/>
          </p:nvPr>
        </p:nvSpPr>
        <p:spPr>
          <a:xfrm>
            <a:off x="6578600" y="1447800"/>
            <a:ext cx="4998720" cy="4572000"/>
          </a:xfrm>
        </p:spPr>
        <p:txBody>
          <a:bodyPr vert="horz"/>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6" name=""/>
        <p:cNvGrpSpPr/>
        <p:nvPr/>
      </p:nvGrpSpPr>
      <p:grpSpPr>
        <a:xfrm>
          <a:off x="0" y="0"/>
          <a:ext cx="0" cy="0"/>
          <a:chOff x="0" y="0"/>
          <a:chExt cx="0" cy="0"/>
        </a:xfrm>
      </p:grpSpPr>
      <p:sp>
        <p:nvSpPr>
          <p:cNvPr id="1048662" name="Title 1"/>
          <p:cNvSpPr>
            <a:spLocks noGrp="1"/>
          </p:cNvSpPr>
          <p:nvPr>
            <p:ph type="title"/>
          </p:nvPr>
        </p:nvSpPr>
        <p:spPr>
          <a:xfrm>
            <a:off x="1219200" y="273050"/>
            <a:ext cx="10363200" cy="1143000"/>
          </a:xfrm>
        </p:spPr>
        <p:txBody>
          <a:bodyPr anchor="b" anchorCtr="0"/>
          <a:p>
            <a:r>
              <a:rPr kumimoji="0" lang="en-US" smtClean="0"/>
              <a:t>Click to edit Master title style</a:t>
            </a:r>
            <a:endParaRPr kumimoji="0" lang="en-US"/>
          </a:p>
        </p:txBody>
      </p:sp>
      <p:sp>
        <p:nvSpPr>
          <p:cNvPr id="1048663" name="Text Placeholder 2"/>
          <p:cNvSpPr>
            <a:spLocks noGrp="1"/>
          </p:cNvSpPr>
          <p:nvPr>
            <p:ph type="body" idx="1"/>
          </p:nvPr>
        </p:nvSpPr>
        <p:spPr>
          <a:xfrm>
            <a:off x="1219200" y="1447800"/>
            <a:ext cx="4978400" cy="762000"/>
          </a:xfrm>
          <a:noFill/>
          <a:ln w="12700" cap="sq" cmpd="sng" algn="ctr">
            <a:noFill/>
            <a:prstDash val="solid"/>
          </a:ln>
        </p:spPr>
        <p:txBody>
          <a:bodyPr anchor="b" anchorCtr="0" lIns="91440">
            <a:noAutofit/>
          </a:bodyPr>
          <a:lstStyle>
            <a:lvl1pPr indent="0" marL="0">
              <a:buNone/>
              <a:defRPr b="1" sz="2400">
                <a:solidFill>
                  <a:schemeClr val="accent1"/>
                </a:solidFill>
                <a:latin typeface="+mj-lt"/>
                <a:ea typeface="+mj-ea"/>
                <a:cs typeface="+mj-cs"/>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4" name="Text Placeholder 3"/>
          <p:cNvSpPr>
            <a:spLocks noGrp="1"/>
          </p:cNvSpPr>
          <p:nvPr>
            <p:ph type="body" sz="half" idx="3"/>
          </p:nvPr>
        </p:nvSpPr>
        <p:spPr>
          <a:xfrm>
            <a:off x="6604000" y="1447800"/>
            <a:ext cx="4978400" cy="762000"/>
          </a:xfrm>
          <a:noFill/>
          <a:ln w="12700" cap="sq" cmpd="sng" algn="ctr">
            <a:noFill/>
            <a:prstDash val="solid"/>
          </a:ln>
        </p:spPr>
        <p:txBody>
          <a:bodyPr anchor="b" anchorCtr="0" lIns="91440">
            <a:noAutofit/>
          </a:bodyPr>
          <a:lstStyle>
            <a:lvl1pPr indent="0" marL="0">
              <a:buNone/>
              <a:defRPr b="1" sz="2400">
                <a:solidFill>
                  <a:schemeClr val="accent1"/>
                </a:solidFill>
                <a:latin typeface="+mj-lt"/>
                <a:ea typeface="+mj-ea"/>
                <a:cs typeface="+mj-cs"/>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5" name="Date Placeholder 6"/>
          <p:cNvSpPr>
            <a:spLocks noGrp="1"/>
          </p:cNvSpPr>
          <p:nvPr>
            <p:ph type="dt" sz="half" idx="10"/>
          </p:nvPr>
        </p:nvSpPr>
        <p:spPr/>
        <p:txBody>
          <a:bodyPr/>
          <a:p>
            <a:fld id="{B61BEF0D-F0BB-DE4B-95CE-6DB70DBA9567}" type="datetimeFigureOut">
              <a:rPr lang="en-US" smtClean="0"/>
              <a:t>8/29/2024</a:t>
            </a:fld>
            <a:endParaRPr dirty="0" lang="en-US"/>
          </a:p>
        </p:txBody>
      </p:sp>
      <p:sp>
        <p:nvSpPr>
          <p:cNvPr id="1048666" name="Footer Placeholder 7"/>
          <p:cNvSpPr>
            <a:spLocks noGrp="1"/>
          </p:cNvSpPr>
          <p:nvPr>
            <p:ph type="ftr" sz="quarter" idx="11"/>
          </p:nvPr>
        </p:nvSpPr>
        <p:spPr/>
        <p:txBody>
          <a:bodyPr/>
          <a:p>
            <a:endParaRPr dirty="0" lang="en-US"/>
          </a:p>
        </p:txBody>
      </p:sp>
      <p:sp>
        <p:nvSpPr>
          <p:cNvPr id="1048667" name="Slide Number Placeholder 8"/>
          <p:cNvSpPr>
            <a:spLocks noGrp="1"/>
          </p:cNvSpPr>
          <p:nvPr>
            <p:ph type="sldNum" sz="quarter" idx="12"/>
          </p:nvPr>
        </p:nvSpPr>
        <p:spPr/>
        <p:txBody>
          <a:bodyPr/>
          <a:p>
            <a:fld id="{D57F1E4F-1CFF-5643-939E-217C01CDF565}" type="slidenum">
              <a:rPr lang="en-US" smtClean="0"/>
              <a:t>‹#›</a:t>
            </a:fld>
            <a:endParaRPr dirty="0" lang="en-US"/>
          </a:p>
        </p:txBody>
      </p:sp>
      <p:sp>
        <p:nvSpPr>
          <p:cNvPr id="1048668" name="Content Placeholder 10"/>
          <p:cNvSpPr>
            <a:spLocks noGrp="1"/>
          </p:cNvSpPr>
          <p:nvPr>
            <p:ph sz="half" idx="2"/>
          </p:nvPr>
        </p:nvSpPr>
        <p:spPr>
          <a:xfrm>
            <a:off x="1219200" y="2247900"/>
            <a:ext cx="4978400" cy="3886200"/>
          </a:xfrm>
        </p:spPr>
        <p:txBody>
          <a:bodyPr vert="horz"/>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9" name="Content Placeholder 12"/>
          <p:cNvSpPr>
            <a:spLocks noGrp="1"/>
          </p:cNvSpPr>
          <p:nvPr>
            <p:ph sz="half" idx="4"/>
          </p:nvPr>
        </p:nvSpPr>
        <p:spPr>
          <a:xfrm>
            <a:off x="6604000" y="2247900"/>
            <a:ext cx="4978400" cy="3886200"/>
          </a:xfrm>
        </p:spPr>
        <p:txBody>
          <a:bodyPr vert="horz"/>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28" name="Title 1"/>
          <p:cNvSpPr>
            <a:spLocks noGrp="1"/>
          </p:cNvSpPr>
          <p:nvPr>
            <p:ph type="title"/>
          </p:nvPr>
        </p:nvSpPr>
        <p:spPr/>
        <p:txBody>
          <a:bodyPr/>
          <a:p>
            <a:r>
              <a:rPr kumimoji="0" lang="en-US" smtClean="0"/>
              <a:t>Click to edit Master title style</a:t>
            </a:r>
            <a:endParaRPr kumimoji="0" lang="en-US"/>
          </a:p>
        </p:txBody>
      </p:sp>
      <p:sp>
        <p:nvSpPr>
          <p:cNvPr id="1048629" name="Date Placeholder 2"/>
          <p:cNvSpPr>
            <a:spLocks noGrp="1"/>
          </p:cNvSpPr>
          <p:nvPr>
            <p:ph type="dt" sz="half" idx="10"/>
          </p:nvPr>
        </p:nvSpPr>
        <p:spPr/>
        <p:txBody>
          <a:bodyPr/>
          <a:p>
            <a:fld id="{B61BEF0D-F0BB-DE4B-95CE-6DB70DBA9567}" type="datetimeFigureOut">
              <a:rPr lang="en-US" smtClean="0"/>
              <a:t>8/29/2024</a:t>
            </a:fld>
            <a:endParaRPr dirty="0" lang="en-US"/>
          </a:p>
        </p:txBody>
      </p:sp>
      <p:sp>
        <p:nvSpPr>
          <p:cNvPr id="1048630" name="Footer Placeholder 3"/>
          <p:cNvSpPr>
            <a:spLocks noGrp="1"/>
          </p:cNvSpPr>
          <p:nvPr>
            <p:ph type="ftr" sz="quarter" idx="11"/>
          </p:nvPr>
        </p:nvSpPr>
        <p:spPr/>
        <p:txBody>
          <a:bodyPr/>
          <a:p>
            <a:endParaRPr dirty="0" lang="en-US"/>
          </a:p>
        </p:txBody>
      </p:sp>
      <p:sp>
        <p:nvSpPr>
          <p:cNvPr id="1048631" name="Slide Number Placeholder 4"/>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1" name=""/>
        <p:cNvGrpSpPr/>
        <p:nvPr/>
      </p:nvGrpSpPr>
      <p:grpSpPr>
        <a:xfrm>
          <a:off x="0" y="0"/>
          <a:ext cx="0" cy="0"/>
          <a:chOff x="0" y="0"/>
          <a:chExt cx="0" cy="0"/>
        </a:xfrm>
      </p:grpSpPr>
      <p:sp>
        <p:nvSpPr>
          <p:cNvPr id="1048610" name="Date Placeholder 1"/>
          <p:cNvSpPr>
            <a:spLocks noGrp="1"/>
          </p:cNvSpPr>
          <p:nvPr>
            <p:ph type="dt" sz="half" idx="10"/>
          </p:nvPr>
        </p:nvSpPr>
        <p:spPr/>
        <p:txBody>
          <a:bodyPr/>
          <a:p>
            <a:fld id="{B61BEF0D-F0BB-DE4B-95CE-6DB70DBA9567}" type="datetimeFigureOut">
              <a:rPr lang="en-US" smtClean="0"/>
              <a:t>8/29/2024</a:t>
            </a:fld>
            <a:endParaRPr dirty="0" lang="en-US"/>
          </a:p>
        </p:txBody>
      </p:sp>
      <p:sp>
        <p:nvSpPr>
          <p:cNvPr id="1048611" name="Footer Placeholder 2"/>
          <p:cNvSpPr>
            <a:spLocks noGrp="1"/>
          </p:cNvSpPr>
          <p:nvPr>
            <p:ph type="ftr" sz="quarter" idx="11"/>
          </p:nvPr>
        </p:nvSpPr>
        <p:spPr/>
        <p:txBody>
          <a:bodyPr/>
          <a:p>
            <a:endParaRPr dirty="0" lang="en-US"/>
          </a:p>
        </p:txBody>
      </p:sp>
      <p:sp>
        <p:nvSpPr>
          <p:cNvPr id="1048612" name="Slide Number Placeholder 3"/>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7" name=""/>
        <p:cNvGrpSpPr/>
        <p:nvPr/>
      </p:nvGrpSpPr>
      <p:grpSpPr>
        <a:xfrm>
          <a:off x="0" y="0"/>
          <a:ext cx="0" cy="0"/>
          <a:chOff x="0" y="0"/>
          <a:chExt cx="0" cy="0"/>
        </a:xfrm>
      </p:grpSpPr>
      <p:sp>
        <p:nvSpPr>
          <p:cNvPr id="1048670" name="Rectangle 7"/>
          <p:cNvSpPr/>
          <p:nvPr/>
        </p:nvSpPr>
        <p:spPr>
          <a:xfrm>
            <a:off x="0" y="0"/>
            <a:ext cx="12192000" cy="6858000"/>
          </a:xfrm>
          <a:prstGeom prst="rect"/>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useBgFill="1">
        <p:nvSpPr>
          <p:cNvPr id="1048671"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p>
            <a:pPr algn="ctr" eaLnBrk="1" hangingPunct="1" latinLnBrk="0"/>
            <a:endParaRPr kumimoji="0" lang="en-US"/>
          </a:p>
        </p:txBody>
      </p:sp>
      <p:sp>
        <p:nvSpPr>
          <p:cNvPr id="1048672" name="Title 1"/>
          <p:cNvSpPr>
            <a:spLocks noGrp="1"/>
          </p:cNvSpPr>
          <p:nvPr>
            <p:ph type="title"/>
          </p:nvPr>
        </p:nvSpPr>
        <p:spPr>
          <a:xfrm>
            <a:off x="1219200" y="273050"/>
            <a:ext cx="10363200" cy="1143000"/>
          </a:xfrm>
        </p:spPr>
        <p:txBody>
          <a:bodyPr anchor="b" anchorCtr="0"/>
          <a:lstStyle>
            <a:lvl1pPr algn="l">
              <a:buNone/>
              <a:defRPr b="0" sz="4000"/>
            </a:lvl1pPr>
          </a:lstStyle>
          <a:p>
            <a:r>
              <a:rPr kumimoji="0" lang="en-US" smtClean="0"/>
              <a:t>Click to edit Master title style</a:t>
            </a:r>
            <a:endParaRPr kumimoji="0" lang="en-US"/>
          </a:p>
        </p:txBody>
      </p:sp>
      <p:sp>
        <p:nvSpPr>
          <p:cNvPr id="1048673" name="Text Placeholder 2"/>
          <p:cNvSpPr>
            <a:spLocks noGrp="1"/>
          </p:cNvSpPr>
          <p:nvPr>
            <p:ph type="body" idx="2"/>
          </p:nvPr>
        </p:nvSpPr>
        <p:spPr>
          <a:xfrm>
            <a:off x="1219200" y="1600200"/>
            <a:ext cx="2540000" cy="4495800"/>
          </a:xfrm>
        </p:spPr>
        <p:txBody>
          <a:bodyPr/>
          <a:lstStyle>
            <a:lvl1pPr indent="0" marL="0">
              <a:buNone/>
              <a:defRPr sz="18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674" name="Date Placeholder 4"/>
          <p:cNvSpPr>
            <a:spLocks noGrp="1"/>
          </p:cNvSpPr>
          <p:nvPr>
            <p:ph type="dt" sz="half" idx="10"/>
          </p:nvPr>
        </p:nvSpPr>
        <p:spPr/>
        <p:txBody>
          <a:bodyPr/>
          <a:p>
            <a:fld id="{42A54C80-263E-416B-A8E0-580EDEADCBDC}" type="datetimeFigureOut">
              <a:rPr lang="en-US" smtClean="0"/>
              <a:t>8/29/2024</a:t>
            </a:fld>
            <a:endParaRPr dirty="0" lang="en-US"/>
          </a:p>
        </p:txBody>
      </p:sp>
      <p:sp>
        <p:nvSpPr>
          <p:cNvPr id="1048675" name="Footer Placeholder 5"/>
          <p:cNvSpPr>
            <a:spLocks noGrp="1"/>
          </p:cNvSpPr>
          <p:nvPr>
            <p:ph type="ftr" sz="quarter" idx="11"/>
          </p:nvPr>
        </p:nvSpPr>
        <p:spPr/>
        <p:txBody>
          <a:bodyPr/>
          <a:p>
            <a:endParaRPr dirty="0" lang="en-US"/>
          </a:p>
        </p:txBody>
      </p:sp>
      <p:sp>
        <p:nvSpPr>
          <p:cNvPr id="1048676" name="Slide Number Placeholder 6"/>
          <p:cNvSpPr>
            <a:spLocks noGrp="1"/>
          </p:cNvSpPr>
          <p:nvPr>
            <p:ph type="sldNum" sz="quarter" idx="12"/>
          </p:nvPr>
        </p:nvSpPr>
        <p:spPr/>
        <p:txBody>
          <a:bodyPr/>
          <a:p>
            <a:fld id="{519954A3-9DFD-4C44-94BA-B95130A3BA1C}" type="slidenum">
              <a:rPr lang="en-US" smtClean="0"/>
              <a:t>‹#›</a:t>
            </a:fld>
            <a:endParaRPr dirty="0" lang="en-US"/>
          </a:p>
        </p:txBody>
      </p:sp>
      <p:sp>
        <p:nvSpPr>
          <p:cNvPr id="1048677" name="Content Placeholder 10"/>
          <p:cNvSpPr>
            <a:spLocks noGrp="1"/>
          </p:cNvSpPr>
          <p:nvPr>
            <p:ph sz="quarter" idx="1"/>
          </p:nvPr>
        </p:nvSpPr>
        <p:spPr>
          <a:xfrm>
            <a:off x="3962400" y="1600200"/>
            <a:ext cx="7620000" cy="4495800"/>
          </a:xfrm>
        </p:spPr>
        <p:txBody>
          <a:bodyPr vert="horz"/>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3" name=""/>
        <p:cNvGrpSpPr/>
        <p:nvPr/>
      </p:nvGrpSpPr>
      <p:grpSpPr>
        <a:xfrm>
          <a:off x="0" y="0"/>
          <a:ext cx="0" cy="0"/>
          <a:chOff x="0" y="0"/>
          <a:chExt cx="0" cy="0"/>
        </a:xfrm>
      </p:grpSpPr>
      <p:sp>
        <p:nvSpPr>
          <p:cNvPr id="1048642" name="Title 1"/>
          <p:cNvSpPr>
            <a:spLocks noGrp="1"/>
          </p:cNvSpPr>
          <p:nvPr>
            <p:ph type="title"/>
          </p:nvPr>
        </p:nvSpPr>
        <p:spPr>
          <a:xfrm>
            <a:off x="1219200" y="4900550"/>
            <a:ext cx="9753600" cy="522288"/>
          </a:xfrm>
        </p:spPr>
        <p:txBody>
          <a:bodyPr anchor="ctr">
            <a:noAutofit/>
          </a:bodyPr>
          <a:lstStyle>
            <a:lvl1pPr algn="l">
              <a:buNone/>
              <a:defRPr b="0" sz="2800"/>
            </a:lvl1pPr>
          </a:lstStyle>
          <a:p>
            <a:r>
              <a:rPr kumimoji="0" lang="en-US" smtClean="0"/>
              <a:t>Click to edit Master title style</a:t>
            </a:r>
            <a:endParaRPr kumimoji="0" lang="en-US"/>
          </a:p>
        </p:txBody>
      </p:sp>
      <p:sp>
        <p:nvSpPr>
          <p:cNvPr id="1048643" name="Text Placeholder 3"/>
          <p:cNvSpPr>
            <a:spLocks noGrp="1"/>
          </p:cNvSpPr>
          <p:nvPr>
            <p:ph type="body" sz="half" idx="2"/>
          </p:nvPr>
        </p:nvSpPr>
        <p:spPr>
          <a:xfrm>
            <a:off x="1219200" y="5445825"/>
            <a:ext cx="9753600" cy="685800"/>
          </a:xfrm>
        </p:spPr>
        <p:txBody>
          <a:bodyPr/>
          <a:lstStyle>
            <a:lvl1pPr indent="0" marL="0">
              <a:buFontTx/>
              <a:buNone/>
              <a:defRPr sz="16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44" name="Date Placeholder 4"/>
          <p:cNvSpPr>
            <a:spLocks noGrp="1"/>
          </p:cNvSpPr>
          <p:nvPr>
            <p:ph type="dt" sz="half" idx="10"/>
          </p:nvPr>
        </p:nvSpPr>
        <p:spPr/>
        <p:txBody>
          <a:bodyPr/>
          <a:p>
            <a:fld id="{B61BEF0D-F0BB-DE4B-95CE-6DB70DBA9567}" type="datetimeFigureOut">
              <a:rPr lang="en-US" smtClean="0"/>
              <a:t>8/29/2024</a:t>
            </a:fld>
            <a:endParaRPr dirty="0" lang="en-US"/>
          </a:p>
        </p:txBody>
      </p:sp>
      <p:sp>
        <p:nvSpPr>
          <p:cNvPr id="1048645" name="Footer Placeholder 5"/>
          <p:cNvSpPr>
            <a:spLocks noGrp="1"/>
          </p:cNvSpPr>
          <p:nvPr>
            <p:ph type="ftr" sz="quarter" idx="11"/>
          </p:nvPr>
        </p:nvSpPr>
        <p:spPr>
          <a:xfrm>
            <a:off x="1219200" y="6172200"/>
            <a:ext cx="5181600" cy="457200"/>
          </a:xfrm>
        </p:spPr>
        <p:txBody>
          <a:bodyPr/>
          <a:p>
            <a:endParaRPr dirty="0" lang="en-US"/>
          </a:p>
        </p:txBody>
      </p:sp>
      <p:sp>
        <p:nvSpPr>
          <p:cNvPr id="1048646" name="Slide Number Placeholder 6"/>
          <p:cNvSpPr>
            <a:spLocks noGrp="1"/>
          </p:cNvSpPr>
          <p:nvPr>
            <p:ph type="sldNum" sz="quarter" idx="12"/>
          </p:nvPr>
        </p:nvSpPr>
        <p:spPr>
          <a:xfrm>
            <a:off x="195072" y="6208776"/>
            <a:ext cx="609600" cy="457200"/>
          </a:xfrm>
        </p:spPr>
        <p:txBody>
          <a:bodyPr/>
          <a:p>
            <a:fld id="{D57F1E4F-1CFF-5643-939E-217C01CDF565}" type="slidenum">
              <a:rPr lang="en-US" smtClean="0"/>
              <a:t>‹#›</a:t>
            </a:fld>
            <a:endParaRPr dirty="0" lang="en-US"/>
          </a:p>
        </p:txBody>
      </p:sp>
      <p:sp>
        <p:nvSpPr>
          <p:cNvPr id="1048647" name="Rectangle 10"/>
          <p:cNvSpPr/>
          <p:nvPr/>
        </p:nvSpPr>
        <p:spPr>
          <a:xfrm flipV="1">
            <a:off x="91076" y="4683555"/>
            <a:ext cx="12009120" cy="91440"/>
          </a:xfrm>
          <a:prstGeom prst="rect"/>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48" name="Rectangle 11"/>
          <p:cNvSpPr/>
          <p:nvPr/>
        </p:nvSpPr>
        <p:spPr>
          <a:xfrm>
            <a:off x="91345" y="4650475"/>
            <a:ext cx="12008852" cy="45719"/>
          </a:xfrm>
          <a:prstGeom prst="rect"/>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49" name="Rectangle 12"/>
          <p:cNvSpPr/>
          <p:nvPr/>
        </p:nvSpPr>
        <p:spPr>
          <a:xfrm>
            <a:off x="91348" y="4773225"/>
            <a:ext cx="12008849" cy="48807"/>
          </a:xfrm>
          <a:prstGeom prst="rect"/>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50" name="Picture Placeholder 2"/>
          <p:cNvSpPr>
            <a:spLocks noGrp="1"/>
          </p:cNvSpPr>
          <p:nvPr>
            <p:ph type="pic" idx="1"/>
          </p:nvPr>
        </p:nvSpPr>
        <p:spPr>
          <a:xfrm>
            <a:off x="91078" y="66675"/>
            <a:ext cx="12002497" cy="4581525"/>
          </a:xfrm>
          <a:prstGeom prst="round2SameRect">
            <a:avLst>
              <a:gd name="adj1" fmla="val 7101"/>
              <a:gd name="adj2" fmla="val 0"/>
            </a:avLst>
          </a:prstGeom>
          <a:solidFill>
            <a:schemeClr val="bg2"/>
          </a:solidFill>
          <a:ln w="6350">
            <a:solidFill>
              <a:schemeClr val="tx1"/>
            </a:solidFill>
          </a:ln>
        </p:spPr>
        <p:txBody>
          <a:bodyPr/>
          <a:lstStyle>
            <a:lvl1pPr indent="0" marL="0">
              <a:buNone/>
              <a:defRPr sz="3200"/>
            </a:lvl1pPr>
          </a:lstStyle>
          <a:p>
            <a:r>
              <a:rPr kumimoji="0" lang="en-US" smtClean="0"/>
              <a:t>Click icon to add picture</a:t>
            </a:r>
            <a:endParaRPr dirty="0"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Rectangle 8"/>
          <p:cNvSpPr/>
          <p:nvPr/>
        </p:nvSpPr>
        <p:spPr>
          <a:xfrm>
            <a:off x="0" y="0"/>
            <a:ext cx="12192000" cy="6858000"/>
          </a:xfrm>
          <a:prstGeom prst="rect"/>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useBgFill="1">
        <p:nvSpPr>
          <p:cNvPr id="1048577"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p>
            <a:pPr algn="ctr" eaLnBrk="1" hangingPunct="1" latinLnBrk="0"/>
            <a:endParaRPr kumimoji="0" lang="en-US"/>
          </a:p>
        </p:txBody>
      </p:sp>
      <p:sp>
        <p:nvSpPr>
          <p:cNvPr id="1048578" name="Title Placeholder 21"/>
          <p:cNvSpPr>
            <a:spLocks noGrp="1"/>
          </p:cNvSpPr>
          <p:nvPr>
            <p:ph type="title"/>
          </p:nvPr>
        </p:nvSpPr>
        <p:spPr>
          <a:xfrm>
            <a:off x="1219200" y="274638"/>
            <a:ext cx="10363200" cy="1143000"/>
          </a:xfrm>
          <a:prstGeom prst="rect"/>
        </p:spPr>
        <p:txBody>
          <a:bodyPr anchor="b" anchorCtr="0" bIns="91440">
            <a:normAutofit/>
          </a:bodyPr>
          <a:p>
            <a:r>
              <a:rPr kumimoji="0" lang="en-US" smtClean="0"/>
              <a:t>Click to edit Master title style</a:t>
            </a:r>
            <a:endParaRPr kumimoji="0" lang="en-US"/>
          </a:p>
        </p:txBody>
      </p:sp>
      <p:sp>
        <p:nvSpPr>
          <p:cNvPr id="1048579" name="Text Placeholder 12"/>
          <p:cNvSpPr>
            <a:spLocks noGrp="1"/>
          </p:cNvSpPr>
          <p:nvPr>
            <p:ph type="body" idx="1"/>
          </p:nvPr>
        </p:nvSpPr>
        <p:spPr>
          <a:xfrm>
            <a:off x="1219200" y="1447800"/>
            <a:ext cx="10363200" cy="4572000"/>
          </a:xfrm>
          <a:prstGeom prst="rect"/>
        </p:spPr>
        <p:txBody>
          <a:bodyPr>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0" name="Date Placeholder 13"/>
          <p:cNvSpPr>
            <a:spLocks noGrp="1"/>
          </p:cNvSpPr>
          <p:nvPr>
            <p:ph type="dt" sz="half" idx="2"/>
          </p:nvPr>
        </p:nvSpPr>
        <p:spPr>
          <a:xfrm>
            <a:off x="8229600" y="6191250"/>
            <a:ext cx="3302000" cy="476250"/>
          </a:xfrm>
          <a:prstGeom prst="rect"/>
        </p:spPr>
        <p:txBody>
          <a:bodyPr anchor="ctr" anchorCtr="0"/>
          <a:lstStyle>
            <a:lvl1pPr algn="r" eaLnBrk="1" hangingPunct="1" latinLnBrk="0">
              <a:defRPr sz="1400" kumimoji="0">
                <a:solidFill>
                  <a:schemeClr val="tx2"/>
                </a:solidFill>
              </a:defRPr>
            </a:lvl1pPr>
          </a:lstStyle>
          <a:p>
            <a:fld id="{B61BEF0D-F0BB-DE4B-95CE-6DB70DBA9567}" type="datetimeFigureOut">
              <a:rPr lang="en-US" smtClean="0"/>
              <a:t>8/29/2024</a:t>
            </a:fld>
            <a:endParaRPr dirty="0" lang="en-US"/>
          </a:p>
        </p:txBody>
      </p:sp>
      <p:sp>
        <p:nvSpPr>
          <p:cNvPr id="1048581" name="Footer Placeholder 2"/>
          <p:cNvSpPr>
            <a:spLocks noGrp="1"/>
          </p:cNvSpPr>
          <p:nvPr>
            <p:ph type="ftr" sz="quarter" idx="3"/>
          </p:nvPr>
        </p:nvSpPr>
        <p:spPr>
          <a:xfrm>
            <a:off x="1219200" y="6172200"/>
            <a:ext cx="5283200" cy="457200"/>
          </a:xfrm>
          <a:prstGeom prst="rect"/>
        </p:spPr>
        <p:txBody>
          <a:bodyPr anchor="ctr" anchorCtr="0"/>
          <a:lstStyle>
            <a:lvl1pPr eaLnBrk="1" hangingPunct="1" latinLnBrk="0">
              <a:defRPr sz="1400" kumimoji="0">
                <a:solidFill>
                  <a:schemeClr val="tx2"/>
                </a:solidFill>
              </a:defRPr>
            </a:lvl1pPr>
          </a:lstStyle>
          <a:p>
            <a:endParaRPr dirty="0" lang="en-US"/>
          </a:p>
        </p:txBody>
      </p:sp>
      <p:sp>
        <p:nvSpPr>
          <p:cNvPr id="1048582" name="Slide Number Placeholder 22"/>
          <p:cNvSpPr>
            <a:spLocks noGrp="1"/>
          </p:cNvSpPr>
          <p:nvPr>
            <p:ph type="sldNum" sz="quarter" idx="4"/>
          </p:nvPr>
        </p:nvSpPr>
        <p:spPr>
          <a:xfrm>
            <a:off x="195072" y="6210300"/>
            <a:ext cx="609600" cy="457200"/>
          </a:xfrm>
          <a:prstGeom prst="ellipse"/>
          <a:solidFill>
            <a:schemeClr val="accent1"/>
          </a:solidFill>
        </p:spPr>
        <p:txBody>
          <a:bodyPr anchor="ctr" anchorCtr="1" bIns="0" lIns="0" rIns="0" tIns="0" wrap="none">
            <a:noAutofit/>
          </a:bodyPr>
          <a:lstStyle>
            <a:lvl1pPr algn="ctr" eaLnBrk="1" hangingPunct="1" latinLnBrk="0">
              <a:defRPr sz="1400" kumimoji="0">
                <a:solidFill>
                  <a:srgbClr val="FFFFFF"/>
                </a:solidFill>
                <a:latin typeface="+mj-lt"/>
                <a:ea typeface="+mj-ea"/>
                <a:cs typeface="+mj-cs"/>
              </a:defRPr>
            </a:lvl1pPr>
          </a:lstStyle>
          <a:p>
            <a:fld id="{D57F1E4F-1CFF-5643-939E-217C01CDF565}" type="slidenum">
              <a:rPr lang="en-US" smtClean="0"/>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sz="4000" kern="1200" kumimoji="0">
          <a:solidFill>
            <a:schemeClr val="tx2"/>
          </a:solidFill>
          <a:latin typeface="+mj-lt"/>
          <a:ea typeface="+mj-ea"/>
          <a:cs typeface="+mj-cs"/>
        </a:defRPr>
      </a:lvl1pPr>
    </p:titleStyle>
    <p:bodyStyle>
      <a:lvl1pPr algn="l" eaLnBrk="1" hangingPunct="1" indent="-274320" latinLnBrk="0" marL="274320" rtl="0">
        <a:spcBef>
          <a:spcPts val="580"/>
        </a:spcBef>
        <a:buClr>
          <a:schemeClr val="accent1"/>
        </a:buClr>
        <a:buSzPct val="85000"/>
        <a:buFont typeface="Wingdings 2"/>
        <a:buChar char=""/>
        <a:defRPr sz="2600" kern="1200" kumimoji="0">
          <a:solidFill>
            <a:schemeClr val="tx1"/>
          </a:solidFill>
          <a:latin typeface="+mn-lt"/>
          <a:ea typeface="+mn-ea"/>
          <a:cs typeface="+mn-cs"/>
        </a:defRPr>
      </a:lvl1pPr>
      <a:lvl2pPr algn="l" eaLnBrk="1" hangingPunct="1" indent="-228600" latinLnBrk="0" marL="548640" rtl="0">
        <a:spcBef>
          <a:spcPts val="370"/>
        </a:spcBef>
        <a:buClr>
          <a:schemeClr val="accent2"/>
        </a:buClr>
        <a:buSzPct val="85000"/>
        <a:buFont typeface="Wingdings 2"/>
        <a:buChar char=""/>
        <a:defRPr sz="2400" kern="1200" kumimoji="0">
          <a:solidFill>
            <a:schemeClr val="tx1"/>
          </a:solidFill>
          <a:latin typeface="+mn-lt"/>
          <a:ea typeface="+mn-ea"/>
          <a:cs typeface="+mn-cs"/>
        </a:defRPr>
      </a:lvl2pPr>
      <a:lvl3pPr algn="l" eaLnBrk="1" hangingPunct="1" indent="-228600" latinLnBrk="0" marL="822960" rtl="0">
        <a:spcBef>
          <a:spcPts val="370"/>
        </a:spcBef>
        <a:buClr>
          <a:schemeClr val="accent1">
            <a:tint val="60000"/>
          </a:schemeClr>
        </a:buClr>
        <a:buSzPct val="85000"/>
        <a:buFont typeface="Wingdings 2"/>
        <a:buChar char=""/>
        <a:defRPr sz="2000" kern="1200" kumimoji="0">
          <a:solidFill>
            <a:schemeClr val="tx1"/>
          </a:solidFill>
          <a:latin typeface="+mn-lt"/>
          <a:ea typeface="+mn-ea"/>
          <a:cs typeface="+mn-cs"/>
        </a:defRPr>
      </a:lvl3pPr>
      <a:lvl4pPr algn="l" eaLnBrk="1" hangingPunct="1" indent="-228600" latinLnBrk="0" marL="1097280" rtl="0">
        <a:spcBef>
          <a:spcPts val="370"/>
        </a:spcBef>
        <a:buClr>
          <a:schemeClr val="accent3"/>
        </a:buClr>
        <a:buSzPct val="80000"/>
        <a:buFont typeface="Wingdings 2"/>
        <a:buChar char=""/>
        <a:defRPr sz="2000" kern="1200" kumimoji="0">
          <a:solidFill>
            <a:schemeClr val="tx1"/>
          </a:solidFill>
          <a:latin typeface="+mn-lt"/>
          <a:ea typeface="+mn-ea"/>
          <a:cs typeface="+mn-cs"/>
        </a:defRPr>
      </a:lvl4pPr>
      <a:lvl5pPr algn="l" eaLnBrk="1" hangingPunct="1" indent="-228600" latinLnBrk="0" marL="1371600" rtl="0">
        <a:spcBef>
          <a:spcPts val="370"/>
        </a:spcBef>
        <a:buClr>
          <a:schemeClr val="accent3"/>
        </a:buClr>
        <a:buFontTx/>
        <a:buChar char="o"/>
        <a:defRPr sz="2000" kern="1200" kumimoji="0">
          <a:solidFill>
            <a:schemeClr val="tx1"/>
          </a:solidFill>
          <a:latin typeface="+mn-lt"/>
          <a:ea typeface="+mn-ea"/>
          <a:cs typeface="+mn-cs"/>
        </a:defRPr>
      </a:lvl5pPr>
      <a:lvl6pPr algn="l" eaLnBrk="1" hangingPunct="1" indent="-228600" latinLnBrk="0" marL="1645920" rtl="0">
        <a:spcBef>
          <a:spcPts val="370"/>
        </a:spcBef>
        <a:buClr>
          <a:schemeClr val="accent3"/>
        </a:buClr>
        <a:buChar char="•"/>
        <a:defRPr baseline="0" sz="1800" kern="1200" kumimoji="0">
          <a:solidFill>
            <a:schemeClr val="tx1"/>
          </a:solidFill>
          <a:latin typeface="+mn-lt"/>
          <a:ea typeface="+mn-ea"/>
          <a:cs typeface="+mn-cs"/>
        </a:defRPr>
      </a:lvl6pPr>
      <a:lvl7pPr algn="l" eaLnBrk="1" hangingPunct="1" indent="-228600" latinLnBrk="0" marL="1920240" rtl="0">
        <a:spcBef>
          <a:spcPts val="370"/>
        </a:spcBef>
        <a:buClr>
          <a:schemeClr val="accent2"/>
        </a:buClr>
        <a:buChar char="•"/>
        <a:defRPr sz="1800" kern="1200" kumimoji="0">
          <a:solidFill>
            <a:schemeClr val="tx1"/>
          </a:solidFill>
          <a:latin typeface="+mn-lt"/>
          <a:ea typeface="+mn-ea"/>
          <a:cs typeface="+mn-cs"/>
        </a:defRPr>
      </a:lvl7pPr>
      <a:lvl8pPr algn="l" eaLnBrk="1" hangingPunct="1" indent="-228600" latinLnBrk="0" marL="2194560" rtl="0">
        <a:spcBef>
          <a:spcPts val="370"/>
        </a:spcBef>
        <a:buClr>
          <a:schemeClr val="accent1">
            <a:tint val="60000"/>
          </a:schemeClr>
        </a:buClr>
        <a:buChar char="•"/>
        <a:defRPr sz="1800" kern="1200" kumimoji="0">
          <a:solidFill>
            <a:schemeClr val="tx1"/>
          </a:solidFill>
          <a:latin typeface="+mn-lt"/>
          <a:ea typeface="+mn-ea"/>
          <a:cs typeface="+mn-cs"/>
        </a:defRPr>
      </a:lvl8pPr>
      <a:lvl9pPr algn="l" eaLnBrk="1" hangingPunct="1" indent="-228600" latinLnBrk="0" marL="2468880" rtl="0">
        <a:spcBef>
          <a:spcPts val="370"/>
        </a:spcBef>
        <a:buClr>
          <a:schemeClr val="accent2">
            <a:tint val="60000"/>
          </a:schemeClr>
        </a:buClr>
        <a:buChar char="•"/>
        <a:defRPr sz="18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2.jpeg"/><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diagramLayout" Target="../diagrams/layout2.xml"/><Relationship Id="rId2" Type="http://schemas.openxmlformats.org/officeDocument/2006/relationships/diagramData" Target="../diagrams/data2.xml"/><Relationship Id="rId3" Type="http://schemas.microsoft.com/office/2007/relationships/diagramDrawing" Target="../diagrams/drawing2.xml"/><Relationship Id="rId4" Type="http://schemas.openxmlformats.org/officeDocument/2006/relationships/diagramColors" Target="../diagrams/colors2.xml"/><Relationship Id="rId5" Type="http://schemas.openxmlformats.org/officeDocument/2006/relationships/diagramQuickStyle" Target="../diagrams/quickStyle2.xml"/><Relationship Id="rId6"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3" name="Title 1"/>
          <p:cNvSpPr>
            <a:spLocks noGrp="1"/>
          </p:cNvSpPr>
          <p:nvPr>
            <p:ph type="ctrTitle"/>
          </p:nvPr>
        </p:nvSpPr>
        <p:spPr>
          <a:xfrm>
            <a:off x="1476208" y="1515291"/>
            <a:ext cx="7766936" cy="1450948"/>
          </a:xfrm>
        </p:spPr>
        <p:txBody>
          <a:bodyPr/>
          <a:p>
            <a:pPr algn="l"/>
            <a:r>
              <a:rPr dirty="0" lang="en-US">
                <a:solidFill>
                  <a:schemeClr val="tx1"/>
                </a:solidFill>
              </a:rPr>
              <a:t>Employee Performance Analysis Using Excel</a:t>
            </a:r>
          </a:p>
        </p:txBody>
      </p:sp>
      <p:sp>
        <p:nvSpPr>
          <p:cNvPr id="1048594" name="TextBox 3"/>
          <p:cNvSpPr txBox="1"/>
          <p:nvPr/>
        </p:nvSpPr>
        <p:spPr>
          <a:xfrm>
            <a:off x="636104" y="3452191"/>
            <a:ext cx="10588487" cy="1513840"/>
          </a:xfrm>
          <a:prstGeom prst="rect"/>
          <a:noFill/>
        </p:spPr>
        <p:txBody>
          <a:bodyPr rtlCol="0" wrap="square">
            <a:spAutoFit/>
          </a:bodyPr>
          <a:p>
            <a:r>
              <a:rPr dirty="0" sz="2400" lang="en-US"/>
              <a:t>PRESENTED BY</a:t>
            </a:r>
            <a:r>
              <a:rPr dirty="0" sz="2400" lang="en-US" smtClean="0"/>
              <a:t>:</a:t>
            </a:r>
            <a:r>
              <a:rPr altLang="en-GB" dirty="0" sz="2400" lang="en-US" smtClean="0"/>
              <a:t> </a:t>
            </a:r>
            <a:r>
              <a:rPr altLang="en-GB" dirty="0" sz="2400" lang="en-US" smtClean="0"/>
              <a:t>B</a:t>
            </a:r>
            <a:r>
              <a:rPr altLang="en-GB" dirty="0" sz="2400" lang="en-US" smtClean="0"/>
              <a:t>u</a:t>
            </a:r>
            <a:r>
              <a:rPr altLang="en-GB" dirty="0" sz="2400" lang="en-US" smtClean="0"/>
              <a:t>t</a:t>
            </a:r>
            <a:r>
              <a:rPr altLang="en-GB" dirty="0" sz="2400" lang="en-US" smtClean="0"/>
              <a:t>h</a:t>
            </a:r>
            <a:r>
              <a:rPr altLang="en-GB" dirty="0" sz="2400" lang="en-US" smtClean="0"/>
              <a:t>a</a:t>
            </a:r>
            <a:r>
              <a:rPr altLang="en-GB" dirty="0" sz="2400" lang="en-US" smtClean="0"/>
              <a:t>n</a:t>
            </a:r>
            <a:r>
              <a:rPr altLang="en-GB" dirty="0" sz="2400" lang="en-US" smtClean="0"/>
              <a:t>.</a:t>
            </a:r>
            <a:r>
              <a:rPr altLang="en-GB" dirty="0" sz="2400" lang="en-US" smtClean="0"/>
              <a:t>E</a:t>
            </a:r>
            <a:endParaRPr dirty="0" sz="2400" lang="en-US"/>
          </a:p>
          <a:p>
            <a:r>
              <a:rPr dirty="0" sz="2400" lang="en-US"/>
              <a:t>REGISTER NO</a:t>
            </a:r>
            <a:r>
              <a:rPr dirty="0" sz="2400" lang="en-US" smtClean="0"/>
              <a:t>.:</a:t>
            </a:r>
            <a:r>
              <a:rPr altLang="en-GB" dirty="0" sz="2400" lang="en-US" smtClean="0"/>
              <a:t> </a:t>
            </a:r>
            <a:r>
              <a:rPr altLang="en-GB" dirty="0" sz="2400" lang="en-US" smtClean="0"/>
              <a:t>3</a:t>
            </a:r>
            <a:r>
              <a:rPr altLang="en-GB" dirty="0" sz="2400" lang="en-US" smtClean="0"/>
              <a:t>1</a:t>
            </a:r>
            <a:r>
              <a:rPr altLang="en-GB" dirty="0" sz="2400" lang="en-US" smtClean="0"/>
              <a:t>2</a:t>
            </a:r>
            <a:r>
              <a:rPr altLang="en-GB" dirty="0" sz="2400" lang="en-US" smtClean="0"/>
              <a:t>2</a:t>
            </a:r>
            <a:r>
              <a:rPr altLang="en-GB" dirty="0" sz="2400" lang="en-US" smtClean="0"/>
              <a:t>0</a:t>
            </a:r>
            <a:r>
              <a:rPr altLang="en-GB" dirty="0" sz="2400" lang="en-US" smtClean="0"/>
              <a:t>8</a:t>
            </a:r>
            <a:r>
              <a:rPr altLang="en-GB" dirty="0" sz="2400" lang="en-US" smtClean="0"/>
              <a:t>1</a:t>
            </a:r>
            <a:r>
              <a:rPr altLang="en-GB" dirty="0" sz="2400" lang="en-US" smtClean="0"/>
              <a:t>1</a:t>
            </a:r>
            <a:r>
              <a:rPr altLang="en-GB" dirty="0" sz="2400" lang="en-US" smtClean="0"/>
              <a:t>9</a:t>
            </a:r>
            <a:endParaRPr dirty="0" sz="2400" lang="en-US"/>
          </a:p>
          <a:p>
            <a:r>
              <a:rPr dirty="0" sz="2400" lang="en-US"/>
              <a:t>DEPARTMENT:    COMMERCE</a:t>
            </a:r>
          </a:p>
          <a:p>
            <a:r>
              <a:rPr dirty="0" sz="2400" lang="en-US"/>
              <a:t>COLLEGE</a:t>
            </a:r>
            <a:r>
              <a:rPr dirty="0" sz="2400" lang="en-US" smtClean="0"/>
              <a:t>:</a:t>
            </a:r>
            <a:r>
              <a:rPr altLang="en-GB" dirty="0" sz="2400" lang="en-US" smtClean="0"/>
              <a:t> </a:t>
            </a:r>
            <a:r>
              <a:rPr altLang="en-GB" dirty="0" sz="2400" lang="en-US" smtClean="0"/>
              <a:t>S</a:t>
            </a:r>
            <a:r>
              <a:rPr altLang="en-GB" dirty="0" sz="2400" lang="en-US" smtClean="0"/>
              <a:t>i</a:t>
            </a:r>
            <a:r>
              <a:rPr altLang="en-GB" dirty="0" sz="2400" lang="en-US" smtClean="0"/>
              <a:t>r</a:t>
            </a:r>
            <a:r>
              <a:rPr altLang="en-GB" dirty="0" sz="2400" lang="en-US" smtClean="0"/>
              <a:t> </a:t>
            </a:r>
            <a:r>
              <a:rPr altLang="en-GB" dirty="0" sz="2400" lang="en-US" smtClean="0"/>
              <a:t>t</a:t>
            </a:r>
            <a:r>
              <a:rPr altLang="en-GB" dirty="0" sz="2400" lang="en-US" smtClean="0"/>
              <a:t>h</a:t>
            </a:r>
            <a:r>
              <a:rPr altLang="en-GB" dirty="0" sz="2400" lang="en-US" smtClean="0"/>
              <a:t>e</a:t>
            </a:r>
            <a:r>
              <a:rPr altLang="en-GB" dirty="0" sz="2400" lang="en-US" smtClean="0"/>
              <a:t>a</a:t>
            </a:r>
            <a:r>
              <a:rPr altLang="en-GB" dirty="0" sz="2400" lang="en-US" smtClean="0"/>
              <a:t>g</a:t>
            </a:r>
            <a:r>
              <a:rPr altLang="en-GB" dirty="0" sz="2400" lang="en-US" smtClean="0"/>
              <a:t>a</a:t>
            </a:r>
            <a:r>
              <a:rPr altLang="en-GB" dirty="0" sz="2400" lang="en-US" smtClean="0"/>
              <a:t>r</a:t>
            </a:r>
            <a:r>
              <a:rPr altLang="en-GB" dirty="0" sz="2400" lang="en-US" smtClean="0"/>
              <a:t>a</a:t>
            </a:r>
            <a:r>
              <a:rPr altLang="en-GB" dirty="0" sz="2400" lang="en-US" smtClean="0"/>
              <a:t>y</a:t>
            </a:r>
            <a:r>
              <a:rPr altLang="en-GB" dirty="0" sz="2400" lang="en-US" smtClean="0"/>
              <a:t>a</a:t>
            </a:r>
            <a:r>
              <a:rPr altLang="en-GB" dirty="0" sz="2400" lang="en-US" smtClean="0"/>
              <a:t> </a:t>
            </a:r>
            <a:r>
              <a:rPr altLang="en-GB" dirty="0" sz="2400" lang="en-US" smtClean="0"/>
              <a:t>c</a:t>
            </a:r>
            <a:r>
              <a:rPr altLang="en-GB" dirty="0" sz="2400" lang="en-US" smtClean="0"/>
              <a:t>o</a:t>
            </a:r>
            <a:r>
              <a:rPr altLang="en-GB" dirty="0" sz="2400" lang="en-US" smtClean="0"/>
              <a:t>l</a:t>
            </a:r>
            <a:r>
              <a:rPr altLang="en-GB" dirty="0" sz="2400" lang="en-US" smtClean="0"/>
              <a:t>l</a:t>
            </a:r>
            <a:r>
              <a:rPr altLang="en-GB" dirty="0" sz="2400" lang="en-US" smtClean="0"/>
              <a:t>ege </a:t>
            </a:r>
            <a:endParaRPr dirty="0" sz="24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23" name="TextBox 1"/>
          <p:cNvSpPr txBox="1"/>
          <p:nvPr/>
        </p:nvSpPr>
        <p:spPr>
          <a:xfrm>
            <a:off x="583095" y="598509"/>
            <a:ext cx="6944140" cy="923330"/>
          </a:xfrm>
          <a:prstGeom prst="rect"/>
          <a:noFill/>
        </p:spPr>
        <p:txBody>
          <a:bodyPr rtlCol="0" wrap="square">
            <a:spAutoFit/>
          </a:bodyPr>
          <a:p>
            <a:r>
              <a:rPr dirty="0" sz="5400" lang="en-US"/>
              <a:t>RESULTS</a:t>
            </a:r>
          </a:p>
        </p:txBody>
      </p:sp>
      <p:graphicFrame>
        <p:nvGraphicFramePr>
          <p:cNvPr id="4194306" name="Chart 6"/>
          <p:cNvGraphicFramePr>
            <a:graphicFrameLocks/>
          </p:cNvGraphicFramePr>
          <p:nvPr/>
        </p:nvGraphicFramePr>
        <p:xfrm>
          <a:off x="1406547" y="1786944"/>
          <a:ext cx="8471549" cy="4414747"/>
        </p:xfrm>
        <a:graphic>
          <a:graphicData uri="http://schemas.openxmlformats.org/drawingml/2006/chart">
            <c:chart xmlns:c="http://schemas.openxmlformats.org/drawingml/2006/chart" xmlns:r="http://schemas.openxmlformats.org/officeDocument/2006/relationships" r:id="rId1"/>
          </a:graphicData>
        </a:graphic>
      </p:graphicFrame>
      <p:pic>
        <p:nvPicPr>
          <p:cNvPr id="2097152" name="Picture 3"/>
          <p:cNvPicPr>
            <a:picLocks noChangeAspect="1"/>
          </p:cNvPicPr>
          <p:nvPr/>
        </p:nvPicPr>
        <p:blipFill>
          <a:blip xmlns:r="http://schemas.openxmlformats.org/officeDocument/2006/relationships" r:embed="rId2"/>
          <a:stretch>
            <a:fillRect/>
          </a:stretch>
        </p:blipFill>
        <p:spPr>
          <a:xfrm>
            <a:off x="7527235" y="347730"/>
            <a:ext cx="2802228" cy="214433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4" name="TextBox 1"/>
          <p:cNvSpPr txBox="1"/>
          <p:nvPr/>
        </p:nvSpPr>
        <p:spPr>
          <a:xfrm>
            <a:off x="596348" y="437321"/>
            <a:ext cx="5658678" cy="923330"/>
          </a:xfrm>
          <a:prstGeom prst="rect"/>
          <a:noFill/>
        </p:spPr>
        <p:txBody>
          <a:bodyPr rtlCol="0" wrap="square">
            <a:spAutoFit/>
          </a:bodyPr>
          <a:p>
            <a:r>
              <a:rPr dirty="0" sz="5400" lang="en-US"/>
              <a:t>CONCLUSION</a:t>
            </a:r>
          </a:p>
        </p:txBody>
      </p:sp>
      <p:sp>
        <p:nvSpPr>
          <p:cNvPr id="1048625" name="TextBox 3"/>
          <p:cNvSpPr txBox="1"/>
          <p:nvPr/>
        </p:nvSpPr>
        <p:spPr>
          <a:xfrm>
            <a:off x="425003" y="1360651"/>
            <a:ext cx="10856890" cy="3170099"/>
          </a:xfrm>
          <a:prstGeom prst="rect"/>
          <a:noFill/>
        </p:spPr>
        <p:txBody>
          <a:bodyPr rtlCol="0" wrap="square">
            <a:spAutoFit/>
          </a:bodyPr>
          <a:p>
            <a:pPr algn="just"/>
            <a:r>
              <a:rPr dirty="0" sz="2000" lang="en-US" smtClean="0"/>
              <a:t>The </a:t>
            </a:r>
            <a:r>
              <a:rPr dirty="0" sz="2000" lang="en-US"/>
              <a:t>analysis of employee performance across different pay zones provides valuable insights into the distribution of performance scores within the organization. By visualizing the data through pivot tables and charts, the </a:t>
            </a:r>
            <a:r>
              <a:rPr dirty="0" sz="2000" lang="en-US" err="1"/>
              <a:t>HR</a:t>
            </a:r>
            <a:r>
              <a:rPr dirty="0" sz="2000" lang="en-US"/>
              <a:t> department can clearly identify patterns and areas that require attention</a:t>
            </a:r>
            <a:r>
              <a:rPr dirty="0" sz="2000" lang="en-US" smtClean="0"/>
              <a:t>.</a:t>
            </a:r>
            <a:endParaRPr dirty="0" sz="2000" lang="en-US"/>
          </a:p>
          <a:p>
            <a:pPr algn="just"/>
            <a:endParaRPr dirty="0" sz="2000" lang="en-US"/>
          </a:p>
          <a:p>
            <a:pPr algn="just"/>
            <a:r>
              <a:rPr dirty="0" sz="2000" lang="en-US"/>
              <a:t>The project successfully achieved its objectives by providing actionable insights and recommendations that will help the </a:t>
            </a:r>
            <a:r>
              <a:rPr dirty="0" sz="2000" lang="en-US" err="1"/>
              <a:t>HR</a:t>
            </a:r>
            <a:r>
              <a:rPr dirty="0" sz="2000" lang="en-US"/>
              <a:t> department optimize resource allocation, enhance employee development strategies, and ultimately improve overall performance across all pay zones. By addressing the identified challenges and leveraging the strengths found in different zones, the organization can create a more balanced and high-performing workforce.</a:t>
            </a:r>
            <a:endParaRPr dirty="0" sz="20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26" name="TextBox 1"/>
          <p:cNvSpPr txBox="1"/>
          <p:nvPr/>
        </p:nvSpPr>
        <p:spPr>
          <a:xfrm>
            <a:off x="848139" y="834887"/>
            <a:ext cx="5499652" cy="923330"/>
          </a:xfrm>
          <a:prstGeom prst="rect"/>
          <a:noFill/>
        </p:spPr>
        <p:txBody>
          <a:bodyPr rtlCol="0" wrap="square">
            <a:spAutoFit/>
          </a:bodyPr>
          <a:p>
            <a:r>
              <a:rPr dirty="0" sz="5400" lang="en-US"/>
              <a:t>REFERENCE</a:t>
            </a:r>
          </a:p>
        </p:txBody>
      </p:sp>
      <p:sp>
        <p:nvSpPr>
          <p:cNvPr id="1048627" name="TextBox 2"/>
          <p:cNvSpPr txBox="1"/>
          <p:nvPr/>
        </p:nvSpPr>
        <p:spPr>
          <a:xfrm>
            <a:off x="1298899" y="2187542"/>
            <a:ext cx="9064488" cy="3416320"/>
          </a:xfrm>
          <a:prstGeom prst="rect"/>
          <a:noFill/>
        </p:spPr>
        <p:txBody>
          <a:bodyPr rtlCol="0" wrap="square">
            <a:spAutoFit/>
          </a:bodyPr>
          <a:p>
            <a:r>
              <a:rPr dirty="0" sz="2400" lang="en-US" smtClean="0">
                <a:effectLst>
                  <a:outerShdw algn="tl" blurRad="38100" dir="2700000" dist="38100">
                    <a:srgbClr val="000000">
                      <a:alpha val="43137"/>
                    </a:srgbClr>
                  </a:outerShdw>
                </a:effectLst>
              </a:rPr>
              <a:t>Mrs. </a:t>
            </a:r>
            <a:r>
              <a:rPr dirty="0" sz="2400" lang="en-US" err="1" smtClean="0">
                <a:effectLst>
                  <a:outerShdw algn="tl" blurRad="38100" dir="2700000" dist="38100">
                    <a:srgbClr val="000000">
                      <a:alpha val="43137"/>
                    </a:srgbClr>
                  </a:outerShdw>
                </a:effectLst>
              </a:rPr>
              <a:t>Nirmala</a:t>
            </a:r>
            <a:r>
              <a:rPr dirty="0" sz="2400" lang="en-US" smtClean="0">
                <a:effectLst>
                  <a:outerShdw algn="tl" blurRad="38100" dir="2700000" dist="38100">
                    <a:srgbClr val="000000">
                      <a:alpha val="43137"/>
                    </a:srgbClr>
                  </a:outerShdw>
                </a:effectLst>
              </a:rPr>
              <a:t> </a:t>
            </a:r>
            <a:r>
              <a:rPr dirty="0" sz="2400" lang="en-US">
                <a:effectLst>
                  <a:outerShdw algn="tl" blurRad="38100" dir="2700000" dist="38100">
                    <a:srgbClr val="000000">
                      <a:alpha val="43137"/>
                    </a:srgbClr>
                  </a:outerShdw>
                </a:effectLst>
              </a:rPr>
              <a:t>P</a:t>
            </a:r>
          </a:p>
          <a:p>
            <a:r>
              <a:rPr dirty="0" sz="2400" lang="en-US">
                <a:effectLst>
                  <a:outerShdw algn="tl" blurRad="38100" dir="2700000" dist="38100">
                    <a:srgbClr val="000000">
                      <a:alpha val="43137"/>
                    </a:srgbClr>
                  </a:outerShdw>
                </a:effectLst>
              </a:rPr>
              <a:t>Assistant Professor,</a:t>
            </a:r>
          </a:p>
          <a:p>
            <a:r>
              <a:rPr dirty="0" sz="2400" lang="en-US">
                <a:effectLst>
                  <a:outerShdw algn="tl" blurRad="38100" dir="2700000" dist="38100">
                    <a:srgbClr val="000000">
                      <a:alpha val="43137"/>
                    </a:srgbClr>
                  </a:outerShdw>
                </a:effectLst>
              </a:rPr>
              <a:t>K.C.S Kasi Nadar College of Arts and Science</a:t>
            </a:r>
          </a:p>
          <a:p>
            <a:r>
              <a:rPr dirty="0" sz="2400" lang="en-US">
                <a:effectLst>
                  <a:outerShdw algn="tl" blurRad="38100" dir="2700000" dist="38100">
                    <a:srgbClr val="000000">
                      <a:alpha val="43137"/>
                    </a:srgbClr>
                  </a:outerShdw>
                </a:effectLst>
              </a:rPr>
              <a:t>Chennai, Tamil Nadu</a:t>
            </a:r>
            <a:r>
              <a:rPr dirty="0" sz="2400" lang="en-US" smtClean="0">
                <a:effectLst>
                  <a:outerShdw algn="tl" blurRad="38100" dir="2700000" dist="38100">
                    <a:srgbClr val="000000">
                      <a:alpha val="43137"/>
                    </a:srgbClr>
                  </a:outerShdw>
                </a:effectLst>
              </a:rPr>
              <a:t>.</a:t>
            </a:r>
          </a:p>
          <a:p>
            <a:endParaRPr dirty="0" sz="2400" lang="en-US">
              <a:effectLst>
                <a:outerShdw algn="tl" blurRad="38100" dir="2700000" dist="38100">
                  <a:srgbClr val="000000">
                    <a:alpha val="43137"/>
                  </a:srgbClr>
                </a:outerShdw>
              </a:effectLst>
            </a:endParaRPr>
          </a:p>
          <a:p>
            <a:r>
              <a:rPr dirty="0" sz="2400" lang="en-US" err="1">
                <a:effectLst>
                  <a:outerShdw algn="tl" blurRad="38100" dir="2700000" dist="38100">
                    <a:srgbClr val="000000">
                      <a:alpha val="43137"/>
                    </a:srgbClr>
                  </a:outerShdw>
                </a:effectLst>
              </a:rPr>
              <a:t>Ms</a:t>
            </a:r>
            <a:r>
              <a:rPr dirty="0" sz="2400" lang="en-US">
                <a:effectLst>
                  <a:outerShdw algn="tl" blurRad="38100" dir="2700000" dist="38100">
                    <a:srgbClr val="000000">
                      <a:alpha val="43137"/>
                    </a:srgbClr>
                  </a:outerShdw>
                </a:effectLst>
              </a:rPr>
              <a:t> </a:t>
            </a:r>
            <a:r>
              <a:rPr dirty="0" sz="2400" lang="en-US" err="1">
                <a:effectLst>
                  <a:outerShdw algn="tl" blurRad="38100" dir="2700000" dist="38100">
                    <a:srgbClr val="000000">
                      <a:alpha val="43137"/>
                    </a:srgbClr>
                  </a:outerShdw>
                </a:effectLst>
              </a:rPr>
              <a:t>Shakthi</a:t>
            </a:r>
            <a:r>
              <a:rPr dirty="0" sz="2400" lang="en-US">
                <a:effectLst>
                  <a:outerShdw algn="tl" blurRad="38100" dir="2700000" dist="38100">
                    <a:srgbClr val="000000">
                      <a:alpha val="43137"/>
                    </a:srgbClr>
                  </a:outerShdw>
                </a:effectLst>
              </a:rPr>
              <a:t> </a:t>
            </a:r>
            <a:r>
              <a:rPr dirty="0" sz="2400" lang="en-US" err="1">
                <a:effectLst>
                  <a:outerShdw algn="tl" blurRad="38100" dir="2700000" dist="38100">
                    <a:srgbClr val="000000">
                      <a:alpha val="43137"/>
                    </a:srgbClr>
                  </a:outerShdw>
                </a:effectLst>
              </a:rPr>
              <a:t>Balambigai</a:t>
            </a:r>
            <a:r>
              <a:rPr dirty="0" sz="2400" lang="en-US">
                <a:effectLst>
                  <a:outerShdw algn="tl" blurRad="38100" dir="2700000" dist="38100">
                    <a:srgbClr val="000000">
                      <a:alpha val="43137"/>
                    </a:srgbClr>
                  </a:outerShdw>
                </a:effectLst>
              </a:rPr>
              <a:t> </a:t>
            </a:r>
            <a:r>
              <a:rPr dirty="0" sz="2400" lang="en-US" smtClean="0">
                <a:effectLst>
                  <a:outerShdw algn="tl" blurRad="38100" dir="2700000" dist="38100">
                    <a:srgbClr val="000000">
                      <a:alpha val="43137"/>
                    </a:srgbClr>
                  </a:outerShdw>
                </a:effectLst>
              </a:rPr>
              <a:t>V</a:t>
            </a:r>
          </a:p>
          <a:p>
            <a:r>
              <a:rPr dirty="0" sz="2400" lang="en-US" smtClean="0">
                <a:effectLst>
                  <a:outerShdw algn="tl" blurRad="38100" dir="2700000" dist="38100">
                    <a:srgbClr val="000000">
                      <a:alpha val="43137"/>
                    </a:srgbClr>
                  </a:outerShdw>
                </a:effectLst>
              </a:rPr>
              <a:t>Assistant Professor,</a:t>
            </a:r>
          </a:p>
          <a:p>
            <a:r>
              <a:rPr dirty="0" sz="2400" lang="en-US" err="1" smtClean="0">
                <a:effectLst>
                  <a:outerShdw algn="tl" blurRad="38100" dir="2700000" dist="38100">
                    <a:srgbClr val="000000">
                      <a:alpha val="43137"/>
                    </a:srgbClr>
                  </a:outerShdw>
                </a:effectLst>
              </a:rPr>
              <a:t>K.C.S</a:t>
            </a:r>
            <a:r>
              <a:rPr dirty="0" sz="2400" lang="en-US" smtClean="0">
                <a:effectLst>
                  <a:outerShdw algn="tl" blurRad="38100" dir="2700000" dist="38100">
                    <a:srgbClr val="000000">
                      <a:alpha val="43137"/>
                    </a:srgbClr>
                  </a:outerShdw>
                </a:effectLst>
              </a:rPr>
              <a:t> </a:t>
            </a:r>
            <a:r>
              <a:rPr dirty="0" sz="2400" lang="en-US" err="1">
                <a:effectLst>
                  <a:outerShdw algn="tl" blurRad="38100" dir="2700000" dist="38100">
                    <a:srgbClr val="000000">
                      <a:alpha val="43137"/>
                    </a:srgbClr>
                  </a:outerShdw>
                </a:effectLst>
              </a:rPr>
              <a:t>Kasi</a:t>
            </a:r>
            <a:r>
              <a:rPr dirty="0" sz="2400" lang="en-US">
                <a:effectLst>
                  <a:outerShdw algn="tl" blurRad="38100" dir="2700000" dist="38100">
                    <a:srgbClr val="000000">
                      <a:alpha val="43137"/>
                    </a:srgbClr>
                  </a:outerShdw>
                </a:effectLst>
              </a:rPr>
              <a:t> </a:t>
            </a:r>
            <a:r>
              <a:rPr dirty="0" sz="2400" lang="en-US" err="1">
                <a:effectLst>
                  <a:outerShdw algn="tl" blurRad="38100" dir="2700000" dist="38100">
                    <a:srgbClr val="000000">
                      <a:alpha val="43137"/>
                    </a:srgbClr>
                  </a:outerShdw>
                </a:effectLst>
              </a:rPr>
              <a:t>Nadar</a:t>
            </a:r>
            <a:r>
              <a:rPr dirty="0" sz="2400" lang="en-US">
                <a:effectLst>
                  <a:outerShdw algn="tl" blurRad="38100" dir="2700000" dist="38100">
                    <a:srgbClr val="000000">
                      <a:alpha val="43137"/>
                    </a:srgbClr>
                  </a:outerShdw>
                </a:effectLst>
              </a:rPr>
              <a:t> College of Arts and </a:t>
            </a:r>
            <a:r>
              <a:rPr dirty="0" sz="2400" lang="en-US" smtClean="0">
                <a:effectLst>
                  <a:outerShdw algn="tl" blurRad="38100" dir="2700000" dist="38100">
                    <a:srgbClr val="000000">
                      <a:alpha val="43137"/>
                    </a:srgbClr>
                  </a:outerShdw>
                </a:effectLst>
              </a:rPr>
              <a:t>Science</a:t>
            </a:r>
          </a:p>
          <a:p>
            <a:r>
              <a:rPr dirty="0" sz="2400" lang="en-US" smtClean="0">
                <a:effectLst>
                  <a:outerShdw algn="tl" blurRad="38100" dir="2700000" dist="38100">
                    <a:srgbClr val="000000">
                      <a:alpha val="43137"/>
                    </a:srgbClr>
                  </a:outerShdw>
                </a:effectLst>
              </a:rPr>
              <a:t>Chennai</a:t>
            </a:r>
            <a:r>
              <a:rPr dirty="0" sz="2400" lang="en-US">
                <a:effectLst>
                  <a:outerShdw algn="tl" blurRad="38100" dir="2700000" dist="38100">
                    <a:srgbClr val="000000">
                      <a:alpha val="43137"/>
                    </a:srgbClr>
                  </a:outerShdw>
                </a:effectLst>
              </a:rPr>
              <a:t>, Tamil </a:t>
            </a:r>
            <a:r>
              <a:rPr dirty="0" sz="2400" lang="en-US" smtClean="0">
                <a:effectLst>
                  <a:outerShdw algn="tl" blurRad="38100" dir="2700000" dist="38100">
                    <a:srgbClr val="000000">
                      <a:alpha val="43137"/>
                    </a:srgbClr>
                  </a:outerShdw>
                </a:effectLst>
              </a:rPr>
              <a:t>Nadu.</a:t>
            </a:r>
            <a:endParaRPr dirty="0" sz="2400" lang="en-US">
              <a:effectLst>
                <a:outerShdw algn="tl" blurRad="38100" dir="2700000" dist="38100">
                  <a:srgbClr val="000000">
                    <a:alpha val="43137"/>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5" name="Title 1"/>
          <p:cNvSpPr>
            <a:spLocks noGrp="1"/>
          </p:cNvSpPr>
          <p:nvPr>
            <p:ph type="title"/>
          </p:nvPr>
        </p:nvSpPr>
        <p:spPr>
          <a:xfrm>
            <a:off x="452047" y="715617"/>
            <a:ext cx="8596668" cy="896353"/>
          </a:xfrm>
        </p:spPr>
        <p:txBody>
          <a:bodyPr>
            <a:noAutofit/>
          </a:bodyPr>
          <a:p>
            <a:r>
              <a:rPr dirty="0" sz="5400" lang="en-US">
                <a:solidFill>
                  <a:schemeClr val="tx1"/>
                </a:solidFill>
              </a:rPr>
              <a:t>PROJECT TITLE</a:t>
            </a:r>
          </a:p>
        </p:txBody>
      </p:sp>
      <p:graphicFrame>
        <p:nvGraphicFramePr>
          <p:cNvPr id="4194304" name="Diagram 4"/>
          <p:cNvGraphicFramePr>
            <a:graphicFrameLocks/>
          </p:cNvGraphicFramePr>
          <p:nvPr/>
        </p:nvGraphicFramePr>
        <p:xfrm>
          <a:off x="702365" y="1996225"/>
          <a:ext cx="8892396" cy="2691685"/>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6" name="Title 1"/>
          <p:cNvSpPr>
            <a:spLocks noGrp="1"/>
          </p:cNvSpPr>
          <p:nvPr>
            <p:ph type="title"/>
          </p:nvPr>
        </p:nvSpPr>
        <p:spPr>
          <a:xfrm>
            <a:off x="491805" y="795130"/>
            <a:ext cx="8596668" cy="962613"/>
          </a:xfrm>
        </p:spPr>
        <p:txBody>
          <a:bodyPr>
            <a:normAutofit/>
          </a:bodyPr>
          <a:p>
            <a:r>
              <a:rPr dirty="0" sz="5400" lang="en-US">
                <a:solidFill>
                  <a:schemeClr val="tx1"/>
                </a:solidFill>
              </a:rPr>
              <a:t>AGENDA</a:t>
            </a:r>
          </a:p>
        </p:txBody>
      </p:sp>
      <p:sp>
        <p:nvSpPr>
          <p:cNvPr id="1048607" name="Text Placeholder 2"/>
          <p:cNvSpPr>
            <a:spLocks noGrp="1"/>
          </p:cNvSpPr>
          <p:nvPr>
            <p:ph type="body" idx="1"/>
          </p:nvPr>
        </p:nvSpPr>
        <p:spPr>
          <a:xfrm>
            <a:off x="4039289" y="2664950"/>
            <a:ext cx="5551186" cy="3715404"/>
          </a:xfrm>
        </p:spPr>
        <p:txBody>
          <a:bodyPr>
            <a:normAutofit/>
          </a:bodyPr>
          <a:p>
            <a:r>
              <a:rPr b="1" dirty="0" lang="en-US">
                <a:solidFill>
                  <a:schemeClr val="tx1"/>
                </a:solidFill>
              </a:rPr>
              <a:t>1.Problem Statement</a:t>
            </a:r>
          </a:p>
          <a:p>
            <a:r>
              <a:rPr b="1" dirty="0" lang="en-US">
                <a:solidFill>
                  <a:schemeClr val="tx1"/>
                </a:solidFill>
              </a:rPr>
              <a:t>2. Project Overview</a:t>
            </a:r>
          </a:p>
          <a:p>
            <a:r>
              <a:rPr b="1" dirty="0" lang="en-US">
                <a:solidFill>
                  <a:schemeClr val="tx1"/>
                </a:solidFill>
              </a:rPr>
              <a:t>3.End Users</a:t>
            </a:r>
          </a:p>
          <a:p>
            <a:r>
              <a:rPr b="1" dirty="0" lang="en-US">
                <a:solidFill>
                  <a:schemeClr val="tx1"/>
                </a:solidFill>
              </a:rPr>
              <a:t>4.Our Solution and Proposition</a:t>
            </a:r>
          </a:p>
          <a:p>
            <a:r>
              <a:rPr b="1" dirty="0" lang="en-US">
                <a:solidFill>
                  <a:schemeClr val="tx1"/>
                </a:solidFill>
              </a:rPr>
              <a:t>5. Dataset Description</a:t>
            </a:r>
          </a:p>
          <a:p>
            <a:r>
              <a:rPr b="1" dirty="0" lang="en-US">
                <a:solidFill>
                  <a:schemeClr val="tx1"/>
                </a:solidFill>
              </a:rPr>
              <a:t>6. Modelling Approach</a:t>
            </a:r>
          </a:p>
          <a:p>
            <a:r>
              <a:rPr b="1" dirty="0" lang="en-US">
                <a:solidFill>
                  <a:schemeClr val="tx1"/>
                </a:solidFill>
              </a:rPr>
              <a:t>7. Results and Discussion</a:t>
            </a:r>
          </a:p>
          <a:p>
            <a:r>
              <a:rPr b="1" dirty="0" lang="en-US">
                <a:solidFill>
                  <a:schemeClr val="tx1"/>
                </a:solidFill>
              </a:rPr>
              <a:t>8.Conclusion</a:t>
            </a:r>
          </a:p>
        </p:txBody>
      </p:sp>
      <p:cxnSp>
        <p:nvCxnSpPr>
          <p:cNvPr id="3145728" name="Straight Connector 4"/>
          <p:cNvCxnSpPr>
            <a:cxnSpLocks/>
          </p:cNvCxnSpPr>
          <p:nvPr/>
        </p:nvCxnSpPr>
        <p:spPr>
          <a:xfrm>
            <a:off x="5550794" y="1963151"/>
            <a:ext cx="956023" cy="844443"/>
          </a:xfrm>
          <a:prstGeom prst="line"/>
        </p:spPr>
        <p:style>
          <a:lnRef idx="1">
            <a:schemeClr val="accent1"/>
          </a:lnRef>
          <a:fillRef idx="0">
            <a:schemeClr val="accent1"/>
          </a:fillRef>
          <a:effectRef idx="0">
            <a:schemeClr val="accent1"/>
          </a:effectRef>
          <a:fontRef idx="minor">
            <a:schemeClr val="tx1"/>
          </a:fontRef>
        </p:style>
      </p:cxnSp>
      <p:cxnSp>
        <p:nvCxnSpPr>
          <p:cNvPr id="3145729" name="Straight Connector 6"/>
          <p:cNvCxnSpPr>
            <a:cxnSpLocks/>
          </p:cNvCxnSpPr>
          <p:nvPr/>
        </p:nvCxnSpPr>
        <p:spPr>
          <a:xfrm>
            <a:off x="6028805" y="1963151"/>
            <a:ext cx="478012" cy="422221"/>
          </a:xfrm>
          <a:prstGeom prst="line"/>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8" name="Title 1"/>
          <p:cNvSpPr>
            <a:spLocks noGrp="1"/>
          </p:cNvSpPr>
          <p:nvPr>
            <p:ph type="title"/>
          </p:nvPr>
        </p:nvSpPr>
        <p:spPr>
          <a:xfrm>
            <a:off x="660866" y="217866"/>
            <a:ext cx="8596668" cy="860400"/>
          </a:xfrm>
        </p:spPr>
        <p:txBody>
          <a:bodyPr>
            <a:noAutofit/>
          </a:bodyPr>
          <a:p>
            <a:r>
              <a:rPr dirty="0" sz="4800" lang="en-US">
                <a:solidFill>
                  <a:schemeClr val="tx1"/>
                </a:solidFill>
              </a:rPr>
              <a:t>PROBLEM</a:t>
            </a:r>
            <a:r>
              <a:rPr b="1" dirty="0" sz="4800" lang="en-US">
                <a:solidFill>
                  <a:schemeClr val="tx1"/>
                </a:solidFill>
              </a:rPr>
              <a:t> </a:t>
            </a:r>
            <a:r>
              <a:rPr dirty="0" sz="4800" lang="en-US">
                <a:solidFill>
                  <a:schemeClr val="tx1"/>
                </a:solidFill>
              </a:rPr>
              <a:t>STATEMENT</a:t>
            </a:r>
          </a:p>
        </p:txBody>
      </p:sp>
      <p:sp>
        <p:nvSpPr>
          <p:cNvPr id="1048609" name="Text Placeholder 3"/>
          <p:cNvSpPr>
            <a:spLocks noGrp="1"/>
          </p:cNvSpPr>
          <p:nvPr>
            <p:ph type="body" idx="1"/>
          </p:nvPr>
        </p:nvSpPr>
        <p:spPr>
          <a:xfrm>
            <a:off x="348650" y="1138678"/>
            <a:ext cx="10779616" cy="5048518"/>
          </a:xfrm>
        </p:spPr>
        <p:txBody>
          <a:bodyPr>
            <a:noAutofit/>
          </a:bodyPr>
          <a:p>
            <a:pPr algn="just"/>
            <a:r>
              <a:rPr dirty="0" lang="en-US" smtClean="0">
                <a:solidFill>
                  <a:schemeClr val="tx1"/>
                </a:solidFill>
              </a:rPr>
              <a:t>The </a:t>
            </a:r>
            <a:r>
              <a:rPr dirty="0" lang="en-US" err="1">
                <a:solidFill>
                  <a:schemeClr val="tx1"/>
                </a:solidFill>
              </a:rPr>
              <a:t>HR</a:t>
            </a:r>
            <a:r>
              <a:rPr dirty="0" lang="en-US">
                <a:solidFill>
                  <a:schemeClr val="tx1"/>
                </a:solidFill>
              </a:rPr>
              <a:t> department of a company is analyzing employee performance across different pay zones to identify trends and areas for improvement. The dataset contains information on employee ID, first name, pay zone, and performance scores. The performance scores are categorized as "Fully Meets," "Exceeds," "Needs Improvement," and "PIP</a:t>
            </a:r>
            <a:r>
              <a:rPr dirty="0" lang="en-US" smtClean="0">
                <a:solidFill>
                  <a:schemeClr val="tx1"/>
                </a:solidFill>
              </a:rPr>
              <a:t>".</a:t>
            </a:r>
            <a:endParaRPr dirty="0" lang="en-US">
              <a:solidFill>
                <a:schemeClr val="tx1"/>
              </a:solidFill>
            </a:endParaRPr>
          </a:p>
          <a:p>
            <a:pPr algn="just"/>
            <a:r>
              <a:rPr dirty="0" lang="en-US" u="sng" smtClean="0">
                <a:solidFill>
                  <a:schemeClr val="tx1"/>
                </a:solidFill>
                <a:effectLst>
                  <a:outerShdw algn="tl" blurRad="38100" dir="2700000" dist="38100">
                    <a:srgbClr val="000000">
                      <a:alpha val="43137"/>
                    </a:srgbClr>
                  </a:outerShdw>
                </a:effectLst>
              </a:rPr>
              <a:t>OBJECTIVES</a:t>
            </a:r>
            <a:r>
              <a:rPr dirty="0" lang="en-US" smtClean="0">
                <a:solidFill>
                  <a:schemeClr val="tx1"/>
                </a:solidFill>
              </a:rPr>
              <a:t>:</a:t>
            </a:r>
            <a:endParaRPr dirty="0" lang="en-US">
              <a:solidFill>
                <a:schemeClr val="tx1"/>
              </a:solidFill>
            </a:endParaRPr>
          </a:p>
          <a:p>
            <a:pPr algn="just"/>
            <a:r>
              <a:rPr dirty="0" lang="en-US">
                <a:solidFill>
                  <a:schemeClr val="tx1"/>
                </a:solidFill>
              </a:rPr>
              <a:t>1. </a:t>
            </a:r>
            <a:r>
              <a:rPr dirty="0" lang="en-US" smtClean="0">
                <a:solidFill>
                  <a:schemeClr val="tx1"/>
                </a:solidFill>
              </a:rPr>
              <a:t>Analyze </a:t>
            </a:r>
            <a:r>
              <a:rPr dirty="0" lang="en-US">
                <a:solidFill>
                  <a:schemeClr val="tx1"/>
                </a:solidFill>
              </a:rPr>
              <a:t>the Distribution of Performance </a:t>
            </a:r>
            <a:r>
              <a:rPr dirty="0" lang="en-US" smtClean="0">
                <a:solidFill>
                  <a:schemeClr val="tx1"/>
                </a:solidFill>
              </a:rPr>
              <a:t>Scores</a:t>
            </a:r>
            <a:endParaRPr dirty="0" lang="en-US">
              <a:solidFill>
                <a:schemeClr val="tx1"/>
              </a:solidFill>
            </a:endParaRPr>
          </a:p>
          <a:p>
            <a:pPr algn="just"/>
            <a:r>
              <a:rPr dirty="0" lang="en-US">
                <a:solidFill>
                  <a:schemeClr val="tx1"/>
                </a:solidFill>
              </a:rPr>
              <a:t>2. </a:t>
            </a:r>
            <a:r>
              <a:rPr dirty="0" lang="en-US" smtClean="0">
                <a:solidFill>
                  <a:schemeClr val="tx1"/>
                </a:solidFill>
              </a:rPr>
              <a:t>Identify </a:t>
            </a:r>
            <a:r>
              <a:rPr dirty="0" lang="en-US">
                <a:solidFill>
                  <a:schemeClr val="tx1"/>
                </a:solidFill>
              </a:rPr>
              <a:t>Potential Areas of </a:t>
            </a:r>
            <a:r>
              <a:rPr dirty="0" lang="en-US" smtClean="0">
                <a:solidFill>
                  <a:schemeClr val="tx1"/>
                </a:solidFill>
              </a:rPr>
              <a:t>Concern</a:t>
            </a:r>
            <a:endParaRPr dirty="0" lang="en-US">
              <a:solidFill>
                <a:schemeClr val="tx1"/>
              </a:solidFill>
            </a:endParaRPr>
          </a:p>
          <a:p>
            <a:pPr algn="just"/>
            <a:r>
              <a:rPr dirty="0" lang="en-US">
                <a:solidFill>
                  <a:schemeClr val="tx1"/>
                </a:solidFill>
              </a:rPr>
              <a:t>3. </a:t>
            </a:r>
            <a:r>
              <a:rPr dirty="0" lang="en-US" smtClean="0">
                <a:solidFill>
                  <a:schemeClr val="tx1"/>
                </a:solidFill>
              </a:rPr>
              <a:t>Support </a:t>
            </a:r>
            <a:r>
              <a:rPr dirty="0" lang="en-US" err="1">
                <a:solidFill>
                  <a:schemeClr val="tx1"/>
                </a:solidFill>
              </a:rPr>
              <a:t>HR</a:t>
            </a:r>
            <a:r>
              <a:rPr dirty="0" lang="en-US">
                <a:solidFill>
                  <a:schemeClr val="tx1"/>
                </a:solidFill>
              </a:rPr>
              <a:t> </a:t>
            </a:r>
            <a:r>
              <a:rPr dirty="0" lang="en-US" smtClean="0">
                <a:solidFill>
                  <a:schemeClr val="tx1"/>
                </a:solidFill>
              </a:rPr>
              <a:t>Decision-Making</a:t>
            </a:r>
            <a:endParaRPr dirty="0" lang="en-US">
              <a:solidFill>
                <a:schemeClr val="tx1"/>
              </a:solidFill>
            </a:endParaRPr>
          </a:p>
          <a:p>
            <a:pPr algn="just"/>
            <a:r>
              <a:rPr dirty="0" lang="en-US" u="sng" smtClean="0">
                <a:solidFill>
                  <a:schemeClr val="tx1"/>
                </a:solidFill>
                <a:effectLst>
                  <a:outerShdw algn="tl" blurRad="38100" dir="2700000" dist="38100">
                    <a:srgbClr val="000000">
                      <a:alpha val="43137"/>
                    </a:srgbClr>
                  </a:outerShdw>
                </a:effectLst>
              </a:rPr>
              <a:t>DELIVERABLES</a:t>
            </a:r>
            <a:r>
              <a:rPr dirty="0" lang="en-US" smtClean="0">
                <a:solidFill>
                  <a:schemeClr val="tx1"/>
                </a:solidFill>
              </a:rPr>
              <a:t>:</a:t>
            </a:r>
            <a:endParaRPr dirty="0" lang="en-US">
              <a:solidFill>
                <a:schemeClr val="tx1"/>
              </a:solidFill>
            </a:endParaRPr>
          </a:p>
          <a:p>
            <a:pPr algn="just"/>
            <a:r>
              <a:rPr dirty="0" lang="en-US" smtClean="0">
                <a:solidFill>
                  <a:schemeClr val="tx1"/>
                </a:solidFill>
              </a:rPr>
              <a:t>-A </a:t>
            </a:r>
            <a:r>
              <a:rPr dirty="0" lang="en-US">
                <a:solidFill>
                  <a:schemeClr val="tx1"/>
                </a:solidFill>
              </a:rPr>
              <a:t>pivot table summarizing the distribution of performance scores across pay zones.</a:t>
            </a:r>
          </a:p>
          <a:p>
            <a:pPr algn="just"/>
            <a:r>
              <a:rPr dirty="0" lang="en-US" smtClean="0">
                <a:solidFill>
                  <a:schemeClr val="tx1"/>
                </a:solidFill>
              </a:rPr>
              <a:t>-A </a:t>
            </a:r>
            <a:r>
              <a:rPr dirty="0" lang="en-US">
                <a:solidFill>
                  <a:schemeClr val="tx1"/>
                </a:solidFill>
              </a:rPr>
              <a:t>pivot chart visualizing these findings to help </a:t>
            </a:r>
            <a:r>
              <a:rPr dirty="0" lang="en-US" err="1">
                <a:solidFill>
                  <a:schemeClr val="tx1"/>
                </a:solidFill>
              </a:rPr>
              <a:t>HR</a:t>
            </a:r>
            <a:r>
              <a:rPr dirty="0" lang="en-US">
                <a:solidFill>
                  <a:schemeClr val="tx1"/>
                </a:solidFill>
              </a:rPr>
              <a:t> quickly grasp performance trends.</a:t>
            </a:r>
          </a:p>
          <a:p>
            <a:pPr algn="just"/>
            <a:r>
              <a:rPr dirty="0" lang="en-US" smtClean="0">
                <a:solidFill>
                  <a:schemeClr val="tx1"/>
                </a:solidFill>
              </a:rPr>
              <a:t>-Recommendations </a:t>
            </a:r>
            <a:r>
              <a:rPr dirty="0" lang="en-US">
                <a:solidFill>
                  <a:schemeClr val="tx1"/>
                </a:solidFill>
              </a:rPr>
              <a:t>based on the analysis to guide </a:t>
            </a:r>
            <a:r>
              <a:rPr dirty="0" lang="en-US" err="1">
                <a:solidFill>
                  <a:schemeClr val="tx1"/>
                </a:solidFill>
              </a:rPr>
              <a:t>HR</a:t>
            </a:r>
            <a:r>
              <a:rPr dirty="0" lang="en-US">
                <a:solidFill>
                  <a:schemeClr val="tx1"/>
                </a:solidFill>
              </a:rPr>
              <a:t> strategies for improving employee performance.</a:t>
            </a:r>
            <a:endParaRPr dirty="0" lang="en-IN">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13" name="TextBox 1"/>
          <p:cNvSpPr txBox="1"/>
          <p:nvPr/>
        </p:nvSpPr>
        <p:spPr>
          <a:xfrm>
            <a:off x="351182" y="272240"/>
            <a:ext cx="7142922" cy="891540"/>
          </a:xfrm>
          <a:prstGeom prst="rect"/>
          <a:noFill/>
        </p:spPr>
        <p:txBody>
          <a:bodyPr rtlCol="0" wrap="square">
            <a:spAutoFit/>
          </a:bodyPr>
          <a:p>
            <a:r>
              <a:rPr dirty="0" sz="5400" lang="en-US"/>
              <a:t>PROJECT OVERVIEW</a:t>
            </a:r>
          </a:p>
        </p:txBody>
      </p:sp>
      <p:sp>
        <p:nvSpPr>
          <p:cNvPr id="1048614" name="TextBox 4"/>
          <p:cNvSpPr txBox="1"/>
          <p:nvPr/>
        </p:nvSpPr>
        <p:spPr>
          <a:xfrm>
            <a:off x="351182" y="1010904"/>
            <a:ext cx="5988676" cy="624840"/>
          </a:xfrm>
          <a:prstGeom prst="rect"/>
          <a:noFill/>
        </p:spPr>
        <p:txBody>
          <a:bodyPr rtlCol="0" wrap="square">
            <a:spAutoFit/>
          </a:bodyPr>
          <a:p>
            <a:r>
              <a:rPr dirty="0" lang="en-US" smtClean="0"/>
              <a:t>[EMPLOYEE PERFORMANCE ANALYSIS ACROSS PAY ZONES]</a:t>
            </a:r>
            <a:endParaRPr dirty="0" lang="en-US"/>
          </a:p>
        </p:txBody>
      </p:sp>
      <p:sp>
        <p:nvSpPr>
          <p:cNvPr id="1048615" name="TextBox 6"/>
          <p:cNvSpPr txBox="1"/>
          <p:nvPr/>
        </p:nvSpPr>
        <p:spPr>
          <a:xfrm>
            <a:off x="351182" y="1506828"/>
            <a:ext cx="10380372" cy="4053841"/>
          </a:xfrm>
          <a:prstGeom prst="rect"/>
          <a:noFill/>
        </p:spPr>
        <p:txBody>
          <a:bodyPr rtlCol="0" wrap="square">
            <a:spAutoFit/>
          </a:bodyPr>
          <a:p>
            <a:pPr algn="just"/>
            <a:r>
              <a:rPr dirty="0" sz="2000" lang="en-US"/>
              <a:t>The project aims to analyze the performance of employees across different pay zones within an organization. By examining the distribution of performance scores—categorized as "Fully Meets," "Exceeds," "Needs Improvement," and "PIP" (Performance Improvement Plan)—the project seeks to provide actionable insights to the </a:t>
            </a:r>
            <a:r>
              <a:rPr dirty="0" sz="2000" lang="en-US" err="1"/>
              <a:t>HR</a:t>
            </a:r>
            <a:r>
              <a:rPr dirty="0" sz="2000" lang="en-US"/>
              <a:t> department. The goal is to identify trends, potential problem areas, and opportunities for targeted interventions to improve overall employee performance</a:t>
            </a:r>
            <a:r>
              <a:rPr dirty="0" sz="2000" lang="en-US" smtClean="0"/>
              <a:t>.</a:t>
            </a:r>
          </a:p>
          <a:p>
            <a:pPr algn="just"/>
            <a:endParaRPr dirty="0" sz="2000" lang="en-US" smtClean="0"/>
          </a:p>
          <a:p>
            <a:pPr algn="just"/>
            <a:r>
              <a:rPr dirty="0" sz="2000" lang="en-US" smtClean="0"/>
              <a:t>The </a:t>
            </a:r>
            <a:r>
              <a:rPr dirty="0" sz="2000" lang="en-US"/>
              <a:t>project is expected to reveal performance trends across different pay zones, enabling </a:t>
            </a:r>
            <a:r>
              <a:rPr dirty="0" sz="2000" lang="en-US" err="1"/>
              <a:t>HR</a:t>
            </a:r>
            <a:r>
              <a:rPr dirty="0" sz="2000" lang="en-US"/>
              <a:t> to better understand where improvements are needed and how to allocate resources effectively. This will help in driving overall employee performance improvements, ensuring that all pay zones maintain or exceed desired performance levels.</a:t>
            </a:r>
          </a:p>
          <a:p>
            <a:pPr algn="just"/>
            <a:endParaRPr dirty="0" sz="2000" lang="en-IN"/>
          </a:p>
          <a:p>
            <a:pPr algn="just"/>
            <a:endParaRPr dirty="0" sz="20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16" name="TextBox 2"/>
          <p:cNvSpPr txBox="1"/>
          <p:nvPr/>
        </p:nvSpPr>
        <p:spPr>
          <a:xfrm>
            <a:off x="225287" y="463826"/>
            <a:ext cx="8865705" cy="891540"/>
          </a:xfrm>
          <a:prstGeom prst="rect"/>
          <a:noFill/>
        </p:spPr>
        <p:txBody>
          <a:bodyPr rtlCol="0" wrap="square">
            <a:spAutoFit/>
          </a:bodyPr>
          <a:p>
            <a:r>
              <a:rPr dirty="0" sz="5400" lang="en-US"/>
              <a:t>WHO ARE THE END USERS?</a:t>
            </a:r>
          </a:p>
        </p:txBody>
      </p:sp>
      <p:graphicFrame>
        <p:nvGraphicFramePr>
          <p:cNvPr id="4194305" name="Diagram 5"/>
          <p:cNvGraphicFramePr>
            <a:graphicFrameLocks/>
          </p:cNvGraphicFramePr>
          <p:nvPr/>
        </p:nvGraphicFramePr>
        <p:xfrm>
          <a:off x="225287" y="1483467"/>
          <a:ext cx="10464178" cy="4672634"/>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7" name="TextBox 1"/>
          <p:cNvSpPr txBox="1"/>
          <p:nvPr/>
        </p:nvSpPr>
        <p:spPr>
          <a:xfrm>
            <a:off x="225287" y="291548"/>
            <a:ext cx="9037983" cy="1754326"/>
          </a:xfrm>
          <a:prstGeom prst="rect"/>
          <a:noFill/>
        </p:spPr>
        <p:txBody>
          <a:bodyPr rtlCol="0" wrap="square">
            <a:spAutoFit/>
          </a:bodyPr>
          <a:p>
            <a:r>
              <a:rPr dirty="0" sz="5400" lang="en-US"/>
              <a:t>OUR SOLUTION AND ITS VALUE PROPOSITION</a:t>
            </a:r>
          </a:p>
        </p:txBody>
      </p:sp>
      <p:sp>
        <p:nvSpPr>
          <p:cNvPr id="1048618" name="TextBox 2"/>
          <p:cNvSpPr txBox="1"/>
          <p:nvPr/>
        </p:nvSpPr>
        <p:spPr>
          <a:xfrm>
            <a:off x="556590" y="2491409"/>
            <a:ext cx="8256106" cy="3724096"/>
          </a:xfrm>
          <a:prstGeom prst="rect"/>
          <a:noFill/>
        </p:spPr>
        <p:txBody>
          <a:bodyPr rtlCol="0" wrap="square">
            <a:spAutoFit/>
          </a:bodyPr>
          <a:p>
            <a:r>
              <a:rPr dirty="0" sz="2000" lang="en-US" smtClean="0"/>
              <a:t>FILTERING</a:t>
            </a:r>
            <a:r>
              <a:rPr dirty="0" sz="2000" lang="en-US" smtClean="0">
                <a:effectLst>
                  <a:outerShdw algn="tl" blurRad="38100" dir="2700000" dist="38100">
                    <a:srgbClr val="000000">
                      <a:alpha val="43137"/>
                    </a:srgbClr>
                  </a:outerShdw>
                </a:effectLst>
              </a:rPr>
              <a:t> -</a:t>
            </a:r>
            <a:r>
              <a:rPr dirty="0" sz="2000" lang="en-US" smtClean="0"/>
              <a:t> </a:t>
            </a:r>
            <a:r>
              <a:rPr dirty="0" sz="2000" lang="en-US"/>
              <a:t>Remove missing values.</a:t>
            </a:r>
          </a:p>
          <a:p>
            <a:endParaRPr dirty="0" sz="2000" lang="en-US"/>
          </a:p>
          <a:p>
            <a:r>
              <a:rPr dirty="0" sz="2000" lang="en-US" smtClean="0"/>
              <a:t>CONDITIONAL FORMATTING </a:t>
            </a:r>
            <a:r>
              <a:rPr dirty="0" sz="2000" lang="en-US" smtClean="0">
                <a:effectLst>
                  <a:outerShdw algn="tl" blurRad="38100" dir="2700000" dist="38100">
                    <a:srgbClr val="000000">
                      <a:alpha val="43137"/>
                    </a:srgbClr>
                  </a:outerShdw>
                </a:effectLst>
              </a:rPr>
              <a:t>-</a:t>
            </a:r>
            <a:r>
              <a:rPr dirty="0" sz="2000" lang="en-US" smtClean="0"/>
              <a:t> </a:t>
            </a:r>
            <a:r>
              <a:rPr dirty="0" sz="2000" lang="en-US"/>
              <a:t>Blanks,</a:t>
            </a:r>
            <a:r>
              <a:rPr dirty="0" lang="en-US"/>
              <a:t> Background Color Shading, Data Bars, Values.</a:t>
            </a:r>
          </a:p>
          <a:p>
            <a:endParaRPr dirty="0" lang="en-US"/>
          </a:p>
          <a:p>
            <a:r>
              <a:rPr dirty="0" sz="2000" lang="en-US" smtClean="0"/>
              <a:t>DATA FILTERING AND SORTING </a:t>
            </a:r>
            <a:r>
              <a:rPr dirty="0" sz="2000" lang="en-US" smtClean="0">
                <a:effectLst>
                  <a:outerShdw algn="tl" blurRad="38100" dir="2700000" dist="38100">
                    <a:srgbClr val="000000">
                      <a:alpha val="43137"/>
                    </a:srgbClr>
                  </a:outerShdw>
                </a:effectLst>
              </a:rPr>
              <a:t>- </a:t>
            </a:r>
            <a:r>
              <a:rPr dirty="0" sz="2000" lang="en-US"/>
              <a:t>Identify specific employee groups, such as those with exceeds, needs improvements and fully meets.</a:t>
            </a:r>
          </a:p>
          <a:p>
            <a:endParaRPr dirty="0" sz="2000" lang="en-US"/>
          </a:p>
          <a:p>
            <a:r>
              <a:rPr dirty="0" sz="2000" lang="en-US" smtClean="0"/>
              <a:t>PIVOT TABLE </a:t>
            </a:r>
            <a:r>
              <a:rPr dirty="0" sz="2000" lang="en-US" smtClean="0">
                <a:effectLst>
                  <a:outerShdw algn="tl" blurRad="38100" dir="2700000" dist="38100">
                    <a:srgbClr val="000000">
                      <a:alpha val="43137"/>
                    </a:srgbClr>
                  </a:outerShdw>
                </a:effectLst>
              </a:rPr>
              <a:t>-</a:t>
            </a:r>
            <a:r>
              <a:rPr dirty="0" sz="2000" lang="en-US" smtClean="0"/>
              <a:t> </a:t>
            </a:r>
            <a:r>
              <a:rPr dirty="0" sz="2000" lang="en-US"/>
              <a:t>Summary of employee performance under their current rating .</a:t>
            </a:r>
          </a:p>
          <a:p>
            <a:endParaRPr dirty="0" sz="2000" lang="en-US"/>
          </a:p>
          <a:p>
            <a:r>
              <a:rPr dirty="0" sz="2000" lang="en-US" smtClean="0"/>
              <a:t>GRAPHS</a:t>
            </a:r>
            <a:r>
              <a:rPr dirty="0" sz="2000" lang="en-US" smtClean="0">
                <a:effectLst>
                  <a:outerShdw algn="tl" blurRad="38100" dir="2700000" dist="38100">
                    <a:srgbClr val="000000">
                      <a:alpha val="43137"/>
                    </a:srgbClr>
                  </a:outerShdw>
                </a:effectLst>
              </a:rPr>
              <a:t> -</a:t>
            </a:r>
            <a:r>
              <a:rPr dirty="0" sz="2000" lang="en-US" smtClean="0"/>
              <a:t> Final Report.</a:t>
            </a:r>
            <a:endParaRPr dirty="0" sz="20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9" name="TextBox 1"/>
          <p:cNvSpPr txBox="1"/>
          <p:nvPr/>
        </p:nvSpPr>
        <p:spPr>
          <a:xfrm>
            <a:off x="490330" y="397565"/>
            <a:ext cx="8004314" cy="923330"/>
          </a:xfrm>
          <a:prstGeom prst="rect"/>
          <a:noFill/>
        </p:spPr>
        <p:txBody>
          <a:bodyPr rtlCol="0" wrap="square">
            <a:spAutoFit/>
          </a:bodyPr>
          <a:p>
            <a:r>
              <a:rPr dirty="0" sz="5400" lang="en-US"/>
              <a:t>DATASET DESCRIPTION</a:t>
            </a:r>
          </a:p>
        </p:txBody>
      </p:sp>
      <p:sp>
        <p:nvSpPr>
          <p:cNvPr id="1048620" name="TextBox 2"/>
          <p:cNvSpPr txBox="1"/>
          <p:nvPr/>
        </p:nvSpPr>
        <p:spPr>
          <a:xfrm>
            <a:off x="601945" y="1938364"/>
            <a:ext cx="8400385" cy="3170099"/>
          </a:xfrm>
          <a:prstGeom prst="rect"/>
          <a:noFill/>
        </p:spPr>
        <p:txBody>
          <a:bodyPr rtlCol="0" wrap="square">
            <a:spAutoFit/>
          </a:bodyPr>
          <a:p>
            <a:r>
              <a:rPr dirty="0" sz="2000" lang="en-US"/>
              <a:t>EMPLOYEE </a:t>
            </a:r>
            <a:r>
              <a:rPr dirty="0" sz="2000" lang="en-US" smtClean="0"/>
              <a:t>ID : </a:t>
            </a:r>
            <a:r>
              <a:rPr dirty="0" sz="2000" lang="en-US"/>
              <a:t>Unique identifier for each employee in the    organization.</a:t>
            </a:r>
          </a:p>
          <a:p>
            <a:endParaRPr dirty="0" sz="2000" lang="en-US"/>
          </a:p>
          <a:p>
            <a:r>
              <a:rPr dirty="0" sz="2000" lang="en-US"/>
              <a:t>FIRST </a:t>
            </a:r>
            <a:r>
              <a:rPr dirty="0" sz="2000" lang="en-US" smtClean="0"/>
              <a:t>NAME : </a:t>
            </a:r>
            <a:r>
              <a:rPr dirty="0" sz="2000" lang="en-US"/>
              <a:t>The first name of the employee.</a:t>
            </a:r>
          </a:p>
          <a:p>
            <a:endParaRPr dirty="0" sz="2000" lang="en-US"/>
          </a:p>
          <a:p>
            <a:r>
              <a:rPr dirty="0" sz="2000" lang="en-US"/>
              <a:t>PAY </a:t>
            </a:r>
            <a:r>
              <a:rPr dirty="0" sz="2000" lang="en-US" smtClean="0"/>
              <a:t>ZONE : </a:t>
            </a:r>
            <a:r>
              <a:rPr dirty="0" sz="2000" lang="en-US"/>
              <a:t>The pay zone or salary band to which the employee's compensation falls.</a:t>
            </a:r>
          </a:p>
          <a:p>
            <a:endParaRPr dirty="0" sz="2000" lang="en-US" u="sng"/>
          </a:p>
          <a:p>
            <a:r>
              <a:rPr dirty="0" sz="2000" lang="en-US" smtClean="0"/>
              <a:t>PERFORMANCE SCORE : </a:t>
            </a:r>
            <a:r>
              <a:rPr dirty="0" sz="2000" lang="en-US"/>
              <a:t>A score indicating the employee's performance level (e.g., Excellent, Satisfactory, Needs Improvement).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21" name="TextBox 1"/>
          <p:cNvSpPr txBox="1"/>
          <p:nvPr/>
        </p:nvSpPr>
        <p:spPr>
          <a:xfrm>
            <a:off x="543338" y="320213"/>
            <a:ext cx="6520070" cy="923330"/>
          </a:xfrm>
          <a:prstGeom prst="rect"/>
          <a:noFill/>
        </p:spPr>
        <p:txBody>
          <a:bodyPr rtlCol="0" wrap="square">
            <a:spAutoFit/>
          </a:bodyPr>
          <a:p>
            <a:r>
              <a:rPr dirty="0" sz="5400" lang="en-US"/>
              <a:t>MODELLING</a:t>
            </a:r>
          </a:p>
        </p:txBody>
      </p:sp>
      <p:sp>
        <p:nvSpPr>
          <p:cNvPr id="1048622" name="TextBox 2"/>
          <p:cNvSpPr txBox="1"/>
          <p:nvPr/>
        </p:nvSpPr>
        <p:spPr>
          <a:xfrm>
            <a:off x="543338" y="1842799"/>
            <a:ext cx="8958469" cy="3477875"/>
          </a:xfrm>
          <a:prstGeom prst="rect"/>
          <a:noFill/>
        </p:spPr>
        <p:txBody>
          <a:bodyPr rtlCol="0" wrap="square">
            <a:spAutoFit/>
          </a:bodyPr>
          <a:p>
            <a:r>
              <a:rPr dirty="0" sz="2000" lang="en-US" smtClean="0"/>
              <a:t>DATA SET : </a:t>
            </a:r>
            <a:r>
              <a:rPr dirty="0" sz="2000" lang="en-US"/>
              <a:t>Kaggle, Employee dataset.</a:t>
            </a:r>
          </a:p>
          <a:p>
            <a:endParaRPr dirty="0" sz="2000" lang="en-US"/>
          </a:p>
          <a:p>
            <a:r>
              <a:rPr dirty="0" sz="2000" lang="en-US"/>
              <a:t>FEATURE </a:t>
            </a:r>
            <a:r>
              <a:rPr dirty="0" sz="2000" lang="en-US" smtClean="0"/>
              <a:t>SELECTION : </a:t>
            </a:r>
            <a:r>
              <a:rPr dirty="0" sz="2000" lang="en-US"/>
              <a:t>Slicer, Conditional Formatting, Designing.</a:t>
            </a:r>
          </a:p>
          <a:p>
            <a:endParaRPr dirty="0" sz="2000" lang="en-US"/>
          </a:p>
          <a:p>
            <a:r>
              <a:rPr dirty="0" sz="2000" lang="en-US"/>
              <a:t>DATA </a:t>
            </a:r>
            <a:r>
              <a:rPr dirty="0" sz="2000" lang="en-US" smtClean="0"/>
              <a:t>CLEANING : </a:t>
            </a:r>
            <a:r>
              <a:rPr dirty="0" sz="2000" lang="en-US"/>
              <a:t>Missing values, Irrelevant data, Correct Errors, Remove Unnecessary Columns and Rows. </a:t>
            </a:r>
          </a:p>
          <a:p>
            <a:endParaRPr dirty="0" sz="2000" lang="en-US"/>
          </a:p>
          <a:p>
            <a:r>
              <a:rPr dirty="0" sz="2000" lang="en-US"/>
              <a:t>PIVOT </a:t>
            </a:r>
            <a:r>
              <a:rPr dirty="0" sz="2000" lang="en-US" smtClean="0"/>
              <a:t>TABLE : </a:t>
            </a:r>
            <a:r>
              <a:rPr dirty="0" sz="2000" lang="en-US"/>
              <a:t>Employee ID, First Name, Pay zone, </a:t>
            </a:r>
            <a:r>
              <a:rPr dirty="0" sz="2000" lang="en-US" smtClean="0"/>
              <a:t>Performance Score.  </a:t>
            </a:r>
            <a:endParaRPr dirty="0" sz="2000" lang="en-US"/>
          </a:p>
          <a:p>
            <a:endParaRPr dirty="0" sz="2000" lang="en-US"/>
          </a:p>
          <a:p>
            <a:r>
              <a:rPr dirty="0" sz="2000" lang="en-US" smtClean="0"/>
              <a:t>CHART : </a:t>
            </a:r>
            <a:r>
              <a:rPr dirty="0" sz="2000" lang="en-US"/>
              <a:t>Report of Employee Performance based on their Employee Id is represent in Values and Performance Score presented as Column Chart..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lastClr="000000" val="windowText"/>
      </a:dk1>
      <a:lt1>
        <a:sysClr lastClr="FFFFFF" val="window"/>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algn="ctr" flip="none" sx="70000" sy="70000" tx="0" ty="0"/>
        </a:blipFill>
        <a:blipFill>
          <a:blip xmlns:r="http://schemas.openxmlformats.org/officeDocument/2006/relationships" r:embed="rId1">
            <a:duotone>
              <a:schemeClr val="phClr">
                <a:shade val="22000"/>
                <a:satMod val="160000"/>
              </a:schemeClr>
              <a:schemeClr val="phClr">
                <a:shade val="45000"/>
                <a:satMod val="100000"/>
              </a:schemeClr>
            </a:duotone>
          </a:blip>
          <a:tile algn="ctr" flip="none" sx="65000" sy="65000" tx="0" ty="0"/>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algn="t" blurRad="38100" dir="5400000" dist="25400" rotWithShape="0">
              <a:srgbClr val="000000">
                <a:alpha val="50000"/>
              </a:srgbClr>
            </a:outerShdw>
          </a:effectLst>
        </a:effectStyle>
        <a:effectStyle>
          <a:effectLst>
            <a:outerShdw algn="t" blurRad="38100" dir="5400000" dist="25400" rotWithShape="0">
              <a:srgbClr val="000000">
                <a:alpha val="50000"/>
              </a:srgbClr>
            </a:outerShdw>
          </a:effectLst>
        </a:effectStyle>
        <a:effectStyle>
          <a:effectLst>
            <a:outerShdw algn="t" blurRad="50800" dir="5400000" dist="50800" rotWithShape="0">
              <a:srgbClr val="000000">
                <a:alpha val="60000"/>
              </a:srgbClr>
            </a:outerShdw>
          </a:effectLst>
          <a:scene3d>
            <a:camera prst="isometricBottomUp" fov="0">
              <a:rot lat="0" lon="0" rev="0"/>
            </a:camera>
            <a:lightRig dir="b" rig="soft">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algn="tl" flip="none" sx="55000" sy="55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admi</cp:lastModifiedBy>
  <dcterms:created xsi:type="dcterms:W3CDTF">2024-08-20T13:32:52Z</dcterms:created>
  <dcterms:modified xsi:type="dcterms:W3CDTF">2024-09-25T12:23:04Z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3c61a0b6ca6b4b73a7e5b9829dc9dafc</vt:lpwstr>
  </property>
</Properties>
</file>