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5" r:id="rId8"/>
    <p:sldId id="274" r:id="rId9"/>
    <p:sldId id="276" r:id="rId10"/>
    <p:sldId id="265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>
        <p:scale>
          <a:sx n="66" d="100"/>
          <a:sy n="66" d="100"/>
        </p:scale>
        <p:origin x="90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446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215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673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042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1933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7714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0021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03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147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3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341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51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9874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88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39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063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81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F2DC79-2FBF-4210-87B7-885E6D5E1117}" type="datetimeFigureOut">
              <a:rPr lang="ar-SA" smtClean="0"/>
              <a:t>02/08/1441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904DC0-D41A-4E2F-8E62-ED852F92CED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89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 descr="images"/>
          <p:cNvSpPr>
            <a:spLocks noChangeArrowheads="1"/>
          </p:cNvSpPr>
          <p:nvPr/>
        </p:nvSpPr>
        <p:spPr bwMode="auto">
          <a:xfrm>
            <a:off x="0" y="0"/>
            <a:ext cx="1852882" cy="196153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154063-D55C-49BA-A52A-43C3D155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991" y="1370306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/>
              <a:t>COLLEGE OF COMPUTER SCIENCE AND INFORMATION TECHNOLOGY</a:t>
            </a:r>
            <a:br>
              <a:rPr lang="en-GB" sz="2000" b="1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GB" sz="2000" b="1" dirty="0"/>
              <a:t>JAZAN UNIVERSITY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240D6C2-B87A-49E6-BEC3-ABF18A263C29}"/>
              </a:ext>
            </a:extLst>
          </p:cNvPr>
          <p:cNvSpPr/>
          <p:nvPr/>
        </p:nvSpPr>
        <p:spPr>
          <a:xfrm>
            <a:off x="3526564" y="605577"/>
            <a:ext cx="6096000" cy="1548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chemeClr val="bg1"/>
                </a:solidFill>
                <a:latin typeface="Curlz MT" panose="04040404050702020202" pitchFamily="82" charset="0"/>
                <a:ea typeface="Calibri" panose="020F0502020204030204" pitchFamily="34" charset="0"/>
                <a:cs typeface="Arial" panose="020B0604020202020204" pitchFamily="34" charset="0"/>
              </a:rPr>
              <a:t>MINI PROJECT</a:t>
            </a:r>
            <a:endParaRPr lang="en-US" sz="1200" dirty="0">
              <a:solidFill>
                <a:schemeClr val="bg1"/>
              </a:solidFill>
              <a:latin typeface="Curlz MT" panose="040404040507020202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solidFill>
                  <a:schemeClr val="bg1"/>
                </a:solidFill>
                <a:latin typeface="Curlz MT" panose="04040404050702020202" pitchFamily="82" charset="0"/>
                <a:ea typeface="Calibri" panose="020F0502020204030204" pitchFamily="34" charset="0"/>
                <a:cs typeface="Arial" panose="020B0604020202020204" pitchFamily="34" charset="0"/>
              </a:rPr>
              <a:t>Souq.com </a:t>
            </a:r>
            <a:endParaRPr lang="en-US" sz="1200" dirty="0">
              <a:solidFill>
                <a:schemeClr val="bg1"/>
              </a:solidFill>
              <a:latin typeface="Curlz MT" panose="040404040507020202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chemeClr val="bg1"/>
                </a:solidFill>
                <a:latin typeface="Curlz MT" panose="04040404050702020202" pitchFamily="82" charset="0"/>
                <a:ea typeface="Calibri" panose="020F0502020204030204" pitchFamily="34" charset="0"/>
                <a:cs typeface="Arial" panose="020B0604020202020204" pitchFamily="34" charset="0"/>
              </a:rPr>
              <a:t>COURSE – INTERNET TECHNOLOGY</a:t>
            </a:r>
            <a:endParaRPr lang="en-US" sz="1200" dirty="0">
              <a:solidFill>
                <a:schemeClr val="bg1"/>
              </a:solidFill>
              <a:effectLst/>
              <a:latin typeface="Curlz MT" panose="040404040507020202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جدول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56252"/>
              </p:ext>
            </p:extLst>
          </p:nvPr>
        </p:nvGraphicFramePr>
        <p:xfrm>
          <a:off x="3797300" y="2853690"/>
          <a:ext cx="5545296" cy="3242308"/>
        </p:xfrm>
        <a:graphic>
          <a:graphicData uri="http://schemas.openxmlformats.org/drawingml/2006/table">
            <a:tbl>
              <a:tblPr firstRow="1" firstCol="1" bandRow="1"/>
              <a:tblGrid>
                <a:gridCol w="2902741"/>
                <a:gridCol w="2642555"/>
              </a:tblGrid>
              <a:tr h="656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rgbClr val="604A7B"/>
                          </a:solidFill>
                          <a:effectLst/>
                          <a:latin typeface="Gabriola" panose="04040605051002020D02" pitchFamily="8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rgbClr val="604A7B"/>
                          </a:solidFill>
                          <a:effectLst/>
                          <a:latin typeface="Gabriola" panose="04040605051002020D02" pitchFamily="8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u="dash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Huda  khubrany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u="dash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201801510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656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u="dash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Amani  oraibi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u="dash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201806766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u="dash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Noura alharbi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u="dash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201701379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643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u="dash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Amal  shapi</a:t>
                      </a:r>
                      <a:endParaRPr lang="en-US" sz="110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u="dash" dirty="0">
                          <a:solidFill>
                            <a:srgbClr val="31859C"/>
                          </a:solidFill>
                          <a:effectLst/>
                          <a:latin typeface="Andalus" panose="02020603050405020304" pitchFamily="18" charset="-78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201806741</a:t>
                      </a:r>
                      <a:endParaRPr lang="en-US" sz="1100" dirty="0">
                        <a:solidFill>
                          <a:srgbClr val="5F497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99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061911" y="593272"/>
            <a:ext cx="6379632" cy="409244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9600" b="1" dirty="0">
                <a:solidFill>
                  <a:schemeClr val="bg1"/>
                </a:solidFill>
                <a:latin typeface="Curlz MT" panose="04040404050702020202" pitchFamily="82" charset="0"/>
              </a:rPr>
              <a:t>Thank you</a:t>
            </a:r>
            <a:endParaRPr lang="ar-SA" sz="9600" b="1" dirty="0">
              <a:solidFill>
                <a:schemeClr val="bg1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1A9ED-2890-4A7A-A11A-54543272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anose="04040404050702020202" pitchFamily="82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32036D-5410-4614-BC8D-4B33BD40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We connect people and products – opening up a world of possibility. From bracelets and backpacks to tablets and toy cars – we give you access to everything you need and want. Our range is unparalleled, and our prices unbeatable. </a:t>
            </a:r>
            <a:b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Driven by smart technology, everything we do is designed to put the power directly in your hands – giving you the freedom to shop however, whenever and wherever you like. </a:t>
            </a:r>
            <a:b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We’re trusted by millions, because we don’t just deliver to your doorstep, we were born here. With Souq.com you’ll always be getting a good deal – with exceptional service that makes your shopping experience as easy and seamless as possible. </a:t>
            </a:r>
            <a:b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GB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This is Souq.com – the power is in your hands. </a:t>
            </a:r>
            <a:endParaRPr lang="en-US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D2C5A-C76E-49E7-9013-EB16774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1265768"/>
            <a:ext cx="8761413" cy="706964"/>
          </a:xfrm>
        </p:spPr>
        <p:txBody>
          <a:bodyPr/>
          <a:lstStyle/>
          <a:p>
            <a:pPr algn="ctr"/>
            <a:r>
              <a:rPr lang="en-GB" sz="6000" b="1" dirty="0">
                <a:latin typeface="Curlz MT" panose="04040404050702020202" pitchFamily="82" charset="0"/>
              </a:rPr>
              <a:t>Home page</a:t>
            </a:r>
            <a:r>
              <a:rPr lang="en-US" sz="6000" dirty="0">
                <a:latin typeface="Curlz MT" panose="04040404050702020202" pitchFamily="82" charset="0"/>
              </a:rPr>
              <a:t/>
            </a:r>
            <a:br>
              <a:rPr lang="en-US" sz="6000" dirty="0">
                <a:latin typeface="Curlz MT" panose="04040404050702020202" pitchFamily="82" charset="0"/>
              </a:rPr>
            </a:br>
            <a:endParaRPr lang="en-US" sz="6000" dirty="0">
              <a:latin typeface="Curlz MT" panose="04040404050702020202" pitchFamily="82" charset="0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29" y="1972732"/>
            <a:ext cx="8616998" cy="48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906D1-4BC2-49A8-91E1-A90A8E35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97" y="1133325"/>
            <a:ext cx="8761413" cy="706964"/>
          </a:xfrm>
        </p:spPr>
        <p:txBody>
          <a:bodyPr/>
          <a:lstStyle/>
          <a:p>
            <a:pPr algn="ctr"/>
            <a:r>
              <a:rPr lang="en-GB" sz="7200" b="1" dirty="0">
                <a:latin typeface="Curlz MT" panose="04040404050702020202" pitchFamily="82" charset="0"/>
              </a:rPr>
              <a:t>Login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3" y="1992712"/>
            <a:ext cx="8653624" cy="48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B7933-6CA7-4E69-BD28-F608E903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4" y="988182"/>
            <a:ext cx="8761413" cy="706964"/>
          </a:xfrm>
        </p:spPr>
        <p:txBody>
          <a:bodyPr/>
          <a:lstStyle/>
          <a:p>
            <a:pPr algn="ctr"/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anose="04040404050702020202" pitchFamily="82" charset="0"/>
              </a:rPr>
              <a:t>Register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6" y="1796865"/>
            <a:ext cx="9001967" cy="50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0C2CA-0441-44A3-8A2F-AFB854C7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796" y="926658"/>
            <a:ext cx="8761413" cy="706964"/>
          </a:xfrm>
        </p:spPr>
        <p:txBody>
          <a:bodyPr/>
          <a:lstStyle/>
          <a:p>
            <a:pPr algn="ctr"/>
            <a:r>
              <a:rPr lang="en-GB" sz="6600" b="1" dirty="0">
                <a:latin typeface="Curlz MT" panose="04040404050702020202" pitchFamily="82" charset="0"/>
              </a:rPr>
              <a:t>Games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96" y="1633622"/>
            <a:ext cx="9292318" cy="522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0597F-8FE3-4D72-BF61-C5F66E01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54" y="1213154"/>
            <a:ext cx="8761413" cy="706964"/>
          </a:xfrm>
        </p:spPr>
        <p:txBody>
          <a:bodyPr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anose="04040404050702020202" pitchFamily="82" charset="0"/>
              </a:rPr>
              <a:t>Electronics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anose="04040404050702020202" pitchFamily="82" charset="0"/>
              </a:rPr>
              <a:t/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anose="04040404050702020202" pitchFamily="82" charset="0"/>
              </a:rPr>
            </a:b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6" y="1920118"/>
            <a:ext cx="8782743" cy="49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B3132-F145-4E9C-8D12-E6C24CD6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54" y="915610"/>
            <a:ext cx="8761413" cy="706964"/>
          </a:xfrm>
        </p:spPr>
        <p:txBody>
          <a:bodyPr/>
          <a:lstStyle/>
          <a:p>
            <a:pPr algn="ctr"/>
            <a:r>
              <a:rPr lang="en-US" sz="6600" b="1" dirty="0">
                <a:latin typeface="Curlz MT" panose="04040404050702020202" pitchFamily="82" charset="0"/>
              </a:rPr>
              <a:t>Dresses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54" y="1622574"/>
            <a:ext cx="9492342" cy="53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47CD9-9651-4614-80E5-02C5845B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4" y="1354668"/>
            <a:ext cx="8761413" cy="706964"/>
          </a:xfrm>
        </p:spPr>
        <p:txBody>
          <a:bodyPr/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Curlz MT" panose="04040404050702020202" pitchFamily="82" charset="0"/>
                <a:cs typeface="Arabic Typesetting" panose="03020402040406030203" pitchFamily="66" charset="-78"/>
              </a:rPr>
              <a:t>Contact us</a:t>
            </a:r>
            <a:r>
              <a:rPr lang="en-US" sz="6600" dirty="0">
                <a:solidFill>
                  <a:schemeClr val="bg1"/>
                </a:solidFill>
                <a:latin typeface="Curlz MT" panose="04040404050702020202" pitchFamily="82" charset="0"/>
                <a:cs typeface="Arabic Typesetting" panose="03020402040406030203" pitchFamily="66" charset="-78"/>
              </a:rPr>
              <a:t/>
            </a:r>
            <a:br>
              <a:rPr lang="en-US" sz="6600" dirty="0">
                <a:solidFill>
                  <a:schemeClr val="bg1"/>
                </a:solidFill>
                <a:latin typeface="Curlz MT" panose="04040404050702020202" pitchFamily="82" charset="0"/>
                <a:cs typeface="Arabic Typesetting" panose="03020402040406030203" pitchFamily="66" charset="-78"/>
              </a:rPr>
            </a:br>
            <a:endParaRPr lang="en-US" sz="6600" dirty="0">
              <a:solidFill>
                <a:schemeClr val="bg1"/>
              </a:solidFill>
              <a:latin typeface="Curlz MT" panose="04040404050702020202" pitchFamily="82" charset="0"/>
              <a:cs typeface="Arabic Typesetting" panose="03020402040406030203" pitchFamily="66" charset="-78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2367838"/>
            <a:ext cx="6527799" cy="44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مجلس إدارة أيون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مجلس إدارة 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جلس إدارة 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86</Words>
  <Application>Microsoft Office PowerPoint</Application>
  <PresentationFormat>ملء الشاشة</PresentationFormat>
  <Paragraphs>24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20" baseType="lpstr">
      <vt:lpstr>Andalus</vt:lpstr>
      <vt:lpstr>Arabic Typesetting</vt:lpstr>
      <vt:lpstr>Arial</vt:lpstr>
      <vt:lpstr>Calibri</vt:lpstr>
      <vt:lpstr>Century Gothic</vt:lpstr>
      <vt:lpstr>Curlz MT</vt:lpstr>
      <vt:lpstr>Gabriola</vt:lpstr>
      <vt:lpstr>Times New Roman</vt:lpstr>
      <vt:lpstr>Wingdings 3</vt:lpstr>
      <vt:lpstr>مجلس إدارة أيون</vt:lpstr>
      <vt:lpstr>COLLEGE OF COMPUTER SCIENCE AND INFORMATION TECHNOLOGY  JAZAN UNIVERSITY </vt:lpstr>
      <vt:lpstr>Introduction </vt:lpstr>
      <vt:lpstr>Home page </vt:lpstr>
      <vt:lpstr>Login </vt:lpstr>
      <vt:lpstr>Register </vt:lpstr>
      <vt:lpstr>Games </vt:lpstr>
      <vt:lpstr>Electronics </vt:lpstr>
      <vt:lpstr>Dresses </vt:lpstr>
      <vt:lpstr>Contact us 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Computer Science &amp; Information Systems</dc:title>
  <dc:creator>Ameera ..</dc:creator>
  <cp:lastModifiedBy>حساب Microsoft</cp:lastModifiedBy>
  <cp:revision>12</cp:revision>
  <dcterms:created xsi:type="dcterms:W3CDTF">2019-07-19T08:04:04Z</dcterms:created>
  <dcterms:modified xsi:type="dcterms:W3CDTF">2020-03-26T10:50:52Z</dcterms:modified>
</cp:coreProperties>
</file>