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4" autoAdjust="0"/>
    <p:restoredTop sz="94637" autoAdjust="0"/>
  </p:normalViewPr>
  <p:slideViewPr>
    <p:cSldViewPr>
      <p:cViewPr varScale="1">
        <p:scale>
          <a:sx n="72" d="100"/>
          <a:sy n="72" d="100"/>
        </p:scale>
        <p:origin x="-11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zh-CN" altLang="zh-CN" dirty="0" smtClean="0"/>
              <a:t>基于“室内生活圈”的线下好友推荐</a:t>
            </a:r>
            <a:r>
              <a:rPr lang="zh-CN" altLang="zh-CN" dirty="0" smtClean="0"/>
              <a:t>方法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907704" y="1495425"/>
          <a:ext cx="5267325" cy="5362575"/>
        </p:xfrm>
        <a:graphic>
          <a:graphicData uri="http://schemas.openxmlformats.org/presentationml/2006/ole">
            <p:oleObj spid="_x0000_s3073" name="Visio" r:id="rId3" imgW="6043976" imgH="615475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用户生活圈模型维护（高级功能）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算法离线进行，不与前端直接交互</a:t>
            </a:r>
            <a:endParaRPr lang="en-US" altLang="zh-CN" dirty="0" smtClean="0"/>
          </a:p>
          <a:p>
            <a:r>
              <a:rPr lang="zh-CN" altLang="en-US" dirty="0" smtClean="0"/>
              <a:t>数据只从用户基础数据中读取</a:t>
            </a:r>
            <a:endParaRPr lang="en-US" altLang="zh-CN" dirty="0" smtClean="0"/>
          </a:p>
          <a:p>
            <a:r>
              <a:rPr lang="zh-CN" altLang="en-US" dirty="0" smtClean="0"/>
              <a:t>计算用户计划列表</a:t>
            </a:r>
            <a:endParaRPr lang="en-US" altLang="zh-CN" dirty="0" smtClean="0"/>
          </a:p>
          <a:p>
            <a:r>
              <a:rPr lang="zh-CN" altLang="en-US" dirty="0" smtClean="0"/>
              <a:t>用户计划匹配（待定）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系统框架</a:t>
            </a:r>
            <a:endParaRPr lang="zh-CN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75" y="2001044"/>
            <a:ext cx="50482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地图标记</a:t>
            </a:r>
            <a:endParaRPr lang="en-US" altLang="zh-CN" dirty="0" smtClean="0"/>
          </a:p>
          <a:p>
            <a:r>
              <a:rPr lang="zh-CN" altLang="en-US" dirty="0" smtClean="0"/>
              <a:t>用户数据接口</a:t>
            </a:r>
            <a:endParaRPr lang="en-US" altLang="zh-CN" dirty="0" smtClean="0"/>
          </a:p>
          <a:p>
            <a:r>
              <a:rPr lang="zh-CN" altLang="en-US" dirty="0" smtClean="0"/>
              <a:t>用户模型维护</a:t>
            </a:r>
            <a:endParaRPr lang="en-US" altLang="zh-CN" dirty="0" smtClean="0"/>
          </a:p>
          <a:p>
            <a:r>
              <a:rPr lang="zh-CN" altLang="en-US" dirty="0" smtClean="0"/>
              <a:t>用户生活圈模型维护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地图标记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GPS</a:t>
            </a:r>
            <a:r>
              <a:rPr lang="zh-CN" altLang="en-US" dirty="0" smtClean="0"/>
              <a:t>地图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城市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区</a:t>
            </a:r>
            <a:r>
              <a:rPr lang="zh-CN" altLang="en-US" dirty="0" smtClean="0"/>
              <a:t>镇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经纬度</a:t>
            </a:r>
            <a:endParaRPr lang="en-US" altLang="zh-CN" dirty="0" smtClean="0"/>
          </a:p>
          <a:p>
            <a:r>
              <a:rPr lang="zh-CN" altLang="en-US" dirty="0" smtClean="0"/>
              <a:t>室内地图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楼层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平面坐标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地图标记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GPS</a:t>
            </a:r>
            <a:r>
              <a:rPr lang="zh-CN" altLang="en-US" dirty="0" smtClean="0"/>
              <a:t>地图作为室内地图的索引</a:t>
            </a:r>
            <a:endParaRPr lang="en-US" altLang="zh-CN" dirty="0" smtClean="0"/>
          </a:p>
          <a:p>
            <a:r>
              <a:rPr lang="zh-CN" altLang="en-US" dirty="0" smtClean="0"/>
              <a:t>室内地图采用配置文件的方式，便于快速读写，便于维护。</a:t>
            </a:r>
            <a:endParaRPr lang="en-US" altLang="zh-CN" dirty="0" smtClean="0"/>
          </a:p>
          <a:p>
            <a:r>
              <a:rPr lang="zh-CN" altLang="en-US" dirty="0" smtClean="0"/>
              <a:t>室内地图主要确定用户的室内位置，以及对应属性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用户数据接口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用户数据的维护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函数模型</a:t>
            </a:r>
            <a:r>
              <a:rPr lang="en-US" altLang="zh-CN" dirty="0" err="1" smtClean="0"/>
              <a:t>User_Process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由前端服务器发出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，后台进行响应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Data</a:t>
            </a:r>
            <a:r>
              <a:rPr lang="zh-CN" altLang="en-US" dirty="0" smtClean="0"/>
              <a:t>包括：室内地图索引，室内位置、属性、时间、用户计划。其中用户计划应包含时间、位置、属性。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Cmd</a:t>
            </a:r>
            <a:r>
              <a:rPr lang="zh-CN" altLang="en-US" dirty="0" smtClean="0"/>
              <a:t>包括：</a:t>
            </a:r>
            <a:r>
              <a:rPr lang="en-US" altLang="zh-CN" dirty="0" smtClean="0"/>
              <a:t>CREATE,DELETE,APPLY,UPDATE</a:t>
            </a:r>
          </a:p>
          <a:p>
            <a:r>
              <a:rPr lang="zh-CN" altLang="en-US" dirty="0" smtClean="0"/>
              <a:t>好友推荐接口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函数模型</a:t>
            </a:r>
            <a:r>
              <a:rPr lang="en-US" altLang="zh-CN" dirty="0" err="1" smtClean="0"/>
              <a:t>Friend_Refer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User,FriendList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用户数据接口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 </a:t>
            </a:r>
            <a:r>
              <a:rPr lang="zh-CN" altLang="en-US" dirty="0" smtClean="0"/>
              <a:t>创建用户</a:t>
            </a:r>
            <a:endParaRPr lang="en-US" altLang="zh-CN" dirty="0" smtClean="0"/>
          </a:p>
          <a:p>
            <a:r>
              <a:rPr lang="en-US" altLang="zh-CN" dirty="0" smtClean="0"/>
              <a:t>DELETE </a:t>
            </a:r>
            <a:r>
              <a:rPr lang="zh-CN" altLang="en-US" dirty="0" smtClean="0"/>
              <a:t>删除用户</a:t>
            </a:r>
            <a:endParaRPr lang="en-US" altLang="zh-CN" dirty="0" smtClean="0"/>
          </a:p>
          <a:p>
            <a:r>
              <a:rPr lang="en-US" altLang="zh-CN" dirty="0" smtClean="0"/>
              <a:t>APPLY </a:t>
            </a:r>
            <a:r>
              <a:rPr lang="zh-CN" altLang="en-US" dirty="0" smtClean="0"/>
              <a:t>用户请求输入</a:t>
            </a:r>
            <a:endParaRPr lang="en-US" altLang="zh-CN" dirty="0" smtClean="0"/>
          </a:p>
          <a:p>
            <a:r>
              <a:rPr lang="en-US" altLang="zh-CN" dirty="0" smtClean="0"/>
              <a:t>UPDATE </a:t>
            </a:r>
            <a:r>
              <a:rPr lang="zh-CN" altLang="en-US" dirty="0" smtClean="0"/>
              <a:t>用户数据更新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这些操作指令由前端服务器发出，后端由单一线程来对这些指令进行处理。后台服务器对这些处理进行实时的响应。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用户模型维护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只在收到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函数的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是对用户模型进行更新。</a:t>
            </a:r>
            <a:endParaRPr lang="en-US" altLang="zh-CN" dirty="0" smtClean="0"/>
          </a:p>
          <a:p>
            <a:r>
              <a:rPr lang="zh-CN" altLang="en-US" dirty="0" smtClean="0"/>
              <a:t>用户模型维护分三部分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用户基础数据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用户特征模型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候选推荐列表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用户模型维护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用户基础数据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以链表的形式对用户的历史行为进行记录，对于用户请求的插入，以时间顺序为基准对链表进行维护。对前端指令进行实时响应，</a:t>
            </a:r>
            <a:endParaRPr lang="en-US" altLang="zh-CN" dirty="0" smtClean="0"/>
          </a:p>
          <a:p>
            <a:r>
              <a:rPr lang="zh-CN" altLang="en-US" dirty="0" smtClean="0"/>
              <a:t>用户特征模型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以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的数据结构进行存储，对前端指令进行实时响应，</a:t>
            </a:r>
            <a:endParaRPr lang="en-US" altLang="zh-CN" dirty="0" smtClean="0"/>
          </a:p>
          <a:p>
            <a:r>
              <a:rPr lang="zh-CN" altLang="en-US" dirty="0" smtClean="0"/>
              <a:t>候选推荐列表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待定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323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Microsoft Office Visio 绘图</vt:lpstr>
      <vt:lpstr>基于“室内生活圈”的线下好友推荐方法 概述</vt:lpstr>
      <vt:lpstr>系统框架</vt:lpstr>
      <vt:lpstr>主要功能模块</vt:lpstr>
      <vt:lpstr>地图标记</vt:lpstr>
      <vt:lpstr>地图标记</vt:lpstr>
      <vt:lpstr>用户数据接口</vt:lpstr>
      <vt:lpstr>用户数据接口</vt:lpstr>
      <vt:lpstr>用户模型维护</vt:lpstr>
      <vt:lpstr>用户模型维护</vt:lpstr>
      <vt:lpstr>用户生活圈模型维护（高级功能）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基于“室内生活圈”的线下好友推荐方法 概述</dc:title>
  <dc:creator>LENOVO</dc:creator>
  <cp:lastModifiedBy>LENOVO</cp:lastModifiedBy>
  <cp:revision>34</cp:revision>
  <dcterms:created xsi:type="dcterms:W3CDTF">2014-12-05T02:54:00Z</dcterms:created>
  <dcterms:modified xsi:type="dcterms:W3CDTF">2014-12-05T15:51:45Z</dcterms:modified>
</cp:coreProperties>
</file>