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73112"/>
  </p:normalViewPr>
  <p:slideViewPr>
    <p:cSldViewPr snapToGrid="0" snapToObjects="1">
      <p:cViewPr>
        <p:scale>
          <a:sx n="66" d="100"/>
          <a:sy n="66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0B137-A9E8-D341-9D88-590DA171000E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8A740-1078-DD43-957C-1E50EDF354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8A740-1078-DD43-957C-1E50EDF354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29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1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7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4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140F-1E02-C542-873A-CE051DA94489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 54"/>
          <p:cNvGrpSpPr/>
          <p:nvPr/>
        </p:nvGrpSpPr>
        <p:grpSpPr>
          <a:xfrm>
            <a:off x="1258165" y="1821925"/>
            <a:ext cx="10473392" cy="3333735"/>
            <a:chOff x="1258165" y="1821925"/>
            <a:chExt cx="10473392" cy="3333735"/>
          </a:xfrm>
        </p:grpSpPr>
        <p:sp>
          <p:nvSpPr>
            <p:cNvPr id="6" name="矩形 5"/>
            <p:cNvSpPr/>
            <p:nvPr/>
          </p:nvSpPr>
          <p:spPr>
            <a:xfrm>
              <a:off x="1258165" y="1821925"/>
              <a:ext cx="5053263" cy="3333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43174" y="2351308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95051" y="2567879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/>
                <a:t> </a:t>
              </a:r>
              <a:r>
                <a:rPr kumimoji="1" lang="zh-CN" altLang="en-US" sz="2400" b="1" dirty="0" smtClean="0"/>
                <a:t>流量</a:t>
              </a:r>
              <a:r>
                <a:rPr kumimoji="1" lang="zh-CN" altLang="en-US" sz="2400" b="1" dirty="0" smtClean="0"/>
                <a:t>采集器</a:t>
              </a:r>
              <a:endParaRPr kumimoji="1" lang="zh-CN" altLang="en-US" sz="24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68545" y="2375371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1995" y="25678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数据分拣器</a:t>
              </a:r>
              <a:endParaRPr kumimoji="1" lang="zh-CN" altLang="en-US" sz="24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29191" y="4131989"/>
              <a:ext cx="2665379" cy="69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70199" y="430043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海量数据存储</a:t>
              </a:r>
              <a:endParaRPr kumimoji="1" lang="zh-CN" altLang="en-US" sz="2400" b="1" dirty="0"/>
            </a:p>
          </p:txBody>
        </p:sp>
        <p:cxnSp>
          <p:nvCxnSpPr>
            <p:cNvPr id="21" name="直线箭头连接符 20"/>
            <p:cNvCxnSpPr>
              <a:stCxn id="7" idx="2"/>
              <a:endCxn id="15" idx="0"/>
            </p:cNvCxnSpPr>
            <p:nvPr/>
          </p:nvCxnSpPr>
          <p:spPr>
            <a:xfrm>
              <a:off x="2558633" y="3121329"/>
              <a:ext cx="1303248" cy="101066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endCxn id="15" idx="0"/>
            </p:cNvCxnSpPr>
            <p:nvPr/>
          </p:nvCxnSpPr>
          <p:spPr>
            <a:xfrm flipH="1">
              <a:off x="3861881" y="3145392"/>
              <a:ext cx="1105914" cy="986597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924124" y="1821925"/>
              <a:ext cx="4807433" cy="3333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433230" y="2347874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32917" y="2569033"/>
              <a:ext cx="1513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/>
                <a:t>0-1</a:t>
              </a:r>
              <a:r>
                <a:rPr kumimoji="1" lang="zh-CN" altLang="en-US" sz="2400" b="1" dirty="0" smtClean="0"/>
                <a:t>分析器</a:t>
              </a:r>
              <a:endParaRPr kumimoji="1" lang="zh-CN" altLang="en-US" sz="2400" b="1" dirty="0"/>
            </a:p>
          </p:txBody>
        </p:sp>
        <p:cxnSp>
          <p:nvCxnSpPr>
            <p:cNvPr id="30" name="直线箭头连接符 29"/>
            <p:cNvCxnSpPr>
              <a:stCxn id="28" idx="1"/>
              <a:endCxn id="15" idx="3"/>
            </p:cNvCxnSpPr>
            <p:nvPr/>
          </p:nvCxnSpPr>
          <p:spPr>
            <a:xfrm flipH="1">
              <a:off x="5194570" y="2732885"/>
              <a:ext cx="2238660" cy="174802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8045926" y="4140148"/>
              <a:ext cx="2559443" cy="69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324632" y="427866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关系</a:t>
              </a:r>
              <a:r>
                <a:rPr kumimoji="1" lang="zh-CN" altLang="en-US" sz="2400" b="1" smtClean="0"/>
                <a:t>数据存储</a:t>
              </a:r>
              <a:endParaRPr kumimoji="1" lang="zh-CN" altLang="en-US" sz="2400" b="1" dirty="0"/>
            </a:p>
          </p:txBody>
        </p:sp>
        <p:cxnSp>
          <p:nvCxnSpPr>
            <p:cNvPr id="38" name="直线箭头连接符 37"/>
            <p:cNvCxnSpPr>
              <a:stCxn id="28" idx="2"/>
            </p:cNvCxnSpPr>
            <p:nvPr/>
          </p:nvCxnSpPr>
          <p:spPr>
            <a:xfrm>
              <a:off x="8348689" y="3117895"/>
              <a:ext cx="1091199" cy="1022253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588604" y="2369648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3" name="直线箭头连接符 42"/>
            <p:cNvCxnSpPr>
              <a:stCxn id="42" idx="2"/>
            </p:cNvCxnSpPr>
            <p:nvPr/>
          </p:nvCxnSpPr>
          <p:spPr>
            <a:xfrm flipH="1">
              <a:off x="9429635" y="3139669"/>
              <a:ext cx="1074428" cy="1000479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9747580" y="2507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选址评价器</a:t>
              </a:r>
              <a:endParaRPr kumimoji="1"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1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12881</TotalTime>
  <Words>16</Words>
  <Application>Microsoft Macintosh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dcterms:created xsi:type="dcterms:W3CDTF">2016-02-02T11:36:55Z</dcterms:created>
  <dcterms:modified xsi:type="dcterms:W3CDTF">2016-02-25T06:57:25Z</dcterms:modified>
</cp:coreProperties>
</file>