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5"/>
    <p:restoredTop sz="87410"/>
  </p:normalViewPr>
  <p:slideViewPr>
    <p:cSldViewPr snapToGrid="0" snapToObjects="1">
      <p:cViewPr>
        <p:scale>
          <a:sx n="100" d="100"/>
          <a:sy n="100" d="100"/>
        </p:scale>
        <p:origin x="-12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1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2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1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1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0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9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4B3D-A51F-B445-BADE-C18C6195CB7B}" type="datetimeFigureOut">
              <a:rPr kumimoji="1" lang="zh-CN" altLang="en-US" smtClean="0"/>
              <a:t>16/3/22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9B7D-79CA-E042-B060-15EE9DDA40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7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8400" y="4546600"/>
            <a:ext cx="1371600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充电操作</a:t>
            </a:r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7347" y="4546600"/>
            <a:ext cx="1432067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充电操作</a:t>
            </a:r>
            <a:r>
              <a:rPr kumimoji="1" lang="en-US" altLang="zh-CN" dirty="0" smtClean="0"/>
              <a:t>C2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89147" y="4546600"/>
            <a:ext cx="1463533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充电操作</a:t>
            </a:r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03647" y="4546600"/>
            <a:ext cx="1455003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充电操作</a:t>
            </a:r>
            <a:r>
              <a:rPr kumimoji="1" lang="en-US" altLang="zh-CN" dirty="0" smtClean="0"/>
              <a:t>C4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8400" y="3251200"/>
            <a:ext cx="1371600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99100" y="3251200"/>
            <a:ext cx="1406666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00900" y="3251200"/>
            <a:ext cx="1438132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02700" y="3251200"/>
            <a:ext cx="1442302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8100" y="3797300"/>
            <a:ext cx="1016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hash(C1)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38800" y="3797300"/>
            <a:ext cx="1016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hash(C2)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66000" y="3797300"/>
            <a:ext cx="1016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hash(C3)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55100" y="3797300"/>
            <a:ext cx="1016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hash(C4)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21875" y="2197290"/>
            <a:ext cx="1596788" cy="614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72575" y="2199562"/>
            <a:ext cx="1596788" cy="614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哈希值</a:t>
            </a:r>
            <a:r>
              <a:rPr kumimoji="1" lang="en-US" altLang="zh-CN" dirty="0" smtClean="0"/>
              <a:t>23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18663" y="854875"/>
            <a:ext cx="1901304" cy="614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根哈希值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7" idx="0"/>
            <a:endCxn id="11" idx="2"/>
          </p:cNvCxnSpPr>
          <p:nvPr/>
        </p:nvCxnSpPr>
        <p:spPr>
          <a:xfrm flipH="1" flipV="1">
            <a:off x="9623851" y="4114800"/>
            <a:ext cx="7298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0"/>
            <a:endCxn id="10" idx="2"/>
          </p:cNvCxnSpPr>
          <p:nvPr/>
        </p:nvCxnSpPr>
        <p:spPr>
          <a:xfrm flipH="1" flipV="1">
            <a:off x="7919966" y="4114800"/>
            <a:ext cx="948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5" idx="0"/>
            <a:endCxn id="9" idx="2"/>
          </p:cNvCxnSpPr>
          <p:nvPr/>
        </p:nvCxnSpPr>
        <p:spPr>
          <a:xfrm flipH="1" flipV="1">
            <a:off x="6202433" y="4114800"/>
            <a:ext cx="948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0"/>
            <a:endCxn id="8" idx="2"/>
          </p:cNvCxnSpPr>
          <p:nvPr/>
        </p:nvCxnSpPr>
        <p:spPr>
          <a:xfrm flipV="1">
            <a:off x="4394200" y="41148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0"/>
          </p:cNvCxnSpPr>
          <p:nvPr/>
        </p:nvCxnSpPr>
        <p:spPr>
          <a:xfrm flipV="1">
            <a:off x="4394200" y="2811439"/>
            <a:ext cx="469900" cy="439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9" idx="0"/>
          </p:cNvCxnSpPr>
          <p:nvPr/>
        </p:nvCxnSpPr>
        <p:spPr>
          <a:xfrm flipH="1" flipV="1">
            <a:off x="5638800" y="2811439"/>
            <a:ext cx="563633" cy="439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0" idx="0"/>
          </p:cNvCxnSpPr>
          <p:nvPr/>
        </p:nvCxnSpPr>
        <p:spPr>
          <a:xfrm flipV="1">
            <a:off x="7919966" y="2811439"/>
            <a:ext cx="462034" cy="439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1" idx="0"/>
          </p:cNvCxnSpPr>
          <p:nvPr/>
        </p:nvCxnSpPr>
        <p:spPr>
          <a:xfrm flipH="1" flipV="1">
            <a:off x="9241277" y="2811439"/>
            <a:ext cx="382574" cy="439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6" idx="0"/>
          </p:cNvCxnSpPr>
          <p:nvPr/>
        </p:nvCxnSpPr>
        <p:spPr>
          <a:xfrm flipV="1">
            <a:off x="5220269" y="1469025"/>
            <a:ext cx="1141620" cy="72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 flipV="1">
            <a:off x="7366000" y="1469025"/>
            <a:ext cx="1286680" cy="72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508500" y="25781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35500" y="26924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6" name="罐形 5"/>
          <p:cNvSpPr/>
          <p:nvPr/>
        </p:nvSpPr>
        <p:spPr>
          <a:xfrm>
            <a:off x="6870700" y="6985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0" y="8128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8" name="罐形 7"/>
          <p:cNvSpPr/>
          <p:nvPr/>
        </p:nvSpPr>
        <p:spPr>
          <a:xfrm>
            <a:off x="9245600" y="25273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72600" y="26416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0" name="罐形 9"/>
          <p:cNvSpPr/>
          <p:nvPr/>
        </p:nvSpPr>
        <p:spPr>
          <a:xfrm>
            <a:off x="6794500" y="45720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1500" y="46863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2" name="云形 11"/>
          <p:cNvSpPr/>
          <p:nvPr/>
        </p:nvSpPr>
        <p:spPr>
          <a:xfrm>
            <a:off x="5689600" y="1803400"/>
            <a:ext cx="2908300" cy="2209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602700" y="2612936"/>
            <a:ext cx="116300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05600" y="27940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数据链</a:t>
            </a:r>
            <a:r>
              <a:rPr kumimoji="1" lang="zh-CN" altLang="en-US" sz="1100" b="1" dirty="0" smtClean="0"/>
              <a:t>服务</a:t>
            </a:r>
            <a:endParaRPr kumimoji="1" lang="zh-CN" altLang="en-US" sz="1100" b="1" dirty="0"/>
          </a:p>
        </p:txBody>
      </p:sp>
      <p:cxnSp>
        <p:nvCxnSpPr>
          <p:cNvPr id="17" name="直线箭头连接符 16"/>
          <p:cNvCxnSpPr>
            <a:stCxn id="10" idx="3"/>
          </p:cNvCxnSpPr>
          <p:nvPr/>
        </p:nvCxnSpPr>
        <p:spPr>
          <a:xfrm flipH="1">
            <a:off x="7143750" y="13589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7054850" y="39878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4"/>
          </p:cNvCxnSpPr>
          <p:nvPr/>
        </p:nvCxnSpPr>
        <p:spPr>
          <a:xfrm>
            <a:off x="5067300" y="29083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8597900" y="28575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3"/>
          </p:cNvCxnSpPr>
          <p:nvPr/>
        </p:nvCxnSpPr>
        <p:spPr>
          <a:xfrm rot="5400000">
            <a:off x="7581900" y="2959100"/>
            <a:ext cx="1714500" cy="21717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4"/>
            <a:endCxn id="12" idx="1"/>
          </p:cNvCxnSpPr>
          <p:nvPr/>
        </p:nvCxnSpPr>
        <p:spPr>
          <a:xfrm>
            <a:off x="7429500" y="1028700"/>
            <a:ext cx="2095500" cy="1498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0" idx="2"/>
            <a:endCxn id="6" idx="1"/>
          </p:cNvCxnSpPr>
          <p:nvPr/>
        </p:nvCxnSpPr>
        <p:spPr>
          <a:xfrm rot="10800000" flipV="1">
            <a:off x="4787900" y="1028700"/>
            <a:ext cx="2082800" cy="15494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6" idx="3"/>
          </p:cNvCxnSpPr>
          <p:nvPr/>
        </p:nvCxnSpPr>
        <p:spPr>
          <a:xfrm rot="16200000" flipH="1">
            <a:off x="4959350" y="3067050"/>
            <a:ext cx="1663700" cy="2006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3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47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2016-03-22T04:37:10Z</dcterms:created>
  <dcterms:modified xsi:type="dcterms:W3CDTF">2016-03-24T10:25:37Z</dcterms:modified>
</cp:coreProperties>
</file>