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13"/>
    <p:restoredTop sz="91710"/>
  </p:normalViewPr>
  <p:slideViewPr>
    <p:cSldViewPr snapToGrid="0" snapToObjects="1">
      <p:cViewPr>
        <p:scale>
          <a:sx n="66" d="100"/>
          <a:sy n="66" d="100"/>
        </p:scale>
        <p:origin x="8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140F-1E02-C542-873A-CE051DA94489}" type="datetimeFigureOut">
              <a:rPr kumimoji="1" lang="zh-CN" altLang="en-US" smtClean="0"/>
              <a:t>16/2/2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768F-D8F2-BD43-A2D1-370C1CBA0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4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140F-1E02-C542-873A-CE051DA94489}" type="datetimeFigureOut">
              <a:rPr kumimoji="1" lang="zh-CN" altLang="en-US" smtClean="0"/>
              <a:t>16/2/2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768F-D8F2-BD43-A2D1-370C1CBA0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34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140F-1E02-C542-873A-CE051DA94489}" type="datetimeFigureOut">
              <a:rPr kumimoji="1" lang="zh-CN" altLang="en-US" smtClean="0"/>
              <a:t>16/2/2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768F-D8F2-BD43-A2D1-370C1CBA0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581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140F-1E02-C542-873A-CE051DA94489}" type="datetimeFigureOut">
              <a:rPr kumimoji="1" lang="zh-CN" altLang="en-US" smtClean="0"/>
              <a:t>16/2/2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768F-D8F2-BD43-A2D1-370C1CBA0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27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140F-1E02-C542-873A-CE051DA94489}" type="datetimeFigureOut">
              <a:rPr kumimoji="1" lang="zh-CN" altLang="en-US" smtClean="0"/>
              <a:t>16/2/2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768F-D8F2-BD43-A2D1-370C1CBA0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70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140F-1E02-C542-873A-CE051DA94489}" type="datetimeFigureOut">
              <a:rPr kumimoji="1" lang="zh-CN" altLang="en-US" smtClean="0"/>
              <a:t>16/2/2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768F-D8F2-BD43-A2D1-370C1CBA0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98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140F-1E02-C542-873A-CE051DA94489}" type="datetimeFigureOut">
              <a:rPr kumimoji="1" lang="zh-CN" altLang="en-US" smtClean="0"/>
              <a:t>16/2/2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768F-D8F2-BD43-A2D1-370C1CBA0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246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140F-1E02-C542-873A-CE051DA94489}" type="datetimeFigureOut">
              <a:rPr kumimoji="1" lang="zh-CN" altLang="en-US" smtClean="0"/>
              <a:t>16/2/2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768F-D8F2-BD43-A2D1-370C1CBA0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279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140F-1E02-C542-873A-CE051DA94489}" type="datetimeFigureOut">
              <a:rPr kumimoji="1" lang="zh-CN" altLang="en-US" smtClean="0"/>
              <a:t>16/2/2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768F-D8F2-BD43-A2D1-370C1CBA0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33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140F-1E02-C542-873A-CE051DA94489}" type="datetimeFigureOut">
              <a:rPr kumimoji="1" lang="zh-CN" altLang="en-US" smtClean="0"/>
              <a:t>16/2/2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768F-D8F2-BD43-A2D1-370C1CBA0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943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140F-1E02-C542-873A-CE051DA94489}" type="datetimeFigureOut">
              <a:rPr kumimoji="1" lang="zh-CN" altLang="en-US" smtClean="0"/>
              <a:t>16/2/2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768F-D8F2-BD43-A2D1-370C1CBA0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102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4140F-1E02-C542-873A-CE051DA94489}" type="datetimeFigureOut">
              <a:rPr kumimoji="1" lang="zh-CN" altLang="en-US" smtClean="0"/>
              <a:t>16/2/2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768F-D8F2-BD43-A2D1-370C1CBA0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549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 54"/>
          <p:cNvGrpSpPr/>
          <p:nvPr/>
        </p:nvGrpSpPr>
        <p:grpSpPr>
          <a:xfrm>
            <a:off x="48986" y="1821925"/>
            <a:ext cx="11682571" cy="3333735"/>
            <a:chOff x="48986" y="1821925"/>
            <a:chExt cx="11682571" cy="3333735"/>
          </a:xfrm>
        </p:grpSpPr>
        <p:sp>
          <p:nvSpPr>
            <p:cNvPr id="4" name="矩形 3"/>
            <p:cNvSpPr/>
            <p:nvPr/>
          </p:nvSpPr>
          <p:spPr>
            <a:xfrm>
              <a:off x="48986" y="1821925"/>
              <a:ext cx="685800" cy="33337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02893" y="2950332"/>
              <a:ext cx="3050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b="1" dirty="0" smtClean="0"/>
                <a:t>互</a:t>
              </a:r>
            </a:p>
            <a:p>
              <a:r>
                <a:rPr kumimoji="1" lang="zh-CN" altLang="en-US" sz="2400" b="1" dirty="0" smtClean="0"/>
                <a:t>联</a:t>
              </a:r>
            </a:p>
            <a:p>
              <a:r>
                <a:rPr kumimoji="1" lang="zh-CN" altLang="en-US" sz="2400" b="1" dirty="0" smtClean="0"/>
                <a:t>网</a:t>
              </a:r>
              <a:endParaRPr kumimoji="1" lang="zh-CN" altLang="en-US" sz="2400" b="1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258165" y="1821925"/>
              <a:ext cx="5053263" cy="33337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643174" y="2351308"/>
              <a:ext cx="1830917" cy="7700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595051" y="2567879"/>
              <a:ext cx="17924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 smtClean="0"/>
                <a:t> </a:t>
              </a:r>
              <a:r>
                <a:rPr kumimoji="1" lang="zh-CN" altLang="en-US" sz="2400" b="1" dirty="0" smtClean="0"/>
                <a:t>数据采集器</a:t>
              </a:r>
              <a:endParaRPr kumimoji="1" lang="zh-CN" altLang="en-US" sz="2400" b="1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168545" y="2375371"/>
              <a:ext cx="1830917" cy="7700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241995" y="2567879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 smtClean="0"/>
                <a:t>数据分拣器</a:t>
              </a:r>
              <a:endParaRPr kumimoji="1" lang="zh-CN" altLang="en-US" sz="2400" b="1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2529191" y="4131989"/>
              <a:ext cx="2665379" cy="697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870199" y="4300433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 smtClean="0"/>
                <a:t>海量数据存储</a:t>
              </a:r>
              <a:endParaRPr kumimoji="1" lang="zh-CN" altLang="en-US" sz="2400" b="1" dirty="0"/>
            </a:p>
          </p:txBody>
        </p:sp>
        <p:cxnSp>
          <p:nvCxnSpPr>
            <p:cNvPr id="18" name="直线箭头连接符 17"/>
            <p:cNvCxnSpPr/>
            <p:nvPr/>
          </p:nvCxnSpPr>
          <p:spPr>
            <a:xfrm>
              <a:off x="734786" y="2732885"/>
              <a:ext cx="908388" cy="3433"/>
            </a:xfrm>
            <a:prstGeom prst="straightConnector1">
              <a:avLst/>
            </a:prstGeom>
            <a:ln cap="flat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/>
            <p:cNvCxnSpPr>
              <a:stCxn id="7" idx="2"/>
              <a:endCxn id="15" idx="0"/>
            </p:cNvCxnSpPr>
            <p:nvPr/>
          </p:nvCxnSpPr>
          <p:spPr>
            <a:xfrm>
              <a:off x="2558633" y="3121329"/>
              <a:ext cx="1303248" cy="1010660"/>
            </a:xfrm>
            <a:prstGeom prst="straightConnector1">
              <a:avLst/>
            </a:prstGeom>
            <a:ln cap="flat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/>
            <p:cNvCxnSpPr>
              <a:endCxn id="15" idx="0"/>
            </p:cNvCxnSpPr>
            <p:nvPr/>
          </p:nvCxnSpPr>
          <p:spPr>
            <a:xfrm flipH="1">
              <a:off x="3861881" y="3145392"/>
              <a:ext cx="1105914" cy="986597"/>
            </a:xfrm>
            <a:prstGeom prst="straightConnector1">
              <a:avLst/>
            </a:prstGeom>
            <a:ln cap="flat">
              <a:solidFill>
                <a:schemeClr val="tx1"/>
              </a:solidFill>
              <a:headEnd type="stealth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6924124" y="1821925"/>
              <a:ext cx="4807433" cy="33337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433230" y="2347874"/>
              <a:ext cx="1830917" cy="7700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532917" y="2569033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 smtClean="0"/>
                <a:t>聚类分析器</a:t>
              </a:r>
              <a:endParaRPr kumimoji="1" lang="zh-CN" altLang="en-US" sz="2400" b="1" dirty="0"/>
            </a:p>
          </p:txBody>
        </p:sp>
        <p:cxnSp>
          <p:nvCxnSpPr>
            <p:cNvPr id="30" name="直线箭头连接符 29"/>
            <p:cNvCxnSpPr>
              <a:stCxn id="28" idx="1"/>
              <a:endCxn id="15" idx="3"/>
            </p:cNvCxnSpPr>
            <p:nvPr/>
          </p:nvCxnSpPr>
          <p:spPr>
            <a:xfrm flipH="1">
              <a:off x="5194570" y="2732885"/>
              <a:ext cx="2238660" cy="1748020"/>
            </a:xfrm>
            <a:prstGeom prst="straightConnector1">
              <a:avLst/>
            </a:prstGeom>
            <a:ln cap="flat">
              <a:solidFill>
                <a:schemeClr val="tx1"/>
              </a:solidFill>
              <a:headEnd type="stealth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8045926" y="4140148"/>
              <a:ext cx="2559443" cy="697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324632" y="4278665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 smtClean="0"/>
                <a:t>关系</a:t>
              </a:r>
              <a:r>
                <a:rPr kumimoji="1" lang="zh-CN" altLang="en-US" sz="2400" b="1" smtClean="0"/>
                <a:t>数据存储</a:t>
              </a:r>
              <a:endParaRPr kumimoji="1" lang="zh-CN" altLang="en-US" sz="2400" b="1" dirty="0"/>
            </a:p>
          </p:txBody>
        </p:sp>
        <p:cxnSp>
          <p:nvCxnSpPr>
            <p:cNvPr id="38" name="直线箭头连接符 37"/>
            <p:cNvCxnSpPr>
              <a:stCxn id="28" idx="2"/>
            </p:cNvCxnSpPr>
            <p:nvPr/>
          </p:nvCxnSpPr>
          <p:spPr>
            <a:xfrm>
              <a:off x="8348689" y="3117895"/>
              <a:ext cx="1091199" cy="1022253"/>
            </a:xfrm>
            <a:prstGeom prst="straightConnector1">
              <a:avLst/>
            </a:prstGeom>
            <a:ln cap="flat">
              <a:solidFill>
                <a:schemeClr val="tx1"/>
              </a:solidFill>
              <a:headEnd type="stealth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9588604" y="2369648"/>
              <a:ext cx="1830917" cy="7700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43" name="直线箭头连接符 42"/>
            <p:cNvCxnSpPr>
              <a:stCxn id="42" idx="2"/>
            </p:cNvCxnSpPr>
            <p:nvPr/>
          </p:nvCxnSpPr>
          <p:spPr>
            <a:xfrm flipH="1">
              <a:off x="9429635" y="3139669"/>
              <a:ext cx="1074428" cy="1000479"/>
            </a:xfrm>
            <a:prstGeom prst="straightConnector1">
              <a:avLst/>
            </a:prstGeom>
            <a:ln cap="flat">
              <a:solidFill>
                <a:schemeClr val="tx1"/>
              </a:solidFill>
              <a:headEnd type="stealth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9514120" y="2390698"/>
              <a:ext cx="20313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 smtClean="0"/>
                <a:t>出行意愿强度</a:t>
              </a:r>
            </a:p>
            <a:p>
              <a:r>
                <a:rPr kumimoji="1" lang="zh-CN" altLang="en-US" sz="2400" b="1" dirty="0" smtClean="0"/>
                <a:t>      分析器</a:t>
              </a:r>
              <a:endParaRPr kumimoji="1"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871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12804</TotalTime>
  <Words>21</Words>
  <Application>Microsoft Macintosh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14</cp:revision>
  <dcterms:created xsi:type="dcterms:W3CDTF">2016-02-02T11:36:55Z</dcterms:created>
  <dcterms:modified xsi:type="dcterms:W3CDTF">2016-02-11T09:01:29Z</dcterms:modified>
</cp:coreProperties>
</file>