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3"/>
    <p:restoredTop sz="91752"/>
  </p:normalViewPr>
  <p:slideViewPr>
    <p:cSldViewPr snapToGrid="0" snapToObjects="1">
      <p:cViewPr>
        <p:scale>
          <a:sx n="66" d="100"/>
          <a:sy n="66" d="100"/>
        </p:scale>
        <p:origin x="8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4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4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81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7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70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8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4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79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33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4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02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49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986" y="1821925"/>
            <a:ext cx="685800" cy="3333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2893" y="2950332"/>
            <a:ext cx="305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/>
              <a:t>互</a:t>
            </a:r>
          </a:p>
          <a:p>
            <a:r>
              <a:rPr kumimoji="1" lang="zh-CN" altLang="en-US" sz="2400" b="1" dirty="0" smtClean="0"/>
              <a:t>联</a:t>
            </a:r>
          </a:p>
          <a:p>
            <a:r>
              <a:rPr kumimoji="1" lang="zh-CN" altLang="en-US" sz="2400" b="1" dirty="0" smtClean="0"/>
              <a:t>网</a:t>
            </a:r>
            <a:endParaRPr kumimoji="1"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258165" y="1821925"/>
            <a:ext cx="5053263" cy="3333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43174" y="2351308"/>
            <a:ext cx="1830917" cy="77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95051" y="2567879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 </a:t>
            </a:r>
            <a:r>
              <a:rPr kumimoji="1" lang="zh-CN" altLang="en-US" sz="2400" b="1" dirty="0" smtClean="0"/>
              <a:t>数据采集器</a:t>
            </a:r>
            <a:endParaRPr kumimoji="1"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4168545" y="2375371"/>
            <a:ext cx="1830917" cy="77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41995" y="256787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数据分拣器</a:t>
            </a:r>
            <a:endParaRPr kumimoji="1"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2529191" y="4131989"/>
            <a:ext cx="2665379" cy="69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870199" y="43004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海量数据存储</a:t>
            </a:r>
            <a:endParaRPr kumimoji="1" lang="zh-CN" altLang="en-US" sz="2400" b="1" dirty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734786" y="2732885"/>
            <a:ext cx="908388" cy="3433"/>
          </a:xfrm>
          <a:prstGeom prst="straightConnector1">
            <a:avLst/>
          </a:prstGeom>
          <a:ln cap="flat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7" idx="2"/>
            <a:endCxn id="15" idx="0"/>
          </p:cNvCxnSpPr>
          <p:nvPr/>
        </p:nvCxnSpPr>
        <p:spPr>
          <a:xfrm>
            <a:off x="2558633" y="3121329"/>
            <a:ext cx="1303248" cy="1010660"/>
          </a:xfrm>
          <a:prstGeom prst="straightConnector1">
            <a:avLst/>
          </a:prstGeom>
          <a:ln cap="flat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15" idx="0"/>
          </p:cNvCxnSpPr>
          <p:nvPr/>
        </p:nvCxnSpPr>
        <p:spPr>
          <a:xfrm flipH="1">
            <a:off x="3861881" y="3145392"/>
            <a:ext cx="1105914" cy="986597"/>
          </a:xfrm>
          <a:prstGeom prst="straightConnector1">
            <a:avLst/>
          </a:prstGeom>
          <a:ln cap="flat">
            <a:solidFill>
              <a:schemeClr val="tx1"/>
            </a:solidFill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924124" y="1821925"/>
            <a:ext cx="4807433" cy="3333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433230" y="2347874"/>
            <a:ext cx="1830917" cy="77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532917" y="256903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聚类分析器</a:t>
            </a:r>
            <a:endParaRPr kumimoji="1" lang="zh-CN" altLang="en-US" sz="2400" b="1" dirty="0"/>
          </a:p>
        </p:txBody>
      </p:sp>
      <p:cxnSp>
        <p:nvCxnSpPr>
          <p:cNvPr id="30" name="直线箭头连接符 29"/>
          <p:cNvCxnSpPr>
            <a:stCxn id="28" idx="1"/>
            <a:endCxn id="15" idx="3"/>
          </p:cNvCxnSpPr>
          <p:nvPr/>
        </p:nvCxnSpPr>
        <p:spPr>
          <a:xfrm flipH="1">
            <a:off x="5194570" y="2732885"/>
            <a:ext cx="2238660" cy="1748020"/>
          </a:xfrm>
          <a:prstGeom prst="straightConnector1">
            <a:avLst/>
          </a:prstGeom>
          <a:ln cap="flat">
            <a:solidFill>
              <a:schemeClr val="tx1"/>
            </a:solidFill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045926" y="4140148"/>
            <a:ext cx="2559443" cy="69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324632" y="427866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关系</a:t>
            </a:r>
            <a:r>
              <a:rPr kumimoji="1" lang="zh-CN" altLang="en-US" sz="2400" b="1" smtClean="0"/>
              <a:t>数据存储</a:t>
            </a:r>
            <a:endParaRPr kumimoji="1" lang="zh-CN" altLang="en-US" sz="2400" b="1" dirty="0"/>
          </a:p>
        </p:txBody>
      </p:sp>
      <p:cxnSp>
        <p:nvCxnSpPr>
          <p:cNvPr id="38" name="直线箭头连接符 37"/>
          <p:cNvCxnSpPr>
            <a:stCxn id="28" idx="2"/>
          </p:cNvCxnSpPr>
          <p:nvPr/>
        </p:nvCxnSpPr>
        <p:spPr>
          <a:xfrm>
            <a:off x="8348689" y="3117895"/>
            <a:ext cx="1091199" cy="1022253"/>
          </a:xfrm>
          <a:prstGeom prst="straightConnector1">
            <a:avLst/>
          </a:prstGeom>
          <a:ln cap="flat">
            <a:solidFill>
              <a:schemeClr val="tx1"/>
            </a:solidFill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588604" y="2369648"/>
            <a:ext cx="1830917" cy="77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3" name="直线箭头连接符 42"/>
          <p:cNvCxnSpPr>
            <a:stCxn id="42" idx="2"/>
          </p:cNvCxnSpPr>
          <p:nvPr/>
        </p:nvCxnSpPr>
        <p:spPr>
          <a:xfrm flipH="1">
            <a:off x="9429635" y="3139669"/>
            <a:ext cx="1074428" cy="1000479"/>
          </a:xfrm>
          <a:prstGeom prst="straightConnector1">
            <a:avLst/>
          </a:prstGeom>
          <a:ln cap="flat">
            <a:solidFill>
              <a:schemeClr val="tx1"/>
            </a:solidFill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514120" y="239069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出行意愿强度</a:t>
            </a:r>
          </a:p>
          <a:p>
            <a:r>
              <a:rPr kumimoji="1" lang="zh-CN" altLang="en-US" sz="2400" b="1" dirty="0" smtClean="0"/>
              <a:t>      分析器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71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21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2016-02-02T11:36:55Z</dcterms:created>
  <dcterms:modified xsi:type="dcterms:W3CDTF">2016-02-03T13:56:55Z</dcterms:modified>
</cp:coreProperties>
</file>