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5"/>
    <p:restoredTop sz="90558"/>
  </p:normalViewPr>
  <p:slideViewPr>
    <p:cSldViewPr snapToGrid="0" snapToObjects="1">
      <p:cViewPr>
        <p:scale>
          <a:sx n="100" d="100"/>
          <a:sy n="100" d="100"/>
        </p:scale>
        <p:origin x="1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04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47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40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8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78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5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38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3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56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50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FDE9-FFB5-5E45-B5B1-B91B1A59900A}" type="datetimeFigureOut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22E2-BEB9-194B-BFCA-3DFCB5ED3B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93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60929" y="2197847"/>
            <a:ext cx="2306171" cy="145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7500" y="2629647"/>
            <a:ext cx="1485900" cy="405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57300" y="32131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19200" y="32385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充电记录</a:t>
            </a:r>
            <a:endParaRPr kumimoji="1" lang="zh-CN" altLang="en-US" sz="1000" b="1" dirty="0"/>
          </a:p>
        </p:txBody>
      </p:sp>
      <p:sp>
        <p:nvSpPr>
          <p:cNvPr id="10" name="矩形 9"/>
          <p:cNvSpPr/>
          <p:nvPr/>
        </p:nvSpPr>
        <p:spPr>
          <a:xfrm>
            <a:off x="1993900" y="32131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5800" y="32385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充电记录</a:t>
            </a:r>
            <a:endParaRPr kumimoji="1" lang="zh-CN" altLang="en-US" sz="1000" b="1" dirty="0"/>
          </a:p>
        </p:txBody>
      </p:sp>
      <p:sp>
        <p:nvSpPr>
          <p:cNvPr id="12" name="矩形 11"/>
          <p:cNvSpPr/>
          <p:nvPr/>
        </p:nvSpPr>
        <p:spPr>
          <a:xfrm>
            <a:off x="2794000" y="32131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55900" y="323850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 </a:t>
            </a:r>
            <a:r>
              <a:rPr kumimoji="1" lang="en-US" altLang="zh-CN" sz="1000" b="1" dirty="0" smtClean="0"/>
              <a:t>    </a:t>
            </a:r>
            <a:r>
              <a:rPr kumimoji="1" lang="is-IS" altLang="zh-CN" sz="1000" b="1" dirty="0" smtClean="0"/>
              <a:t>…...</a:t>
            </a:r>
            <a:endParaRPr kumimoji="1" lang="zh-CN" altLang="en-US" sz="1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143000" y="218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16829" y="2210547"/>
            <a:ext cx="2306171" cy="145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43400" y="2642347"/>
            <a:ext cx="1485900" cy="405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13200" y="32258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75100" y="32512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充电记录</a:t>
            </a:r>
            <a:endParaRPr kumimoji="1" lang="zh-CN" altLang="en-US" sz="1000" b="1" dirty="0"/>
          </a:p>
        </p:txBody>
      </p:sp>
      <p:sp>
        <p:nvSpPr>
          <p:cNvPr id="19" name="矩形 18"/>
          <p:cNvSpPr/>
          <p:nvPr/>
        </p:nvSpPr>
        <p:spPr>
          <a:xfrm>
            <a:off x="4749800" y="32258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11700" y="32512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 smtClean="0"/>
              <a:t>充电记录</a:t>
            </a:r>
            <a:endParaRPr kumimoji="1" lang="zh-CN" altLang="en-US" sz="1000" b="1" dirty="0"/>
          </a:p>
        </p:txBody>
      </p:sp>
      <p:sp>
        <p:nvSpPr>
          <p:cNvPr id="21" name="矩形 20"/>
          <p:cNvSpPr/>
          <p:nvPr/>
        </p:nvSpPr>
        <p:spPr>
          <a:xfrm>
            <a:off x="5549900" y="3225800"/>
            <a:ext cx="55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511800" y="325120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 </a:t>
            </a:r>
            <a:r>
              <a:rPr kumimoji="1" lang="en-US" altLang="zh-CN" sz="1000" b="1" dirty="0" smtClean="0"/>
              <a:t>    </a:t>
            </a:r>
            <a:r>
              <a:rPr kumimoji="1" lang="is-IS" altLang="zh-CN" sz="1000" b="1" dirty="0" smtClean="0"/>
              <a:t>…...</a:t>
            </a:r>
            <a:endParaRPr kumimoji="1" lang="zh-CN" altLang="en-US" sz="1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3898900" y="2197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区块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endCxn id="7" idx="1"/>
          </p:cNvCxnSpPr>
          <p:nvPr/>
        </p:nvCxnSpPr>
        <p:spPr>
          <a:xfrm>
            <a:off x="711200" y="2832100"/>
            <a:ext cx="876300" cy="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3467100" y="2832100"/>
            <a:ext cx="876300" cy="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866900" y="27051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前一散列值</a:t>
            </a:r>
            <a:endParaRPr kumimoji="1" lang="zh-CN" altLang="en-US" sz="12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4622800" y="2717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前一散列值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98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4508500" y="25781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35500" y="26924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8" name="罐形 7"/>
          <p:cNvSpPr/>
          <p:nvPr/>
        </p:nvSpPr>
        <p:spPr>
          <a:xfrm>
            <a:off x="6870700" y="6985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97700" y="8128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10" name="罐形 9"/>
          <p:cNvSpPr/>
          <p:nvPr/>
        </p:nvSpPr>
        <p:spPr>
          <a:xfrm>
            <a:off x="9245600" y="25273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72600" y="26416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12" name="罐形 11"/>
          <p:cNvSpPr/>
          <p:nvPr/>
        </p:nvSpPr>
        <p:spPr>
          <a:xfrm>
            <a:off x="6794500" y="45720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21500" y="46863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14" name="云形 13"/>
          <p:cNvSpPr/>
          <p:nvPr/>
        </p:nvSpPr>
        <p:spPr>
          <a:xfrm>
            <a:off x="5689600" y="1803400"/>
            <a:ext cx="2908300" cy="2209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929600" y="2612936"/>
            <a:ext cx="1163001" cy="51126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7239470" y="2578100"/>
            <a:ext cx="1163001" cy="51126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32500" y="279400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时间戳服务</a:t>
            </a:r>
            <a:endParaRPr kumimoji="1" lang="zh-CN" altLang="en-US" sz="11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7264400" y="27813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交易服务网关</a:t>
            </a:r>
            <a:endParaRPr kumimoji="1" lang="zh-CN" altLang="en-US" sz="1100" b="1" dirty="0"/>
          </a:p>
        </p:txBody>
      </p:sp>
      <p:cxnSp>
        <p:nvCxnSpPr>
          <p:cNvPr id="22" name="直线箭头连接符 21"/>
          <p:cNvCxnSpPr>
            <a:stCxn id="8" idx="3"/>
            <a:endCxn id="14" idx="3"/>
          </p:cNvCxnSpPr>
          <p:nvPr/>
        </p:nvCxnSpPr>
        <p:spPr>
          <a:xfrm flipH="1">
            <a:off x="7143750" y="1358900"/>
            <a:ext cx="6350" cy="570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7054850" y="3987800"/>
            <a:ext cx="6350" cy="570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4" idx="4"/>
            <a:endCxn id="14" idx="2"/>
          </p:cNvCxnSpPr>
          <p:nvPr/>
        </p:nvCxnSpPr>
        <p:spPr>
          <a:xfrm>
            <a:off x="5067300" y="2908300"/>
            <a:ext cx="631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8597900" y="2857500"/>
            <a:ext cx="631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0" idx="3"/>
            <a:endCxn id="12" idx="4"/>
          </p:cNvCxnSpPr>
          <p:nvPr/>
        </p:nvCxnSpPr>
        <p:spPr>
          <a:xfrm rot="5400000">
            <a:off x="7581900" y="2959100"/>
            <a:ext cx="1714500" cy="21717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8" idx="4"/>
            <a:endCxn id="10" idx="1"/>
          </p:cNvCxnSpPr>
          <p:nvPr/>
        </p:nvCxnSpPr>
        <p:spPr>
          <a:xfrm>
            <a:off x="7429500" y="1028700"/>
            <a:ext cx="2095500" cy="14986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8" idx="2"/>
            <a:endCxn id="4" idx="1"/>
          </p:cNvCxnSpPr>
          <p:nvPr/>
        </p:nvCxnSpPr>
        <p:spPr>
          <a:xfrm rot="10800000" flipV="1">
            <a:off x="4787900" y="1028700"/>
            <a:ext cx="2082800" cy="15494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3"/>
            <a:endCxn id="12" idx="2"/>
          </p:cNvCxnSpPr>
          <p:nvPr/>
        </p:nvCxnSpPr>
        <p:spPr>
          <a:xfrm rot="16200000" flipH="1">
            <a:off x="4959350" y="3067050"/>
            <a:ext cx="1663700" cy="20066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9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2806700" y="393700"/>
            <a:ext cx="9144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35300" y="469900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开  始</a:t>
            </a:r>
            <a:endParaRPr kumimoji="1" lang="zh-CN" altLang="en-US" sz="1200" b="1" dirty="0"/>
          </a:p>
        </p:txBody>
      </p:sp>
      <p:sp>
        <p:nvSpPr>
          <p:cNvPr id="6" name="矩形 5"/>
          <p:cNvSpPr/>
          <p:nvPr/>
        </p:nvSpPr>
        <p:spPr>
          <a:xfrm>
            <a:off x="2032000" y="1155700"/>
            <a:ext cx="2454890" cy="52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93900" y="12192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充电桩节点产生充电交易，向时间</a:t>
            </a:r>
          </a:p>
          <a:p>
            <a:r>
              <a:rPr kumimoji="1" lang="zh-CN" altLang="en-US" sz="1200" b="1" dirty="0" smtClean="0"/>
              <a:t>戳服务器请求时间戳信息</a:t>
            </a:r>
            <a:endParaRPr kumimoji="1" lang="zh-CN" altLang="en-US" sz="1200" b="1" dirty="0"/>
          </a:p>
        </p:txBody>
      </p:sp>
      <p:cxnSp>
        <p:nvCxnSpPr>
          <p:cNvPr id="9" name="直线箭头连接符 8"/>
          <p:cNvCxnSpPr>
            <a:stCxn id="4" idx="2"/>
            <a:endCxn id="6" idx="0"/>
          </p:cNvCxnSpPr>
          <p:nvPr/>
        </p:nvCxnSpPr>
        <p:spPr>
          <a:xfrm flipH="1">
            <a:off x="3259445" y="800100"/>
            <a:ext cx="4455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43100" y="1968500"/>
            <a:ext cx="2641600" cy="52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05000" y="20320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充电桩节点对充电交易信息实施随机散</a:t>
            </a:r>
          </a:p>
          <a:p>
            <a:r>
              <a:rPr kumimoji="1" lang="zh-CN" altLang="en-US" sz="1200" b="1" dirty="0" smtClean="0"/>
              <a:t>列，并加上时间戳，进行区块打包</a:t>
            </a:r>
            <a:endParaRPr kumimoji="1" lang="zh-CN" altLang="en-US" sz="1200" b="1" dirty="0"/>
          </a:p>
        </p:txBody>
      </p:sp>
      <p:cxnSp>
        <p:nvCxnSpPr>
          <p:cNvPr id="13" name="直线箭头连接符 12"/>
          <p:cNvCxnSpPr>
            <a:stCxn id="6" idx="2"/>
            <a:endCxn id="11" idx="0"/>
          </p:cNvCxnSpPr>
          <p:nvPr/>
        </p:nvCxnSpPr>
        <p:spPr>
          <a:xfrm>
            <a:off x="3259445" y="1680865"/>
            <a:ext cx="4455" cy="287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905000" y="2768600"/>
            <a:ext cx="2641600" cy="52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6900" y="28321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向全网广播充电交易记录，网络中的充</a:t>
            </a:r>
          </a:p>
          <a:p>
            <a:r>
              <a:rPr kumimoji="1" lang="zh-CN" altLang="en-US" sz="1200" b="1" dirty="0" smtClean="0"/>
              <a:t>电桩节点更新充电交易区块信息</a:t>
            </a:r>
            <a:endParaRPr kumimoji="1" lang="zh-CN" altLang="en-US" sz="1200" b="1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3246745" y="2493665"/>
            <a:ext cx="4455" cy="287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05000" y="3606800"/>
            <a:ext cx="2641600" cy="525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54200" y="36195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向全网广播充电交易记录，网络中的充</a:t>
            </a:r>
          </a:p>
          <a:p>
            <a:r>
              <a:rPr kumimoji="1" lang="zh-CN" altLang="en-US" sz="1200" b="1" dirty="0" smtClean="0"/>
              <a:t>电桩节点更新充电交易区块信息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030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3733800" y="3898900"/>
            <a:ext cx="1358900" cy="8509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HBase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9300" y="2540000"/>
            <a:ext cx="4775200" cy="93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2298700" y="2699512"/>
            <a:ext cx="1079500" cy="55168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代价权值计算节点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3810000" y="2712212"/>
            <a:ext cx="1079500" cy="55168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代价权值计算节点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5359400" y="2686812"/>
            <a:ext cx="1079500" cy="55168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代价权值计算节点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>
            <a:stCxn id="4" idx="1"/>
            <a:endCxn id="5" idx="2"/>
          </p:cNvCxnSpPr>
          <p:nvPr/>
        </p:nvCxnSpPr>
        <p:spPr>
          <a:xfrm flipH="1" flipV="1">
            <a:off x="4406900" y="3479800"/>
            <a:ext cx="635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01700" y="2794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流式计算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19300" y="1308100"/>
            <a:ext cx="4775200" cy="93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2298700" y="1467612"/>
            <a:ext cx="1079500" cy="55168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代价权值均值归并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立方体 17"/>
          <p:cNvSpPr/>
          <p:nvPr/>
        </p:nvSpPr>
        <p:spPr>
          <a:xfrm>
            <a:off x="3810000" y="1480312"/>
            <a:ext cx="1079500" cy="55168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专家权值修正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5359400" y="1454912"/>
            <a:ext cx="1079500" cy="551688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故障定量权值计算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>
            <a:stCxn id="5" idx="0"/>
            <a:endCxn id="16" idx="2"/>
          </p:cNvCxnSpPr>
          <p:nvPr/>
        </p:nvCxnSpPr>
        <p:spPr>
          <a:xfrm flipV="1">
            <a:off x="4406900" y="224790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2500" y="16637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AHP</a:t>
            </a:r>
            <a:r>
              <a:rPr kumimoji="1" lang="zh-CN" altLang="en-US" dirty="0" smtClean="0"/>
              <a:t>计算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8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140</Words>
  <Application>Microsoft Macintosh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16</cp:revision>
  <dcterms:created xsi:type="dcterms:W3CDTF">2016-02-19T02:43:20Z</dcterms:created>
  <dcterms:modified xsi:type="dcterms:W3CDTF">2016-04-07T09:27:18Z</dcterms:modified>
</cp:coreProperties>
</file>