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50"/>
    <p:restoredTop sz="95136"/>
  </p:normalViewPr>
  <p:slideViewPr>
    <p:cSldViewPr snapToGrid="0" snapToObjects="1">
      <p:cViewPr>
        <p:scale>
          <a:sx n="100" d="100"/>
          <a:sy n="100" d="100"/>
        </p:scale>
        <p:origin x="14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1D55-77D1-A44B-8CD0-0230A202524C}" type="datetimeFigureOut">
              <a:rPr kumimoji="1" lang="zh-CN" altLang="en-US" smtClean="0"/>
              <a:t>16/3/12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55AC-8C8E-E74F-B70A-947F5A10B4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9591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1D55-77D1-A44B-8CD0-0230A202524C}" type="datetimeFigureOut">
              <a:rPr kumimoji="1" lang="zh-CN" altLang="en-US" smtClean="0"/>
              <a:t>16/3/12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55AC-8C8E-E74F-B70A-947F5A10B4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293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1D55-77D1-A44B-8CD0-0230A202524C}" type="datetimeFigureOut">
              <a:rPr kumimoji="1" lang="zh-CN" altLang="en-US" smtClean="0"/>
              <a:t>16/3/12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55AC-8C8E-E74F-B70A-947F5A10B4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33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1D55-77D1-A44B-8CD0-0230A202524C}" type="datetimeFigureOut">
              <a:rPr kumimoji="1" lang="zh-CN" altLang="en-US" smtClean="0"/>
              <a:t>16/3/12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55AC-8C8E-E74F-B70A-947F5A10B4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8384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1D55-77D1-A44B-8CD0-0230A202524C}" type="datetimeFigureOut">
              <a:rPr kumimoji="1" lang="zh-CN" altLang="en-US" smtClean="0"/>
              <a:t>16/3/12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55AC-8C8E-E74F-B70A-947F5A10B4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759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1D55-77D1-A44B-8CD0-0230A202524C}" type="datetimeFigureOut">
              <a:rPr kumimoji="1" lang="zh-CN" altLang="en-US" smtClean="0"/>
              <a:t>16/3/12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55AC-8C8E-E74F-B70A-947F5A10B4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7033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1D55-77D1-A44B-8CD0-0230A202524C}" type="datetimeFigureOut">
              <a:rPr kumimoji="1" lang="zh-CN" altLang="en-US" smtClean="0"/>
              <a:t>16/3/12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55AC-8C8E-E74F-B70A-947F5A10B4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456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1D55-77D1-A44B-8CD0-0230A202524C}" type="datetimeFigureOut">
              <a:rPr kumimoji="1" lang="zh-CN" altLang="en-US" smtClean="0"/>
              <a:t>16/3/12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55AC-8C8E-E74F-B70A-947F5A10B4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3970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1D55-77D1-A44B-8CD0-0230A202524C}" type="datetimeFigureOut">
              <a:rPr kumimoji="1" lang="zh-CN" altLang="en-US" smtClean="0"/>
              <a:t>16/3/12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55AC-8C8E-E74F-B70A-947F5A10B4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5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1D55-77D1-A44B-8CD0-0230A202524C}" type="datetimeFigureOut">
              <a:rPr kumimoji="1" lang="zh-CN" altLang="en-US" smtClean="0"/>
              <a:t>16/3/12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55AC-8C8E-E74F-B70A-947F5A10B4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619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1D55-77D1-A44B-8CD0-0230A202524C}" type="datetimeFigureOut">
              <a:rPr kumimoji="1" lang="zh-CN" altLang="en-US" smtClean="0"/>
              <a:t>16/3/12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55AC-8C8E-E74F-B70A-947F5A10B4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924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71D55-77D1-A44B-8CD0-0230A202524C}" type="datetimeFigureOut">
              <a:rPr kumimoji="1" lang="zh-CN" altLang="en-US" smtClean="0"/>
              <a:t>16/3/12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E55AC-8C8E-E74F-B70A-947F5A10B4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001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929554" y="46208"/>
            <a:ext cx="966334" cy="3090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开始</a:t>
            </a:r>
            <a:endParaRPr kumimoji="1"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5647449" y="589876"/>
            <a:ext cx="1532383" cy="39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采集充电流数据</a:t>
            </a:r>
            <a:endParaRPr kumimoji="1"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5281853" y="1229202"/>
            <a:ext cx="2274647" cy="39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对数据进行清洗</a:t>
            </a:r>
            <a:r>
              <a:rPr kumimoji="1" lang="zh-CN" altLang="en-US" sz="1200" smtClean="0"/>
              <a:t>和结构化处理</a:t>
            </a:r>
            <a:endParaRPr kumimoji="1"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4869783" y="1865822"/>
            <a:ext cx="3100323" cy="39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通过深度自动编码器模型采用自下而上的无监督学习，</a:t>
            </a:r>
            <a:r>
              <a:rPr kumimoji="1" lang="zh-CN" altLang="en-US" sz="1200" smtClean="0"/>
              <a:t>逐层构建神经元</a:t>
            </a:r>
            <a:endParaRPr kumimoji="1"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4903018" y="2565132"/>
            <a:ext cx="3047182" cy="39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每层通过</a:t>
            </a:r>
            <a:r>
              <a:rPr kumimoji="1" lang="en-US" altLang="zh-CN" sz="1200" dirty="0" smtClean="0"/>
              <a:t>wake-sleep</a:t>
            </a:r>
            <a:r>
              <a:rPr kumimoji="1" lang="zh-CN" altLang="en-US" sz="1200" dirty="0" smtClean="0"/>
              <a:t>算法调优，并逐层调整</a:t>
            </a:r>
            <a:endParaRPr kumimoji="1"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5151071" y="3212832"/>
            <a:ext cx="2557829" cy="39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第一层增加支持向量机分类器，利用梯度下降法对</a:t>
            </a:r>
            <a:r>
              <a:rPr kumimoji="1" lang="zh-CN" altLang="en-US" sz="1200" smtClean="0"/>
              <a:t>模型进行微调</a:t>
            </a:r>
            <a:endParaRPr kumimoji="1" lang="zh-CN" altLang="en-US" sz="1200" dirty="0"/>
          </a:p>
        </p:txBody>
      </p:sp>
      <p:cxnSp>
        <p:nvCxnSpPr>
          <p:cNvPr id="11" name="直线箭头连接符 10"/>
          <p:cNvCxnSpPr>
            <a:stCxn id="4" idx="2"/>
            <a:endCxn id="5" idx="0"/>
          </p:cNvCxnSpPr>
          <p:nvPr/>
        </p:nvCxnSpPr>
        <p:spPr>
          <a:xfrm>
            <a:off x="6412721" y="355290"/>
            <a:ext cx="920" cy="234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5" idx="2"/>
            <a:endCxn id="6" idx="0"/>
          </p:cNvCxnSpPr>
          <p:nvPr/>
        </p:nvCxnSpPr>
        <p:spPr>
          <a:xfrm>
            <a:off x="6413641" y="982493"/>
            <a:ext cx="5536" cy="246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6" idx="2"/>
            <a:endCxn id="7" idx="0"/>
          </p:cNvCxnSpPr>
          <p:nvPr/>
        </p:nvCxnSpPr>
        <p:spPr>
          <a:xfrm>
            <a:off x="6419177" y="1621819"/>
            <a:ext cx="768" cy="244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7" idx="2"/>
            <a:endCxn id="8" idx="0"/>
          </p:cNvCxnSpPr>
          <p:nvPr/>
        </p:nvCxnSpPr>
        <p:spPr>
          <a:xfrm>
            <a:off x="6419945" y="2258439"/>
            <a:ext cx="6664" cy="306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8" idx="2"/>
            <a:endCxn id="9" idx="0"/>
          </p:cNvCxnSpPr>
          <p:nvPr/>
        </p:nvCxnSpPr>
        <p:spPr>
          <a:xfrm>
            <a:off x="6426609" y="2957749"/>
            <a:ext cx="3377" cy="255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151071" y="3885932"/>
            <a:ext cx="2557829" cy="392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形成最终的深度趋势预测模型，进行短期的充电网络运行态势预测</a:t>
            </a:r>
            <a:endParaRPr kumimoji="1" lang="zh-CN" altLang="en-US" sz="1200" dirty="0"/>
          </a:p>
        </p:txBody>
      </p:sp>
      <p:cxnSp>
        <p:nvCxnSpPr>
          <p:cNvPr id="32" name="直线箭头连接符 31"/>
          <p:cNvCxnSpPr>
            <a:stCxn id="9" idx="2"/>
            <a:endCxn id="31" idx="0"/>
          </p:cNvCxnSpPr>
          <p:nvPr/>
        </p:nvCxnSpPr>
        <p:spPr>
          <a:xfrm>
            <a:off x="6429986" y="3605449"/>
            <a:ext cx="0" cy="280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5943442" y="4559032"/>
            <a:ext cx="966334" cy="3090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/>
              <a:t>结束</a:t>
            </a:r>
            <a:endParaRPr kumimoji="1" lang="zh-CN" altLang="en-US" sz="1200" dirty="0"/>
          </a:p>
        </p:txBody>
      </p:sp>
      <p:cxnSp>
        <p:nvCxnSpPr>
          <p:cNvPr id="36" name="直线箭头连接符 35"/>
          <p:cNvCxnSpPr>
            <a:stCxn id="31" idx="2"/>
            <a:endCxn id="35" idx="0"/>
          </p:cNvCxnSpPr>
          <p:nvPr/>
        </p:nvCxnSpPr>
        <p:spPr>
          <a:xfrm flipH="1">
            <a:off x="6426609" y="4278549"/>
            <a:ext cx="3377" cy="280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94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罐形 24"/>
          <p:cNvSpPr/>
          <p:nvPr/>
        </p:nvSpPr>
        <p:spPr>
          <a:xfrm>
            <a:off x="1511300" y="2578100"/>
            <a:ext cx="558800" cy="660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638300" y="2692400"/>
            <a:ext cx="32573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b="1" dirty="0" smtClean="0"/>
              <a:t>充</a:t>
            </a:r>
          </a:p>
          <a:p>
            <a:r>
              <a:rPr kumimoji="1" lang="zh-CN" altLang="en-US" sz="1100" b="1" dirty="0" smtClean="0"/>
              <a:t>电</a:t>
            </a:r>
          </a:p>
          <a:p>
            <a:r>
              <a:rPr kumimoji="1" lang="zh-CN" altLang="en-US" sz="1100" b="1" dirty="0" smtClean="0"/>
              <a:t>桩</a:t>
            </a:r>
            <a:endParaRPr kumimoji="1" lang="zh-CN" altLang="en-US" sz="1100" b="1" dirty="0"/>
          </a:p>
        </p:txBody>
      </p:sp>
      <p:sp>
        <p:nvSpPr>
          <p:cNvPr id="27" name="罐形 26"/>
          <p:cNvSpPr/>
          <p:nvPr/>
        </p:nvSpPr>
        <p:spPr>
          <a:xfrm>
            <a:off x="3873500" y="698500"/>
            <a:ext cx="558800" cy="660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000500" y="812800"/>
            <a:ext cx="32573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b="1" dirty="0" smtClean="0"/>
              <a:t>充</a:t>
            </a:r>
          </a:p>
          <a:p>
            <a:r>
              <a:rPr kumimoji="1" lang="zh-CN" altLang="en-US" sz="1100" b="1" dirty="0" smtClean="0"/>
              <a:t>电</a:t>
            </a:r>
          </a:p>
          <a:p>
            <a:r>
              <a:rPr kumimoji="1" lang="zh-CN" altLang="en-US" sz="1100" b="1" dirty="0" smtClean="0"/>
              <a:t>桩</a:t>
            </a:r>
            <a:endParaRPr kumimoji="1" lang="zh-CN" altLang="en-US" sz="1100" b="1" dirty="0"/>
          </a:p>
        </p:txBody>
      </p:sp>
      <p:sp>
        <p:nvSpPr>
          <p:cNvPr id="29" name="罐形 28"/>
          <p:cNvSpPr/>
          <p:nvPr/>
        </p:nvSpPr>
        <p:spPr>
          <a:xfrm>
            <a:off x="6248400" y="2527300"/>
            <a:ext cx="558800" cy="660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375400" y="2641600"/>
            <a:ext cx="32573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b="1" dirty="0" smtClean="0"/>
              <a:t>充</a:t>
            </a:r>
          </a:p>
          <a:p>
            <a:r>
              <a:rPr kumimoji="1" lang="zh-CN" altLang="en-US" sz="1100" b="1" dirty="0" smtClean="0"/>
              <a:t>电</a:t>
            </a:r>
          </a:p>
          <a:p>
            <a:r>
              <a:rPr kumimoji="1" lang="zh-CN" altLang="en-US" sz="1100" b="1" dirty="0" smtClean="0"/>
              <a:t>桩</a:t>
            </a:r>
            <a:endParaRPr kumimoji="1" lang="zh-CN" altLang="en-US" sz="1100" b="1" dirty="0"/>
          </a:p>
        </p:txBody>
      </p:sp>
      <p:sp>
        <p:nvSpPr>
          <p:cNvPr id="31" name="罐形 30"/>
          <p:cNvSpPr/>
          <p:nvPr/>
        </p:nvSpPr>
        <p:spPr>
          <a:xfrm>
            <a:off x="3797300" y="4572000"/>
            <a:ext cx="558800" cy="6604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924300" y="4686300"/>
            <a:ext cx="32573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b="1" dirty="0" smtClean="0"/>
              <a:t>充</a:t>
            </a:r>
          </a:p>
          <a:p>
            <a:r>
              <a:rPr kumimoji="1" lang="zh-CN" altLang="en-US" sz="1100" b="1" dirty="0" smtClean="0"/>
              <a:t>电</a:t>
            </a:r>
          </a:p>
          <a:p>
            <a:r>
              <a:rPr kumimoji="1" lang="zh-CN" altLang="en-US" sz="1100" b="1" dirty="0" smtClean="0"/>
              <a:t>桩</a:t>
            </a:r>
            <a:endParaRPr kumimoji="1" lang="zh-CN" altLang="en-US" sz="1100" b="1" dirty="0"/>
          </a:p>
        </p:txBody>
      </p:sp>
      <p:sp>
        <p:nvSpPr>
          <p:cNvPr id="33" name="云形 32"/>
          <p:cNvSpPr/>
          <p:nvPr/>
        </p:nvSpPr>
        <p:spPr>
          <a:xfrm>
            <a:off x="2692400" y="1803400"/>
            <a:ext cx="2908300" cy="22098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立方体 33"/>
          <p:cNvSpPr/>
          <p:nvPr/>
        </p:nvSpPr>
        <p:spPr>
          <a:xfrm>
            <a:off x="2932401" y="2612936"/>
            <a:ext cx="991900" cy="511264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立方体 34"/>
          <p:cNvSpPr/>
          <p:nvPr/>
        </p:nvSpPr>
        <p:spPr>
          <a:xfrm>
            <a:off x="4326230" y="2578100"/>
            <a:ext cx="1079041" cy="511264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2882900" y="279400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b="1" dirty="0" smtClean="0"/>
              <a:t>深度训练服务</a:t>
            </a:r>
            <a:endParaRPr kumimoji="1" lang="zh-CN" altLang="en-US" sz="1100" b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4267200" y="278130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b="1" dirty="0" smtClean="0"/>
              <a:t>充电</a:t>
            </a:r>
            <a:r>
              <a:rPr kumimoji="1" lang="zh-CN" altLang="en-US" sz="1100" b="1" dirty="0" smtClean="0"/>
              <a:t>服务</a:t>
            </a:r>
            <a:r>
              <a:rPr kumimoji="1" lang="zh-CN" altLang="en-US" sz="1100" b="1" dirty="0" smtClean="0"/>
              <a:t>网关</a:t>
            </a:r>
            <a:endParaRPr kumimoji="1" lang="zh-CN" altLang="en-US" sz="1100" b="1" dirty="0"/>
          </a:p>
        </p:txBody>
      </p:sp>
      <p:cxnSp>
        <p:nvCxnSpPr>
          <p:cNvPr id="38" name="直线箭头连接符 37"/>
          <p:cNvCxnSpPr>
            <a:stCxn id="25" idx="4"/>
            <a:endCxn id="33" idx="2"/>
          </p:cNvCxnSpPr>
          <p:nvPr/>
        </p:nvCxnSpPr>
        <p:spPr>
          <a:xfrm>
            <a:off x="2070100" y="2908300"/>
            <a:ext cx="63132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 flipH="1">
            <a:off x="4057650" y="3987800"/>
            <a:ext cx="6350" cy="57084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27" idx="3"/>
            <a:endCxn id="33" idx="3"/>
          </p:cNvCxnSpPr>
          <p:nvPr/>
        </p:nvCxnSpPr>
        <p:spPr>
          <a:xfrm flipH="1">
            <a:off x="4146550" y="1358900"/>
            <a:ext cx="6350" cy="57084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/>
          <p:nvPr/>
        </p:nvCxnSpPr>
        <p:spPr>
          <a:xfrm>
            <a:off x="5600700" y="2857500"/>
            <a:ext cx="63132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31" idx="4"/>
            <a:endCxn id="30" idx="2"/>
          </p:cNvCxnSpPr>
          <p:nvPr/>
        </p:nvCxnSpPr>
        <p:spPr>
          <a:xfrm flipV="1">
            <a:off x="4356100" y="3241764"/>
            <a:ext cx="2182165" cy="1660436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>
            <a:stCxn id="31" idx="4"/>
            <a:endCxn id="33" idx="1"/>
          </p:cNvCxnSpPr>
          <p:nvPr/>
        </p:nvCxnSpPr>
        <p:spPr>
          <a:xfrm>
            <a:off x="4432300" y="1028700"/>
            <a:ext cx="2095500" cy="1498600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31" idx="2"/>
            <a:endCxn id="27" idx="1"/>
          </p:cNvCxnSpPr>
          <p:nvPr/>
        </p:nvCxnSpPr>
        <p:spPr>
          <a:xfrm rot="10800000" flipV="1">
            <a:off x="1790700" y="1028700"/>
            <a:ext cx="2082800" cy="1549400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/>
          <p:cNvCxnSpPr>
            <a:stCxn id="25" idx="3"/>
            <a:endCxn id="31" idx="2"/>
          </p:cNvCxnSpPr>
          <p:nvPr/>
        </p:nvCxnSpPr>
        <p:spPr>
          <a:xfrm rot="16200000" flipH="1">
            <a:off x="1962150" y="3067050"/>
            <a:ext cx="1663700" cy="2006600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541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88</Words>
  <Application>Microsoft Macintosh PowerPoint</Application>
  <PresentationFormat>宽屏</PresentationFormat>
  <Paragraphs>22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宋体</vt:lpstr>
      <vt:lpstr>Arial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7</cp:revision>
  <dcterms:created xsi:type="dcterms:W3CDTF">2016-03-11T22:28:37Z</dcterms:created>
  <dcterms:modified xsi:type="dcterms:W3CDTF">2016-03-12T05:13:33Z</dcterms:modified>
</cp:coreProperties>
</file>