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64" r:id="rId15"/>
    <p:sldId id="465" r:id="rId16"/>
    <p:sldId id="467" r:id="rId17"/>
    <p:sldId id="468" r:id="rId18"/>
    <p:sldId id="469" r:id="rId19"/>
    <p:sldId id="470" r:id="rId20"/>
    <p:sldId id="478" r:id="rId21"/>
    <p:sldId id="480" r:id="rId22"/>
    <p:sldId id="479" r:id="rId23"/>
    <p:sldId id="481" r:id="rId24"/>
    <p:sldId id="457" r:id="rId25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v4_20210227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</a:t>
            </a:r>
            <a:r>
              <a:rPr lang="en-US" smtClean="0"/>
              <a:t>.. </a:t>
            </a:r>
            <a:r>
              <a:rPr lang="en-US" smtClean="0"/>
              <a:t>muatan </a:t>
            </a:r>
            <a:r>
              <a:rPr lang="en-US" smtClean="0"/>
              <a:t>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Bermuatan seragam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atau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bernilai konstan</a:t>
            </a:r>
          </a:p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r>
              <a:rPr lang="en-US" smtClean="0"/>
              <a:t>Posisi relatif titik observasi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/>
              <a:t> terhadap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</a:p>
          <a:p>
            <a:pPr>
              <a:buNone/>
            </a:pPr>
            <a:r>
              <a:rPr lang="en-US" smtClean="0"/>
              <a:t>	                             dan jaraknya </a:t>
            </a:r>
            <a:endParaRPr lang="en-US" smtClean="0"/>
          </a:p>
          <a:p>
            <a:r>
              <a:rPr lang="en-US" smtClean="0"/>
              <a:t>Batas bawah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batas 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Substitusi semua in-</a:t>
            </a:r>
            <a:br>
              <a:rPr lang="en-US" smtClean="0"/>
            </a:br>
            <a:r>
              <a:rPr lang="en-US" smtClean="0"/>
              <a:t>formasi ke persama-</a:t>
            </a:r>
            <a:br>
              <a:rPr lang="en-US" smtClean="0"/>
            </a:br>
            <a:r>
              <a:rPr lang="en-US" smtClean="0"/>
              <a:t>an di sebelah kanan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14400" y="2548000"/>
          <a:ext cx="1868488" cy="473075"/>
        </p:xfrm>
        <a:graphic>
          <a:graphicData uri="http://schemas.openxmlformats.org/presentationml/2006/ole">
            <p:oleObj spid="_x0000_s120834" name="Equation" r:id="rId3" imgW="952200" imgH="241200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495800" y="2459925"/>
          <a:ext cx="2166938" cy="596900"/>
        </p:xfrm>
        <a:graphic>
          <a:graphicData uri="http://schemas.openxmlformats.org/presentationml/2006/ole">
            <p:oleObj spid="_x0000_s120836" name="Equation" r:id="rId4" imgW="1104840" imgH="30456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35525" y="3572762"/>
          <a:ext cx="3165475" cy="1020763"/>
        </p:xfrm>
        <a:graphic>
          <a:graphicData uri="http://schemas.openxmlformats.org/presentationml/2006/ole">
            <p:oleObj spid="_x0000_s120837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dapat dipisahkan menjadi dua komponen</a:t>
            </a:r>
            <a:endParaRPr lang="en-US" smtClean="0"/>
          </a:p>
          <a:p>
            <a:r>
              <a:rPr lang="en-US" smtClean="0"/>
              <a:t>Masing-masing komponen adalah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11863" y="1657350"/>
          <a:ext cx="5510212" cy="895350"/>
        </p:xfrm>
        <a:graphic>
          <a:graphicData uri="http://schemas.openxmlformats.org/presentationml/2006/ole">
            <p:oleObj spid="_x0000_s121858" name="Equation" r:id="rId3" imgW="2806560" imgH="457200" progId="Equation.3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14400" y="3409950"/>
          <a:ext cx="3065463" cy="896938"/>
        </p:xfrm>
        <a:graphic>
          <a:graphicData uri="http://schemas.openxmlformats.org/presentationml/2006/ole">
            <p:oleObj spid="_x0000_s121859" name="Equation" r:id="rId4" imgW="1562040" imgH="457200" progId="Equation.3">
              <p:embed/>
            </p:oleObj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591175" y="3409950"/>
          <a:ext cx="2867025" cy="895350"/>
        </p:xfrm>
        <a:graphic>
          <a:graphicData uri="http://schemas.openxmlformats.org/presentationml/2006/ole">
            <p:oleObj spid="_x0000_s121860" name="Equation" r:id="rId5" imgW="1460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Komponen medan listrik pada arah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Komponen medan listrik pada aray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914400" y="1657350"/>
          <a:ext cx="6505576" cy="896938"/>
        </p:xfrm>
        <a:graphic>
          <a:graphicData uri="http://schemas.openxmlformats.org/presentationml/2006/ole">
            <p:oleObj spid="_x0000_s122882" name="Equation" r:id="rId3" imgW="3314520" imgH="457200" progId="Equation.3">
              <p:embed/>
            </p:oleObj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09063" y="2988375"/>
          <a:ext cx="6557962" cy="895350"/>
        </p:xfrm>
        <a:graphic>
          <a:graphicData uri="http://schemas.openxmlformats.org/presentationml/2006/ole">
            <p:oleObj spid="_x0000_s122883" name="Equation" r:id="rId4" imgW="33400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memasukkan batas-batas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/>
              <a:t> akan diperoleh hasil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09638" y="2014600"/>
          <a:ext cx="7104063" cy="1146175"/>
        </p:xfrm>
        <a:graphic>
          <a:graphicData uri="http://schemas.openxmlformats.org/presentationml/2006/ole">
            <p:oleObj spid="_x0000_s123906" name="Equation" r:id="rId3" imgW="3619440" imgH="583920" progId="Equation.3">
              <p:embed/>
            </p:oleObj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915538" y="3333750"/>
          <a:ext cx="7578725" cy="1143000"/>
        </p:xfrm>
        <a:graphic>
          <a:graphicData uri="http://schemas.openxmlformats.org/presentationml/2006/ole">
            <p:oleObj spid="_x0000_s123907" name="Equation" r:id="rId4" imgW="38606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04924"/>
            <a:ext cx="3775566" cy="248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4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Tentukanlah medan listrik</a:t>
            </a:r>
            <a:br>
              <a:rPr lang="en-US" smtClean="0"/>
            </a:br>
            <a:r>
              <a:rPr lang="en-US" smtClean="0"/>
              <a:t>akibat muatan garis dengan</a:t>
            </a:r>
            <a:br>
              <a:rPr lang="en-US" smtClean="0"/>
            </a:br>
            <a:r>
              <a:rPr lang="en-US" smtClean="0"/>
              <a:t>rapat muatan panjang sera-</a:t>
            </a:r>
            <a:br>
              <a:rPr lang="en-US" smtClean="0"/>
            </a:br>
            <a:r>
              <a:rPr lang="en-US" smtClean="0"/>
              <a:t>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seperti pada</a:t>
            </a:r>
            <a:br>
              <a:rPr lang="en-US" smtClean="0"/>
            </a:br>
            <a:r>
              <a:rPr lang="en-US" smtClean="0"/>
              <a:t>gambar di samping kanan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6225" y="1247092"/>
            <a:ext cx="3276600" cy="25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</a:t>
            </a:r>
            <a:r>
              <a:rPr lang="en-US" smtClean="0"/>
              <a:t>5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Elemen medan listrik oleh muatan garis</a:t>
            </a:r>
          </a:p>
          <a:p>
            <a:r>
              <a:rPr lang="en-US" smtClean="0"/>
              <a:t>Latihan</a:t>
            </a:r>
            <a:endParaRPr lang="en-US" smtClean="0"/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465387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62013" y="2466975"/>
          <a:ext cx="3165475" cy="1020763"/>
        </p:xfrm>
        <a:graphic>
          <a:graphicData uri="http://schemas.openxmlformats.org/presentationml/2006/ole">
            <p:oleObj spid="_x0000_s71690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844550" y="2495550"/>
          <a:ext cx="3814763" cy="896938"/>
        </p:xfrm>
        <a:graphic>
          <a:graphicData uri="http://schemas.openxmlformats.org/presentationml/2006/ole">
            <p:oleObj spid="_x0000_s105475" name="Equation" r:id="rId3" imgW="1942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579</Words>
  <Application>Microsoft Office PowerPoint</Application>
  <PresentationFormat>On-screen Show (16:9)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Elemen medan listrik .. muatan garis (lanj.)</vt:lpstr>
      <vt:lpstr>Elemen medan listrik .. muatan garis (lanj.)</vt:lpstr>
      <vt:lpstr>Elemen medan listrik .. muatan garis (lanj.)</vt:lpstr>
      <vt:lpstr>Elemen medan listrik .. muatan garis (lanj.)</vt:lpstr>
      <vt:lpstr>Latihan 1</vt:lpstr>
      <vt:lpstr>Latihan 1 (lanj.)</vt:lpstr>
      <vt:lpstr>Latihan 2</vt:lpstr>
      <vt:lpstr>Latihan 2 (lanj.)</vt:lpstr>
      <vt:lpstr>Latihan 3</vt:lpstr>
      <vt:lpstr>Latihan 3 (lanj.)</vt:lpstr>
      <vt:lpstr>Latihan 4</vt:lpstr>
      <vt:lpstr>Latihan 4 (lanj.)</vt:lpstr>
      <vt:lpstr>Latihan 5</vt:lpstr>
      <vt:lpstr>Latihan 5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745</cp:revision>
  <dcterms:created xsi:type="dcterms:W3CDTF">2012-12-06T09:55:31Z</dcterms:created>
  <dcterms:modified xsi:type="dcterms:W3CDTF">2021-02-27T03:15:35Z</dcterms:modified>
</cp:coreProperties>
</file>