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77" r:id="rId2"/>
    <p:sldId id="278" r:id="rId3"/>
    <p:sldId id="279" r:id="rId4"/>
    <p:sldId id="332" r:id="rId5"/>
    <p:sldId id="338" r:id="rId6"/>
    <p:sldId id="339" r:id="rId7"/>
    <p:sldId id="342" r:id="rId8"/>
    <p:sldId id="340" r:id="rId9"/>
    <p:sldId id="341" r:id="rId10"/>
    <p:sldId id="345" r:id="rId11"/>
    <p:sldId id="347" r:id="rId12"/>
    <p:sldId id="348" r:id="rId13"/>
    <p:sldId id="344" r:id="rId14"/>
    <p:sldId id="262" r:id="rId15"/>
    <p:sldId id="263" r:id="rId16"/>
    <p:sldId id="264" r:id="rId17"/>
    <p:sldId id="274" r:id="rId18"/>
    <p:sldId id="266" r:id="rId19"/>
    <p:sldId id="267" r:id="rId20"/>
    <p:sldId id="349" r:id="rId21"/>
    <p:sldId id="270" r:id="rId22"/>
    <p:sldId id="269" r:id="rId23"/>
    <p:sldId id="358" r:id="rId24"/>
    <p:sldId id="276" r:id="rId25"/>
    <p:sldId id="350" r:id="rId26"/>
    <p:sldId id="351" r:id="rId27"/>
    <p:sldId id="354" r:id="rId28"/>
    <p:sldId id="355" r:id="rId29"/>
    <p:sldId id="357" r:id="rId30"/>
    <p:sldId id="356" r:id="rId31"/>
    <p:sldId id="273" r:id="rId3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9C9DA7"/>
        </a:solidFill>
        <a:effectLst/>
        <a:uFillTx/>
        <a:latin typeface="+mn-lt"/>
        <a:ea typeface="+mn-ea"/>
        <a:cs typeface="+mn-cs"/>
        <a:sym typeface="Helvetica"/>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9C9DA7"/>
        </a:solidFill>
        <a:effectLst/>
        <a:uFillTx/>
        <a:latin typeface="+mn-lt"/>
        <a:ea typeface="+mn-ea"/>
        <a:cs typeface="+mn-cs"/>
        <a:sym typeface="Helvetica"/>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9C9DA7"/>
        </a:solidFill>
        <a:effectLst/>
        <a:uFillTx/>
        <a:latin typeface="+mn-lt"/>
        <a:ea typeface="+mn-ea"/>
        <a:cs typeface="+mn-cs"/>
        <a:sym typeface="Helvetica"/>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9C9DA7"/>
        </a:solidFill>
        <a:effectLst/>
        <a:uFillTx/>
        <a:latin typeface="+mn-lt"/>
        <a:ea typeface="+mn-ea"/>
        <a:cs typeface="+mn-cs"/>
        <a:sym typeface="Helvetica"/>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9C9DA7"/>
        </a:solidFill>
        <a:effectLst/>
        <a:uFillTx/>
        <a:latin typeface="+mn-lt"/>
        <a:ea typeface="+mn-ea"/>
        <a:cs typeface="+mn-cs"/>
        <a:sym typeface="Helvetica"/>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9C9DA7"/>
        </a:solidFill>
        <a:effectLst/>
        <a:uFillTx/>
        <a:latin typeface="+mn-lt"/>
        <a:ea typeface="+mn-ea"/>
        <a:cs typeface="+mn-cs"/>
        <a:sym typeface="Helvetica"/>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9C9DA7"/>
        </a:solidFill>
        <a:effectLst/>
        <a:uFillTx/>
        <a:latin typeface="+mn-lt"/>
        <a:ea typeface="+mn-ea"/>
        <a:cs typeface="+mn-cs"/>
        <a:sym typeface="Helvetica"/>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9C9DA7"/>
        </a:solidFill>
        <a:effectLst/>
        <a:uFillTx/>
        <a:latin typeface="+mn-lt"/>
        <a:ea typeface="+mn-ea"/>
        <a:cs typeface="+mn-cs"/>
        <a:sym typeface="Helvetica"/>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9C9DA7"/>
        </a:solidFill>
        <a:effectLst/>
        <a:uFillTx/>
        <a:latin typeface="+mn-lt"/>
        <a:ea typeface="+mn-ea"/>
        <a:cs typeface="+mn-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Helvetica Neue"/>
          <a:ea typeface="Helvetica Neue"/>
          <a:cs typeface="Helvetica Neue"/>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
          <a:latin typeface="Helvetica Neue"/>
          <a:ea typeface="Helvetica Neue"/>
          <a:cs typeface="Helvetica Neue"/>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
          <a:latin typeface="Helvetica Neue"/>
          <a:ea typeface="Helvetica Neue"/>
          <a:cs typeface="Helvetica Neue"/>
        </a:font>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
          <a:latin typeface="Helvetica Neue"/>
          <a:ea typeface="Helvetica Neue"/>
          <a:cs typeface="Helvetica Neue"/>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0"/>
    <p:restoredTop sz="94679"/>
  </p:normalViewPr>
  <p:slideViewPr>
    <p:cSldViewPr snapToGrid="0" snapToObjects="1">
      <p:cViewPr varScale="1">
        <p:scale>
          <a:sx n="42" d="100"/>
          <a:sy n="42" d="100"/>
        </p:scale>
        <p:origin x="200" y="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8" name="Shape 108"/>
          <p:cNvSpPr>
            <a:spLocks noGrp="1" noRot="1" noChangeAspect="1"/>
          </p:cNvSpPr>
          <p:nvPr>
            <p:ph type="sldImg"/>
          </p:nvPr>
        </p:nvSpPr>
        <p:spPr>
          <a:xfrm>
            <a:off x="1143000" y="685800"/>
            <a:ext cx="4572000" cy="3429000"/>
          </a:xfrm>
          <a:prstGeom prst="rect">
            <a:avLst/>
          </a:prstGeom>
        </p:spPr>
        <p:txBody>
          <a:bodyPr/>
          <a:lstStyle/>
          <a:p>
            <a:endParaRPr/>
          </a:p>
        </p:txBody>
      </p:sp>
      <p:sp>
        <p:nvSpPr>
          <p:cNvPr id="109" name="Shape 10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4" name="副标题文字区域"/>
          <p:cNvSpPr txBox="1">
            <a:spLocks noGrp="1"/>
          </p:cNvSpPr>
          <p:nvPr>
            <p:ph type="body" sz="quarter" idx="21" hasCustomPrompt="1"/>
          </p:nvPr>
        </p:nvSpPr>
        <p:spPr>
          <a:xfrm>
            <a:off x="1828800" y="10027349"/>
            <a:ext cx="12449652" cy="1798117"/>
          </a:xfrm>
          <a:prstGeom prst="rect">
            <a:avLst/>
          </a:prstGeom>
        </p:spPr>
        <p:txBody>
          <a:bodyPr lIns="45719" tIns="45719" rIns="45719" bIns="45719"/>
          <a:lstStyle>
            <a:lvl1pPr>
              <a:defRPr sz="4800"/>
            </a:lvl1pPr>
          </a:lstStyle>
          <a:p>
            <a:r>
              <a:t>副标题文字区域</a:t>
            </a:r>
          </a:p>
        </p:txBody>
      </p:sp>
      <p:sp>
        <p:nvSpPr>
          <p:cNvPr id="15" name="大标题文字区域"/>
          <p:cNvSpPr txBox="1">
            <a:spLocks noGrp="1"/>
          </p:cNvSpPr>
          <p:nvPr>
            <p:ph type="title" hasCustomPrompt="1"/>
          </p:nvPr>
        </p:nvSpPr>
        <p:spPr>
          <a:prstGeom prst="rect">
            <a:avLst/>
          </a:prstGeom>
        </p:spPr>
        <p:txBody>
          <a:bodyPr/>
          <a:lstStyle/>
          <a:p>
            <a:r>
              <a:t>大标题文字区域</a:t>
            </a:r>
          </a:p>
        </p:txBody>
      </p:sp>
      <p:sp>
        <p:nvSpPr>
          <p:cNvPr id="1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OC">
    <p:spTree>
      <p:nvGrpSpPr>
        <p:cNvPr id="1" name=""/>
        <p:cNvGrpSpPr/>
        <p:nvPr/>
      </p:nvGrpSpPr>
      <p:grpSpPr>
        <a:xfrm>
          <a:off x="0" y="0"/>
          <a:ext cx="0" cy="0"/>
          <a:chOff x="0" y="0"/>
          <a:chExt cx="0" cy="0"/>
        </a:xfrm>
      </p:grpSpPr>
      <p:sp>
        <p:nvSpPr>
          <p:cNvPr id="23" name="01"/>
          <p:cNvSpPr txBox="1">
            <a:spLocks noGrp="1"/>
          </p:cNvSpPr>
          <p:nvPr>
            <p:ph type="title" hasCustomPrompt="1"/>
          </p:nvPr>
        </p:nvSpPr>
        <p:spPr>
          <a:xfrm>
            <a:off x="728133" y="8373057"/>
            <a:ext cx="3048001" cy="3222722"/>
          </a:xfrm>
          <a:prstGeom prst="rect">
            <a:avLst/>
          </a:prstGeom>
        </p:spPr>
        <p:txBody>
          <a:bodyPr anchor="t"/>
          <a:lstStyle>
            <a:lvl1pPr>
              <a:defRPr sz="14400" spc="-288"/>
            </a:lvl1pPr>
          </a:lstStyle>
          <a:p>
            <a:r>
              <a:t>01</a:t>
            </a:r>
          </a:p>
        </p:txBody>
      </p:sp>
      <p:pic>
        <p:nvPicPr>
          <p:cNvPr id="24" name="Logomark PPT.pdf" descr="Logomark PPT.pdf"/>
          <p:cNvPicPr>
            <a:picLocks noChangeAspect="1"/>
          </p:cNvPicPr>
          <p:nvPr/>
        </p:nvPicPr>
        <p:blipFill>
          <a:blip r:embed="rId2"/>
          <a:stretch>
            <a:fillRect/>
          </a:stretch>
        </p:blipFill>
        <p:spPr>
          <a:xfrm>
            <a:off x="508000" y="508000"/>
            <a:ext cx="711200" cy="711197"/>
          </a:xfrm>
          <a:prstGeom prst="rect">
            <a:avLst/>
          </a:prstGeom>
          <a:ln w="12700">
            <a:miter lim="400000"/>
          </a:ln>
        </p:spPr>
      </p:pic>
      <p:sp>
        <p:nvSpPr>
          <p:cNvPr id="25" name="标题文字"/>
          <p:cNvSpPr txBox="1">
            <a:spLocks noGrp="1"/>
          </p:cNvSpPr>
          <p:nvPr>
            <p:ph type="body" sz="quarter" idx="21" hasCustomPrompt="1"/>
          </p:nvPr>
        </p:nvSpPr>
        <p:spPr>
          <a:xfrm>
            <a:off x="855133" y="10723033"/>
            <a:ext cx="3048001" cy="1132675"/>
          </a:xfrm>
          <a:prstGeom prst="rect">
            <a:avLst/>
          </a:prstGeom>
        </p:spPr>
        <p:txBody>
          <a:bodyPr/>
          <a:lstStyle>
            <a:lvl1pPr>
              <a:defRPr sz="4800"/>
            </a:lvl1pPr>
          </a:lstStyle>
          <a:p>
            <a:r>
              <a:t>标题文字</a:t>
            </a:r>
          </a:p>
        </p:txBody>
      </p:sp>
      <p:pic>
        <p:nvPicPr>
          <p:cNvPr id="26" name="TOC Illusration.pdf" descr="TOC Illusration.pdf"/>
          <p:cNvPicPr>
            <a:picLocks noChangeAspect="1"/>
          </p:cNvPicPr>
          <p:nvPr/>
        </p:nvPicPr>
        <p:blipFill>
          <a:blip r:embed="rId3"/>
          <a:stretch>
            <a:fillRect/>
          </a:stretch>
        </p:blipFill>
        <p:spPr>
          <a:xfrm>
            <a:off x="18187803" y="-2567"/>
            <a:ext cx="6210301" cy="6874248"/>
          </a:xfrm>
          <a:prstGeom prst="rect">
            <a:avLst/>
          </a:prstGeom>
          <a:ln w="12700">
            <a:miter lim="400000"/>
          </a:ln>
        </p:spPr>
      </p:pic>
      <p:sp>
        <p:nvSpPr>
          <p:cNvPr id="27" name="标题文字"/>
          <p:cNvSpPr txBox="1">
            <a:spLocks noGrp="1"/>
          </p:cNvSpPr>
          <p:nvPr>
            <p:ph type="body" sz="quarter" idx="22" hasCustomPrompt="1"/>
          </p:nvPr>
        </p:nvSpPr>
        <p:spPr>
          <a:xfrm>
            <a:off x="5360123" y="10723033"/>
            <a:ext cx="3048001" cy="1132675"/>
          </a:xfrm>
          <a:prstGeom prst="rect">
            <a:avLst/>
          </a:prstGeom>
        </p:spPr>
        <p:txBody>
          <a:bodyPr/>
          <a:lstStyle>
            <a:lvl1pPr>
              <a:defRPr sz="4800"/>
            </a:lvl1pPr>
          </a:lstStyle>
          <a:p>
            <a:r>
              <a:t>标题文字</a:t>
            </a:r>
          </a:p>
        </p:txBody>
      </p:sp>
      <p:sp>
        <p:nvSpPr>
          <p:cNvPr id="28" name="02"/>
          <p:cNvSpPr txBox="1">
            <a:spLocks noGrp="1"/>
          </p:cNvSpPr>
          <p:nvPr>
            <p:ph type="body" sz="quarter" idx="23" hasCustomPrompt="1"/>
          </p:nvPr>
        </p:nvSpPr>
        <p:spPr>
          <a:xfrm>
            <a:off x="5220606" y="8373057"/>
            <a:ext cx="3326673" cy="3222721"/>
          </a:xfrm>
          <a:prstGeom prst="rect">
            <a:avLst/>
          </a:prstGeom>
        </p:spPr>
        <p:txBody>
          <a:bodyPr/>
          <a:lstStyle>
            <a:lvl1pPr defTabSz="2438338">
              <a:lnSpc>
                <a:spcPct val="80000"/>
              </a:lnSpc>
              <a:defRPr sz="14400" spc="-288"/>
            </a:lvl1pPr>
          </a:lstStyle>
          <a:p>
            <a:r>
              <a:t>02</a:t>
            </a:r>
          </a:p>
        </p:txBody>
      </p:sp>
      <p:sp>
        <p:nvSpPr>
          <p:cNvPr id="29" name="标题文字"/>
          <p:cNvSpPr txBox="1">
            <a:spLocks noGrp="1"/>
          </p:cNvSpPr>
          <p:nvPr>
            <p:ph type="body" sz="quarter" idx="24" hasCustomPrompt="1"/>
          </p:nvPr>
        </p:nvSpPr>
        <p:spPr>
          <a:xfrm>
            <a:off x="10118751" y="10723033"/>
            <a:ext cx="3048001" cy="1132675"/>
          </a:xfrm>
          <a:prstGeom prst="rect">
            <a:avLst/>
          </a:prstGeom>
        </p:spPr>
        <p:txBody>
          <a:bodyPr/>
          <a:lstStyle>
            <a:lvl1pPr>
              <a:defRPr sz="4800"/>
            </a:lvl1pPr>
          </a:lstStyle>
          <a:p>
            <a:r>
              <a:t>标题文字</a:t>
            </a:r>
          </a:p>
        </p:txBody>
      </p:sp>
      <p:sp>
        <p:nvSpPr>
          <p:cNvPr id="30" name="03"/>
          <p:cNvSpPr txBox="1">
            <a:spLocks noGrp="1"/>
          </p:cNvSpPr>
          <p:nvPr>
            <p:ph type="body" sz="quarter" idx="25" hasCustomPrompt="1"/>
          </p:nvPr>
        </p:nvSpPr>
        <p:spPr>
          <a:xfrm>
            <a:off x="9991751" y="8373057"/>
            <a:ext cx="3326673" cy="3222721"/>
          </a:xfrm>
          <a:prstGeom prst="rect">
            <a:avLst/>
          </a:prstGeom>
        </p:spPr>
        <p:txBody>
          <a:bodyPr/>
          <a:lstStyle>
            <a:lvl1pPr defTabSz="2438338">
              <a:lnSpc>
                <a:spcPct val="80000"/>
              </a:lnSpc>
              <a:defRPr sz="14400" spc="-288"/>
            </a:lvl1pPr>
          </a:lstStyle>
          <a:p>
            <a:r>
              <a:t>03</a:t>
            </a:r>
          </a:p>
        </p:txBody>
      </p:sp>
      <p:sp>
        <p:nvSpPr>
          <p:cNvPr id="31" name="标题文字"/>
          <p:cNvSpPr txBox="1">
            <a:spLocks noGrp="1"/>
          </p:cNvSpPr>
          <p:nvPr>
            <p:ph type="body" sz="quarter" idx="26" hasCustomPrompt="1"/>
          </p:nvPr>
        </p:nvSpPr>
        <p:spPr>
          <a:xfrm>
            <a:off x="14795372" y="10723033"/>
            <a:ext cx="3048001" cy="1132675"/>
          </a:xfrm>
          <a:prstGeom prst="rect">
            <a:avLst/>
          </a:prstGeom>
        </p:spPr>
        <p:txBody>
          <a:bodyPr/>
          <a:lstStyle>
            <a:lvl1pPr>
              <a:defRPr sz="4800"/>
            </a:lvl1pPr>
          </a:lstStyle>
          <a:p>
            <a:r>
              <a:t>标题文字</a:t>
            </a:r>
          </a:p>
        </p:txBody>
      </p:sp>
      <p:sp>
        <p:nvSpPr>
          <p:cNvPr id="32" name="04"/>
          <p:cNvSpPr txBox="1">
            <a:spLocks noGrp="1"/>
          </p:cNvSpPr>
          <p:nvPr>
            <p:ph type="body" sz="quarter" idx="27" hasCustomPrompt="1"/>
          </p:nvPr>
        </p:nvSpPr>
        <p:spPr>
          <a:xfrm>
            <a:off x="14673997" y="8373057"/>
            <a:ext cx="3558901" cy="3222721"/>
          </a:xfrm>
          <a:prstGeom prst="rect">
            <a:avLst/>
          </a:prstGeom>
        </p:spPr>
        <p:txBody>
          <a:bodyPr/>
          <a:lstStyle>
            <a:lvl1pPr defTabSz="2438338">
              <a:lnSpc>
                <a:spcPct val="80000"/>
              </a:lnSpc>
              <a:defRPr sz="14400" spc="-288"/>
            </a:lvl1pPr>
          </a:lstStyle>
          <a:p>
            <a:r>
              <a:t>04</a:t>
            </a:r>
          </a:p>
        </p:txBody>
      </p:sp>
      <p:sp>
        <p:nvSpPr>
          <p:cNvPr id="33" name="标题文字"/>
          <p:cNvSpPr txBox="1">
            <a:spLocks noGrp="1"/>
          </p:cNvSpPr>
          <p:nvPr>
            <p:ph type="body" sz="quarter" idx="28" hasCustomPrompt="1"/>
          </p:nvPr>
        </p:nvSpPr>
        <p:spPr>
          <a:xfrm>
            <a:off x="19560170" y="10723033"/>
            <a:ext cx="3048001" cy="1132675"/>
          </a:xfrm>
          <a:prstGeom prst="rect">
            <a:avLst/>
          </a:prstGeom>
        </p:spPr>
        <p:txBody>
          <a:bodyPr/>
          <a:lstStyle>
            <a:lvl1pPr>
              <a:defRPr sz="4800"/>
            </a:lvl1pPr>
          </a:lstStyle>
          <a:p>
            <a:r>
              <a:t>标题文字</a:t>
            </a:r>
          </a:p>
        </p:txBody>
      </p:sp>
      <p:sp>
        <p:nvSpPr>
          <p:cNvPr id="34" name="05"/>
          <p:cNvSpPr txBox="1">
            <a:spLocks noGrp="1"/>
          </p:cNvSpPr>
          <p:nvPr>
            <p:ph type="body" sz="quarter" idx="29" hasCustomPrompt="1"/>
          </p:nvPr>
        </p:nvSpPr>
        <p:spPr>
          <a:xfrm>
            <a:off x="19444419" y="8373057"/>
            <a:ext cx="3558901" cy="3222721"/>
          </a:xfrm>
          <a:prstGeom prst="rect">
            <a:avLst/>
          </a:prstGeom>
        </p:spPr>
        <p:txBody>
          <a:bodyPr/>
          <a:lstStyle>
            <a:lvl1pPr defTabSz="2438338">
              <a:lnSpc>
                <a:spcPct val="80000"/>
              </a:lnSpc>
              <a:defRPr sz="14400" spc="-288"/>
            </a:lvl1pPr>
          </a:lstStyle>
          <a:p>
            <a:r>
              <a:t>05</a:t>
            </a:r>
          </a:p>
        </p:txBody>
      </p:sp>
      <p:pic>
        <p:nvPicPr>
          <p:cNvPr id="35" name="Bottom.pdf" descr="Bottom.pdf"/>
          <p:cNvPicPr>
            <a:picLocks noChangeAspect="1"/>
          </p:cNvPicPr>
          <p:nvPr/>
        </p:nvPicPr>
        <p:blipFill>
          <a:blip r:embed="rId4"/>
          <a:srcRect b="39975"/>
          <a:stretch>
            <a:fillRect/>
          </a:stretch>
        </p:blipFill>
        <p:spPr>
          <a:xfrm>
            <a:off x="0" y="12620432"/>
            <a:ext cx="24384000" cy="1070187"/>
          </a:xfrm>
          <a:prstGeom prst="rect">
            <a:avLst/>
          </a:prstGeom>
          <a:ln w="12700">
            <a:miter lim="400000"/>
          </a:ln>
        </p:spPr>
      </p:pic>
      <p:sp>
        <p:nvSpPr>
          <p:cNvPr id="3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Chapter Cover">
    <p:spTree>
      <p:nvGrpSpPr>
        <p:cNvPr id="1" name=""/>
        <p:cNvGrpSpPr/>
        <p:nvPr/>
      </p:nvGrpSpPr>
      <p:grpSpPr>
        <a:xfrm>
          <a:off x="0" y="0"/>
          <a:ext cx="0" cy="0"/>
          <a:chOff x="0" y="0"/>
          <a:chExt cx="0" cy="0"/>
        </a:xfrm>
      </p:grpSpPr>
      <p:sp>
        <p:nvSpPr>
          <p:cNvPr id="43" name="01"/>
          <p:cNvSpPr txBox="1">
            <a:spLocks noGrp="1"/>
          </p:cNvSpPr>
          <p:nvPr>
            <p:ph type="title" hasCustomPrompt="1"/>
          </p:nvPr>
        </p:nvSpPr>
        <p:spPr>
          <a:xfrm>
            <a:off x="2561166" y="4321114"/>
            <a:ext cx="10665084" cy="3826513"/>
          </a:xfrm>
          <a:prstGeom prst="rect">
            <a:avLst/>
          </a:prstGeom>
        </p:spPr>
        <p:txBody>
          <a:bodyPr anchor="t"/>
          <a:lstStyle>
            <a:lvl1pPr>
              <a:defRPr sz="24000" spc="-479"/>
            </a:lvl1pPr>
          </a:lstStyle>
          <a:p>
            <a:r>
              <a:t>01</a:t>
            </a:r>
          </a:p>
        </p:txBody>
      </p:sp>
      <p:pic>
        <p:nvPicPr>
          <p:cNvPr id="44" name="Logomark PPT.pdf" descr="Logomark PPT.pdf"/>
          <p:cNvPicPr>
            <a:picLocks noChangeAspect="1"/>
          </p:cNvPicPr>
          <p:nvPr/>
        </p:nvPicPr>
        <p:blipFill>
          <a:blip r:embed="rId2"/>
          <a:stretch>
            <a:fillRect/>
          </a:stretch>
        </p:blipFill>
        <p:spPr>
          <a:xfrm>
            <a:off x="508000" y="508000"/>
            <a:ext cx="711200" cy="711197"/>
          </a:xfrm>
          <a:prstGeom prst="rect">
            <a:avLst/>
          </a:prstGeom>
          <a:ln w="12700">
            <a:miter lim="400000"/>
          </a:ln>
        </p:spPr>
      </p:pic>
      <p:sp>
        <p:nvSpPr>
          <p:cNvPr id="45" name="副标题文字区域"/>
          <p:cNvSpPr txBox="1">
            <a:spLocks noGrp="1"/>
          </p:cNvSpPr>
          <p:nvPr>
            <p:ph type="body" sz="quarter" idx="21" hasCustomPrompt="1"/>
          </p:nvPr>
        </p:nvSpPr>
        <p:spPr>
          <a:xfrm>
            <a:off x="2760133" y="9642116"/>
            <a:ext cx="20763416" cy="1798117"/>
          </a:xfrm>
          <a:prstGeom prst="rect">
            <a:avLst/>
          </a:prstGeom>
        </p:spPr>
        <p:txBody>
          <a:bodyPr lIns="45719" tIns="45719" rIns="45719" bIns="45719"/>
          <a:lstStyle>
            <a:lvl1pPr>
              <a:defRPr sz="4800"/>
            </a:lvl1pPr>
          </a:lstStyle>
          <a:p>
            <a:r>
              <a:t>副标题文字区域</a:t>
            </a:r>
          </a:p>
        </p:txBody>
      </p:sp>
      <p:sp>
        <p:nvSpPr>
          <p:cNvPr id="46" name="大标题文字区域"/>
          <p:cNvSpPr txBox="1">
            <a:spLocks noGrp="1"/>
          </p:cNvSpPr>
          <p:nvPr>
            <p:ph type="body" sz="quarter" idx="22" hasCustomPrompt="1"/>
          </p:nvPr>
        </p:nvSpPr>
        <p:spPr>
          <a:xfrm>
            <a:off x="2768600" y="7861746"/>
            <a:ext cx="20746481" cy="1782912"/>
          </a:xfrm>
          <a:prstGeom prst="rect">
            <a:avLst/>
          </a:prstGeom>
        </p:spPr>
        <p:txBody>
          <a:bodyPr anchor="b"/>
          <a:lstStyle>
            <a:lvl1pPr defTabSz="2389572">
              <a:lnSpc>
                <a:spcPct val="80000"/>
              </a:lnSpc>
              <a:defRPr sz="9408" spc="-188"/>
            </a:lvl1pPr>
          </a:lstStyle>
          <a:p>
            <a:r>
              <a:t>大标题文字区域</a:t>
            </a:r>
          </a:p>
        </p:txBody>
      </p:sp>
      <p:pic>
        <p:nvPicPr>
          <p:cNvPr id="47" name="Bottom.pdf" descr="Bottom.pdf"/>
          <p:cNvPicPr>
            <a:picLocks noChangeAspect="1"/>
          </p:cNvPicPr>
          <p:nvPr/>
        </p:nvPicPr>
        <p:blipFill>
          <a:blip r:embed="rId3"/>
          <a:srcRect b="39975"/>
          <a:stretch>
            <a:fillRect/>
          </a:stretch>
        </p:blipFill>
        <p:spPr>
          <a:xfrm>
            <a:off x="0" y="12620432"/>
            <a:ext cx="24384000" cy="1070187"/>
          </a:xfrm>
          <a:prstGeom prst="rect">
            <a:avLst/>
          </a:prstGeom>
          <a:ln w="12700">
            <a:miter lim="400000"/>
          </a:ln>
        </p:spPr>
      </p:pic>
      <p:sp>
        <p:nvSpPr>
          <p:cNvPr id="4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amp; Text">
    <p:spTree>
      <p:nvGrpSpPr>
        <p:cNvPr id="1" name=""/>
        <p:cNvGrpSpPr/>
        <p:nvPr/>
      </p:nvGrpSpPr>
      <p:grpSpPr>
        <a:xfrm>
          <a:off x="0" y="0"/>
          <a:ext cx="0" cy="0"/>
          <a:chOff x="0" y="0"/>
          <a:chExt cx="0" cy="0"/>
        </a:xfrm>
      </p:grpSpPr>
      <p:sp>
        <p:nvSpPr>
          <p:cNvPr id="55" name="标题文字"/>
          <p:cNvSpPr txBox="1">
            <a:spLocks noGrp="1"/>
          </p:cNvSpPr>
          <p:nvPr>
            <p:ph type="title" hasCustomPrompt="1"/>
          </p:nvPr>
        </p:nvSpPr>
        <p:spPr>
          <a:xfrm>
            <a:off x="855133" y="1799166"/>
            <a:ext cx="10663667" cy="1782913"/>
          </a:xfrm>
          <a:prstGeom prst="rect">
            <a:avLst/>
          </a:prstGeom>
        </p:spPr>
        <p:txBody>
          <a:bodyPr anchor="t"/>
          <a:lstStyle>
            <a:lvl1pPr>
              <a:defRPr sz="9600" spc="-192"/>
            </a:lvl1pPr>
          </a:lstStyle>
          <a:p>
            <a:r>
              <a:t>标题文字</a:t>
            </a:r>
          </a:p>
        </p:txBody>
      </p:sp>
      <p:pic>
        <p:nvPicPr>
          <p:cNvPr id="56" name="Logomark PPT.pdf" descr="Logomark PPT.pdf"/>
          <p:cNvPicPr>
            <a:picLocks noChangeAspect="1"/>
          </p:cNvPicPr>
          <p:nvPr/>
        </p:nvPicPr>
        <p:blipFill>
          <a:blip r:embed="rId2"/>
          <a:stretch>
            <a:fillRect/>
          </a:stretch>
        </p:blipFill>
        <p:spPr>
          <a:xfrm>
            <a:off x="508000" y="508000"/>
            <a:ext cx="711200" cy="711197"/>
          </a:xfrm>
          <a:prstGeom prst="rect">
            <a:avLst/>
          </a:prstGeom>
          <a:ln w="12700">
            <a:miter lim="400000"/>
          </a:ln>
        </p:spPr>
      </p:pic>
      <p:sp>
        <p:nvSpPr>
          <p:cNvPr id="57" name="内文内文内文内文内文内文内文内文内文内文内文内文内文内文内文内文内文内文内文内文内文内文内文内文内文内文内文内文内文内文内文内文内文内文内文内文内文内文内文内文内文内文内文内文内文内文。  内文内文内文内文内文内文内文内文内文内文内文内文内文内文内文内文内文内文内文内文内文内文内文内文内文内文内文内文内文内文内文内文内文内文内文内文内文内文内文内文内文内文内文内文内文内文。"/>
          <p:cNvSpPr txBox="1">
            <a:spLocks noGrp="1"/>
          </p:cNvSpPr>
          <p:nvPr>
            <p:ph type="body" sz="half" idx="21" hasCustomPrompt="1"/>
          </p:nvPr>
        </p:nvSpPr>
        <p:spPr>
          <a:xfrm>
            <a:off x="12149666" y="1847550"/>
            <a:ext cx="11334943" cy="9074875"/>
          </a:xfrm>
          <a:prstGeom prst="rect">
            <a:avLst/>
          </a:prstGeom>
        </p:spPr>
        <p:txBody>
          <a:bodyPr/>
          <a:lstStyle>
            <a:lvl1pPr defTabSz="2438338">
              <a:lnSpc>
                <a:spcPct val="90000"/>
              </a:lnSpc>
              <a:spcBef>
                <a:spcPts val="4500"/>
              </a:spcBef>
              <a:defRPr sz="4800" b="0"/>
            </a:lvl1pPr>
          </a:lstStyle>
          <a:p>
            <a:r>
              <a:t>内文内文内文内文内文内文内文内文内文内文内文内文内文内文内文内文内文内文内文内文内文内文内文内文内文内文内文内文内文内文内文内文内文内文内文内文内文内文内文内文内文内文内文内文内文内文。  内文内文内文内文内文内文内文内文内文内文内文内文内文内文内文内文内文内文内文内文内文内文内文内文内文内文内文内文内文内文内文内文内文内文内文内文内文内文内文内文内文内文内文内文内文内文。</a:t>
            </a:r>
          </a:p>
        </p:txBody>
      </p:sp>
      <p:pic>
        <p:nvPicPr>
          <p:cNvPr id="58" name="Text Illustration-01.pdf" descr="Text Illustration-01.pdf"/>
          <p:cNvPicPr>
            <a:picLocks noChangeAspect="1"/>
          </p:cNvPicPr>
          <p:nvPr/>
        </p:nvPicPr>
        <p:blipFill>
          <a:blip r:embed="rId3"/>
          <a:stretch>
            <a:fillRect/>
          </a:stretch>
        </p:blipFill>
        <p:spPr>
          <a:xfrm>
            <a:off x="0" y="8204200"/>
            <a:ext cx="5118100" cy="6146800"/>
          </a:xfrm>
          <a:prstGeom prst="rect">
            <a:avLst/>
          </a:prstGeom>
          <a:ln w="12700">
            <a:miter lim="400000"/>
          </a:ln>
        </p:spPr>
      </p:pic>
      <p:pic>
        <p:nvPicPr>
          <p:cNvPr id="59" name="Bottom.pdf" descr="Bottom.pdf"/>
          <p:cNvPicPr>
            <a:picLocks noChangeAspect="1"/>
          </p:cNvPicPr>
          <p:nvPr/>
        </p:nvPicPr>
        <p:blipFill>
          <a:blip r:embed="rId4"/>
          <a:srcRect b="39975"/>
          <a:stretch>
            <a:fillRect/>
          </a:stretch>
        </p:blipFill>
        <p:spPr>
          <a:xfrm>
            <a:off x="0" y="12620432"/>
            <a:ext cx="24384000" cy="1070187"/>
          </a:xfrm>
          <a:prstGeom prst="rect">
            <a:avLst/>
          </a:prstGeom>
          <a:ln w="12700">
            <a:miter lim="400000"/>
          </a:ln>
        </p:spPr>
      </p:pic>
      <p:sp>
        <p:nvSpPr>
          <p:cNvPr id="6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amp; Text 2">
    <p:spTree>
      <p:nvGrpSpPr>
        <p:cNvPr id="1" name=""/>
        <p:cNvGrpSpPr/>
        <p:nvPr/>
      </p:nvGrpSpPr>
      <p:grpSpPr>
        <a:xfrm>
          <a:off x="0" y="0"/>
          <a:ext cx="0" cy="0"/>
          <a:chOff x="0" y="0"/>
          <a:chExt cx="0" cy="0"/>
        </a:xfrm>
      </p:grpSpPr>
      <p:sp>
        <p:nvSpPr>
          <p:cNvPr id="67" name="标题文字"/>
          <p:cNvSpPr txBox="1">
            <a:spLocks noGrp="1"/>
          </p:cNvSpPr>
          <p:nvPr>
            <p:ph type="title" hasCustomPrompt="1"/>
          </p:nvPr>
        </p:nvSpPr>
        <p:spPr>
          <a:xfrm>
            <a:off x="855133" y="1799166"/>
            <a:ext cx="10668001" cy="1782913"/>
          </a:xfrm>
          <a:prstGeom prst="rect">
            <a:avLst/>
          </a:prstGeom>
        </p:spPr>
        <p:txBody>
          <a:bodyPr anchor="t"/>
          <a:lstStyle>
            <a:lvl1pPr>
              <a:defRPr sz="9600" spc="-192"/>
            </a:lvl1pPr>
          </a:lstStyle>
          <a:p>
            <a:r>
              <a:t>标题文字</a:t>
            </a:r>
          </a:p>
        </p:txBody>
      </p:sp>
      <p:pic>
        <p:nvPicPr>
          <p:cNvPr id="68" name="Logomark PPT.pdf" descr="Logomark PPT.pdf"/>
          <p:cNvPicPr>
            <a:picLocks noChangeAspect="1"/>
          </p:cNvPicPr>
          <p:nvPr/>
        </p:nvPicPr>
        <p:blipFill>
          <a:blip r:embed="rId2"/>
          <a:stretch>
            <a:fillRect/>
          </a:stretch>
        </p:blipFill>
        <p:spPr>
          <a:xfrm>
            <a:off x="508000" y="508000"/>
            <a:ext cx="711200" cy="711197"/>
          </a:xfrm>
          <a:prstGeom prst="rect">
            <a:avLst/>
          </a:prstGeom>
          <a:ln w="12700">
            <a:miter lim="400000"/>
          </a:ln>
        </p:spPr>
      </p:pic>
      <p:sp>
        <p:nvSpPr>
          <p:cNvPr id="69" name="内文内文内文内文内文内文内文内文内文内文内文内文内文内文内文内文内文内文内文内文内文内文内文内文内文内文内文内文内文内文内文内文内文内文内文内文内文内文内文内文内文内文内文内文内文内文。  内文内文内文内文内文内文内文内文内文内文内文内文内文内文内文内文内文内文内文内文内文内文内文内文内文内文内文内文内文内文内文内文内文内文内文内文内文内文内文内文内文内文内文内文内文内文。"/>
          <p:cNvSpPr txBox="1">
            <a:spLocks noGrp="1"/>
          </p:cNvSpPr>
          <p:nvPr>
            <p:ph type="body" sz="half" idx="21" hasCustomPrompt="1"/>
          </p:nvPr>
        </p:nvSpPr>
        <p:spPr>
          <a:xfrm>
            <a:off x="12149666" y="1847550"/>
            <a:ext cx="11334943" cy="9074875"/>
          </a:xfrm>
          <a:prstGeom prst="rect">
            <a:avLst/>
          </a:prstGeom>
        </p:spPr>
        <p:txBody>
          <a:bodyPr/>
          <a:lstStyle>
            <a:lvl1pPr defTabSz="2438338">
              <a:lnSpc>
                <a:spcPct val="90000"/>
              </a:lnSpc>
              <a:spcBef>
                <a:spcPts val="4500"/>
              </a:spcBef>
              <a:defRPr sz="4800" b="0"/>
            </a:lvl1pPr>
          </a:lstStyle>
          <a:p>
            <a:r>
              <a:t>内文内文内文内文内文内文内文内文内文内文内文内文内文内文内文内文内文内文内文内文内文内文内文内文内文内文内文内文内文内文内文内文内文内文内文内文内文内文内文内文内文内文内文内文内文内文。  内文内文内文内文内文内文内文内文内文内文内文内文内文内文内文内文内文内文内文内文内文内文内文内文内文内文内文内文内文内文内文内文内文内文内文内文内文内文内文内文内文内文内文内文内文内文。</a:t>
            </a:r>
          </a:p>
        </p:txBody>
      </p:sp>
      <p:pic>
        <p:nvPicPr>
          <p:cNvPr id="70" name="Text Illustration-02.pdf" descr="Text Illustration-02.pdf"/>
          <p:cNvPicPr>
            <a:picLocks noChangeAspect="1"/>
          </p:cNvPicPr>
          <p:nvPr/>
        </p:nvPicPr>
        <p:blipFill>
          <a:blip r:embed="rId3"/>
          <a:stretch>
            <a:fillRect/>
          </a:stretch>
        </p:blipFill>
        <p:spPr>
          <a:xfrm>
            <a:off x="0" y="7683500"/>
            <a:ext cx="4979049" cy="6540500"/>
          </a:xfrm>
          <a:prstGeom prst="rect">
            <a:avLst/>
          </a:prstGeom>
          <a:ln w="12700">
            <a:miter lim="400000"/>
          </a:ln>
        </p:spPr>
      </p:pic>
      <p:pic>
        <p:nvPicPr>
          <p:cNvPr id="71" name="Bottom.pdf" descr="Bottom.pdf"/>
          <p:cNvPicPr>
            <a:picLocks noChangeAspect="1"/>
          </p:cNvPicPr>
          <p:nvPr/>
        </p:nvPicPr>
        <p:blipFill>
          <a:blip r:embed="rId4"/>
          <a:srcRect b="39975"/>
          <a:stretch>
            <a:fillRect/>
          </a:stretch>
        </p:blipFill>
        <p:spPr>
          <a:xfrm>
            <a:off x="0" y="12620432"/>
            <a:ext cx="24384000" cy="1070187"/>
          </a:xfrm>
          <a:prstGeom prst="rect">
            <a:avLst/>
          </a:prstGeom>
          <a:ln w="12700">
            <a:miter lim="400000"/>
          </a:ln>
        </p:spPr>
      </p:pic>
      <p:sp>
        <p:nvSpPr>
          <p:cNvPr id="7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Text &amp; Photo">
    <p:spTree>
      <p:nvGrpSpPr>
        <p:cNvPr id="1" name=""/>
        <p:cNvGrpSpPr/>
        <p:nvPr/>
      </p:nvGrpSpPr>
      <p:grpSpPr>
        <a:xfrm>
          <a:off x="0" y="0"/>
          <a:ext cx="0" cy="0"/>
          <a:chOff x="0" y="0"/>
          <a:chExt cx="0" cy="0"/>
        </a:xfrm>
      </p:grpSpPr>
      <p:sp>
        <p:nvSpPr>
          <p:cNvPr id="79" name="标题文字"/>
          <p:cNvSpPr txBox="1">
            <a:spLocks noGrp="1"/>
          </p:cNvSpPr>
          <p:nvPr>
            <p:ph type="title" hasCustomPrompt="1"/>
          </p:nvPr>
        </p:nvSpPr>
        <p:spPr>
          <a:xfrm>
            <a:off x="855133" y="1799166"/>
            <a:ext cx="12192001" cy="1782913"/>
          </a:xfrm>
          <a:prstGeom prst="rect">
            <a:avLst/>
          </a:prstGeom>
        </p:spPr>
        <p:txBody>
          <a:bodyPr anchor="t"/>
          <a:lstStyle>
            <a:lvl1pPr>
              <a:defRPr sz="9600" spc="-192"/>
            </a:lvl1pPr>
          </a:lstStyle>
          <a:p>
            <a:r>
              <a:t>标题文字</a:t>
            </a:r>
          </a:p>
        </p:txBody>
      </p:sp>
      <p:pic>
        <p:nvPicPr>
          <p:cNvPr id="80" name="Bottom.pdf" descr="Bottom.pdf"/>
          <p:cNvPicPr>
            <a:picLocks noChangeAspect="1"/>
          </p:cNvPicPr>
          <p:nvPr/>
        </p:nvPicPr>
        <p:blipFill>
          <a:blip r:embed="rId2"/>
          <a:srcRect b="39975"/>
          <a:stretch>
            <a:fillRect/>
          </a:stretch>
        </p:blipFill>
        <p:spPr>
          <a:xfrm>
            <a:off x="0" y="12620432"/>
            <a:ext cx="24384000" cy="1070187"/>
          </a:xfrm>
          <a:prstGeom prst="rect">
            <a:avLst/>
          </a:prstGeom>
          <a:ln w="12700">
            <a:miter lim="400000"/>
          </a:ln>
        </p:spPr>
      </p:pic>
      <p:pic>
        <p:nvPicPr>
          <p:cNvPr id="81" name="Logomark PPT.pdf" descr="Logomark PPT.pdf"/>
          <p:cNvPicPr>
            <a:picLocks noChangeAspect="1"/>
          </p:cNvPicPr>
          <p:nvPr/>
        </p:nvPicPr>
        <p:blipFill>
          <a:blip r:embed="rId3"/>
          <a:stretch>
            <a:fillRect/>
          </a:stretch>
        </p:blipFill>
        <p:spPr>
          <a:xfrm>
            <a:off x="508000" y="508000"/>
            <a:ext cx="711200" cy="711197"/>
          </a:xfrm>
          <a:prstGeom prst="rect">
            <a:avLst/>
          </a:prstGeom>
          <a:ln w="12700">
            <a:miter lim="400000"/>
          </a:ln>
        </p:spPr>
      </p:pic>
      <p:sp>
        <p:nvSpPr>
          <p:cNvPr id="82" name="内文内文内文内文内文内文内文内文内文内文内文内文内文内文内文内文内文内文内文内文内文内文内文"/>
          <p:cNvSpPr txBox="1">
            <a:spLocks noGrp="1"/>
          </p:cNvSpPr>
          <p:nvPr>
            <p:ph type="body" sz="quarter" idx="21" hasCustomPrompt="1"/>
          </p:nvPr>
        </p:nvSpPr>
        <p:spPr>
          <a:xfrm>
            <a:off x="855133" y="3797300"/>
            <a:ext cx="7340623" cy="8378192"/>
          </a:xfrm>
          <a:prstGeom prst="rect">
            <a:avLst/>
          </a:prstGeom>
        </p:spPr>
        <p:txBody>
          <a:bodyPr/>
          <a:lstStyle>
            <a:lvl1pPr defTabSz="2438338">
              <a:lnSpc>
                <a:spcPct val="90000"/>
              </a:lnSpc>
              <a:spcBef>
                <a:spcPts val="4500"/>
              </a:spcBef>
              <a:defRPr sz="4800" b="0"/>
            </a:lvl1pPr>
          </a:lstStyle>
          <a:p>
            <a:r>
              <a:t>内文内文内文内文内文内文内文内文内文内文内文内文内文内文内文内文内文内文内文内文内文内文内文</a:t>
            </a:r>
          </a:p>
        </p:txBody>
      </p:sp>
      <p:sp>
        <p:nvSpPr>
          <p:cNvPr id="83" name="Photo Placeholder.png"/>
          <p:cNvSpPr>
            <a:spLocks noGrp="1"/>
          </p:cNvSpPr>
          <p:nvPr>
            <p:ph type="pic" sz="half" idx="22"/>
          </p:nvPr>
        </p:nvSpPr>
        <p:spPr>
          <a:xfrm>
            <a:off x="10488172" y="3837516"/>
            <a:ext cx="13017501" cy="7327901"/>
          </a:xfrm>
          <a:prstGeom prst="rect">
            <a:avLst/>
          </a:prstGeom>
        </p:spPr>
        <p:txBody>
          <a:bodyPr lIns="91439" tIns="45719" rIns="91439" bIns="45719">
            <a:noAutofit/>
          </a:bodyPr>
          <a:lstStyle/>
          <a:p>
            <a:endParaRPr/>
          </a:p>
        </p:txBody>
      </p:sp>
      <p:sp>
        <p:nvSpPr>
          <p:cNvPr id="8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ack Cover">
    <p:spTree>
      <p:nvGrpSpPr>
        <p:cNvPr id="1" name=""/>
        <p:cNvGrpSpPr/>
        <p:nvPr/>
      </p:nvGrpSpPr>
      <p:grpSpPr>
        <a:xfrm>
          <a:off x="0" y="0"/>
          <a:ext cx="0" cy="0"/>
          <a:chOff x="0" y="0"/>
          <a:chExt cx="0" cy="0"/>
        </a:xfrm>
      </p:grpSpPr>
      <p:sp>
        <p:nvSpPr>
          <p:cNvPr id="91" name="谢谢！"/>
          <p:cNvSpPr txBox="1">
            <a:spLocks noGrp="1"/>
          </p:cNvSpPr>
          <p:nvPr>
            <p:ph type="title" hasCustomPrompt="1"/>
          </p:nvPr>
        </p:nvSpPr>
        <p:spPr>
          <a:xfrm>
            <a:off x="1828800" y="7556500"/>
            <a:ext cx="19230718" cy="2540000"/>
          </a:xfrm>
          <a:prstGeom prst="rect">
            <a:avLst/>
          </a:prstGeom>
        </p:spPr>
        <p:txBody>
          <a:bodyPr/>
          <a:lstStyle>
            <a:lvl1pPr>
              <a:defRPr sz="20000" spc="-400"/>
            </a:lvl1pPr>
          </a:lstStyle>
          <a:p>
            <a:r>
              <a:t>谢谢！</a:t>
            </a:r>
          </a:p>
        </p:txBody>
      </p:sp>
      <p:pic>
        <p:nvPicPr>
          <p:cNvPr id="92" name="Logo.pdf" descr="Logo.pdf"/>
          <p:cNvPicPr>
            <a:picLocks noChangeAspect="1"/>
          </p:cNvPicPr>
          <p:nvPr/>
        </p:nvPicPr>
        <p:blipFill>
          <a:blip r:embed="rId2"/>
          <a:stretch>
            <a:fillRect/>
          </a:stretch>
        </p:blipFill>
        <p:spPr>
          <a:xfrm>
            <a:off x="914400" y="914400"/>
            <a:ext cx="4221802" cy="812800"/>
          </a:xfrm>
          <a:prstGeom prst="rect">
            <a:avLst/>
          </a:prstGeom>
          <a:ln w="12700">
            <a:miter lim="400000"/>
          </a:ln>
        </p:spPr>
      </p:pic>
      <p:sp>
        <p:nvSpPr>
          <p:cNvPr id="93" name="www.sphere-ex.com"/>
          <p:cNvSpPr txBox="1"/>
          <p:nvPr/>
        </p:nvSpPr>
        <p:spPr>
          <a:xfrm>
            <a:off x="1175702" y="12128499"/>
            <a:ext cx="2858543" cy="469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www.sphere-ex.com</a:t>
            </a:r>
          </a:p>
        </p:txBody>
      </p:sp>
      <p:pic>
        <p:nvPicPr>
          <p:cNvPr id="94" name="Back Cover Illustration.pdf" descr="Back Cover Illustration.pdf"/>
          <p:cNvPicPr>
            <a:picLocks noChangeAspect="1"/>
          </p:cNvPicPr>
          <p:nvPr/>
        </p:nvPicPr>
        <p:blipFill>
          <a:blip r:embed="rId3"/>
          <a:stretch>
            <a:fillRect/>
          </a:stretch>
        </p:blipFill>
        <p:spPr>
          <a:xfrm>
            <a:off x="14782800" y="4406900"/>
            <a:ext cx="9601200" cy="9309100"/>
          </a:xfrm>
          <a:prstGeom prst="rect">
            <a:avLst/>
          </a:prstGeom>
          <a:ln w="12700">
            <a:miter lim="400000"/>
          </a:ln>
        </p:spPr>
      </p:pic>
      <p:sp>
        <p:nvSpPr>
          <p:cNvPr id="9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大标题文字区域"/>
          <p:cNvSpPr txBox="1">
            <a:spLocks noGrp="1"/>
          </p:cNvSpPr>
          <p:nvPr>
            <p:ph type="title" hasCustomPrompt="1"/>
          </p:nvPr>
        </p:nvSpPr>
        <p:spPr>
          <a:xfrm>
            <a:off x="1828800" y="4903566"/>
            <a:ext cx="12449652" cy="47410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a:bodyPr>
          <a:lstStyle/>
          <a:p>
            <a:r>
              <a:t>大标题文字区域</a:t>
            </a:r>
          </a:p>
        </p:txBody>
      </p:sp>
      <p:pic>
        <p:nvPicPr>
          <p:cNvPr id="3" name="Logo.pdf" descr="Logo.pdf"/>
          <p:cNvPicPr>
            <a:picLocks noChangeAspect="1"/>
          </p:cNvPicPr>
          <p:nvPr/>
        </p:nvPicPr>
        <p:blipFill>
          <a:blip r:embed="rId9"/>
          <a:stretch>
            <a:fillRect/>
          </a:stretch>
        </p:blipFill>
        <p:spPr>
          <a:xfrm>
            <a:off x="914400" y="914400"/>
            <a:ext cx="4221802" cy="812800"/>
          </a:xfrm>
          <a:prstGeom prst="rect">
            <a:avLst/>
          </a:prstGeom>
          <a:ln w="12700">
            <a:miter lim="400000"/>
          </a:ln>
        </p:spPr>
      </p:pic>
      <p:pic>
        <p:nvPicPr>
          <p:cNvPr id="4" name="Cover Illustration.pdf" descr="Cover Illustration.pdf"/>
          <p:cNvPicPr>
            <a:picLocks noChangeAspect="1"/>
          </p:cNvPicPr>
          <p:nvPr/>
        </p:nvPicPr>
        <p:blipFill>
          <a:blip r:embed="rId10"/>
          <a:stretch>
            <a:fillRect/>
          </a:stretch>
        </p:blipFill>
        <p:spPr>
          <a:xfrm>
            <a:off x="14262100" y="0"/>
            <a:ext cx="10121900" cy="13716001"/>
          </a:xfrm>
          <a:prstGeom prst="rect">
            <a:avLst/>
          </a:prstGeom>
          <a:ln w="12700">
            <a:miter lim="400000"/>
          </a:ln>
        </p:spPr>
      </p:pic>
      <p:sp>
        <p:nvSpPr>
          <p:cNvPr id="5" name="www.sphere-ex.com"/>
          <p:cNvSpPr txBox="1"/>
          <p:nvPr/>
        </p:nvSpPr>
        <p:spPr>
          <a:xfrm>
            <a:off x="1175702" y="12128499"/>
            <a:ext cx="2858543" cy="469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www.sphere-ex.com</a:t>
            </a:r>
          </a:p>
        </p:txBody>
      </p:sp>
      <p:sp>
        <p:nvSpPr>
          <p:cNvPr id="6" name="正文级别 1…"/>
          <p:cNvSpPr txBox="1">
            <a:spLocks noGrp="1"/>
          </p:cNvSpPr>
          <p:nvPr>
            <p:ph type="body" idx="1" hasCustomPrompt="1"/>
          </p:nvPr>
        </p:nvSpPr>
        <p:spPr>
          <a:xfrm>
            <a:off x="1201342" y="7223190"/>
            <a:ext cx="21971001" cy="1905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Presentation Subtitle</a:t>
            </a:r>
          </a:p>
          <a:p>
            <a:pPr lvl="1"/>
            <a:endParaRPr/>
          </a:p>
          <a:p>
            <a:pPr lvl="2"/>
            <a:endParaRPr/>
          </a:p>
          <a:p>
            <a:pPr lvl="3"/>
            <a:endParaRPr/>
          </a:p>
          <a:p>
            <a:pPr lvl="4"/>
            <a:endParaRPr/>
          </a:p>
        </p:txBody>
      </p:sp>
      <p:sp>
        <p:nvSpPr>
          <p:cNvPr id="7" name="幻灯片编号"/>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med"/>
  <p:txStyles>
    <p:titleStyle>
      <a:lvl1pPr marL="0" marR="0" indent="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1pPr>
      <a:lvl2pPr marL="0" marR="0" indent="4572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2pPr>
      <a:lvl3pPr marL="0" marR="0" indent="9144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3pPr>
      <a:lvl4pPr marL="0" marR="0" indent="13716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4pPr>
      <a:lvl5pPr marL="0" marR="0" indent="18288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5pPr>
      <a:lvl6pPr marL="0" marR="0" indent="22860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6pPr>
      <a:lvl7pPr marL="0" marR="0" indent="27432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7pPr>
      <a:lvl8pPr marL="0" marR="0" indent="32004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8pPr>
      <a:lvl9pPr marL="0" marR="0" indent="36576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9pPr>
    </p:titleStyle>
    <p:bodyStyle>
      <a:lvl1pPr marL="0" marR="0" indent="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1pPr>
      <a:lvl2pPr marL="0" marR="0" indent="4572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2pPr>
      <a:lvl3pPr marL="0" marR="0" indent="9144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3pPr>
      <a:lvl4pPr marL="0" marR="0" indent="13716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4pPr>
      <a:lvl5pPr marL="0" marR="0" indent="18288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5pPr>
      <a:lvl6pPr marL="0" marR="0" indent="22860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6pPr>
      <a:lvl7pPr marL="0" marR="0" indent="27432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7pPr>
      <a:lvl8pPr marL="0" marR="0" indent="32004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8pPr>
      <a:lvl9pPr marL="0" marR="0" indent="36576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hyperlink" Target="https://asciinema.org/a/k9GUyKvAe8Mtx5GBQtGno9VLN"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如何实现一个面向数据库的治理网格"/>
          <p:cNvSpPr txBox="1">
            <a:spLocks noGrp="1"/>
          </p:cNvSpPr>
          <p:nvPr>
            <p:ph type="ctrTitle"/>
          </p:nvPr>
        </p:nvSpPr>
        <p:spPr>
          <a:xfrm>
            <a:off x="982345" y="3585210"/>
            <a:ext cx="15427960" cy="4137660"/>
          </a:xfrm>
          <a:prstGeom prst="rect">
            <a:avLst/>
          </a:prstGeom>
        </p:spPr>
        <p:txBody>
          <a:bodyPr>
            <a:normAutofit/>
          </a:bodyPr>
          <a:lstStyle>
            <a:lvl1pPr defTabSz="1998980">
              <a:defRPr sz="9840" spc="-196"/>
            </a:lvl1pPr>
          </a:lstStyle>
          <a:p>
            <a:pPr>
              <a:lnSpc>
                <a:spcPct val="130000"/>
              </a:lnSpc>
            </a:pPr>
            <a:r>
              <a:rPr lang="zh-CN" altLang="en-US" dirty="0"/>
              <a:t>使用 </a:t>
            </a:r>
            <a:r>
              <a:rPr lang="en-US" altLang="zh-CN" dirty="0" err="1"/>
              <a:t>ebpf</a:t>
            </a:r>
            <a:r>
              <a:rPr lang="zh-CN" altLang="en-US" dirty="0"/>
              <a:t> 扩展 </a:t>
            </a:r>
            <a:r>
              <a:rPr lang="en-US" altLang="zh-CN" dirty="0"/>
              <a:t>Database</a:t>
            </a:r>
            <a:r>
              <a:rPr lang="zh-CN" altLang="en-US" dirty="0"/>
              <a:t> </a:t>
            </a:r>
            <a:r>
              <a:rPr lang="en-US" altLang="zh-CN" dirty="0"/>
              <a:t>Mesh</a:t>
            </a:r>
            <a:endParaRPr lang="zh-CN" dirty="0"/>
          </a:p>
        </p:txBody>
      </p:sp>
      <p:sp>
        <p:nvSpPr>
          <p:cNvPr id="112" name="SphereEx 苗立尧"/>
          <p:cNvSpPr txBox="1"/>
          <p:nvPr/>
        </p:nvSpPr>
        <p:spPr>
          <a:xfrm>
            <a:off x="982133" y="9788918"/>
            <a:ext cx="4972515" cy="841256"/>
          </a:xfrm>
          <a:prstGeom prst="rect">
            <a:avLst/>
          </a:prstGeom>
          <a:ln w="12700">
            <a:miter lim="400000"/>
          </a:ln>
        </p:spPr>
        <p:txBody>
          <a:bodyPr wrap="none" lIns="50800" tIns="50800" rIns="50800" bIns="50800" anchor="ctr">
            <a:spAutoFit/>
          </a:bodyPr>
          <a:lstStyle>
            <a:lvl1pPr algn="l" defTabSz="825500">
              <a:defRPr sz="4800" b="1">
                <a:solidFill>
                  <a:srgbClr val="000000"/>
                </a:solidFill>
              </a:defRPr>
            </a:lvl1pPr>
          </a:lstStyle>
          <a:p>
            <a:r>
              <a:rPr dirty="0" err="1"/>
              <a:t>SphereEx</a:t>
            </a:r>
            <a:r>
              <a:rPr dirty="0"/>
              <a:t> </a:t>
            </a:r>
            <a:r>
              <a:rPr lang="zh-CN" altLang="en-US" dirty="0"/>
              <a:t>武建东</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01"/>
          <p:cNvSpPr txBox="1">
            <a:spLocks noGrp="1"/>
          </p:cNvSpPr>
          <p:nvPr>
            <p:ph type="title"/>
          </p:nvPr>
        </p:nvSpPr>
        <p:spPr>
          <a:prstGeom prst="rect">
            <a:avLst/>
          </a:prstGeom>
        </p:spPr>
        <p:txBody>
          <a:bodyPr/>
          <a:lstStyle/>
          <a:p>
            <a:r>
              <a:rPr dirty="0"/>
              <a:t>0</a:t>
            </a:r>
            <a:r>
              <a:rPr lang="en-US" altLang="zh-CN" dirty="0"/>
              <a:t>2</a:t>
            </a:r>
            <a:endParaRPr dirty="0"/>
          </a:p>
        </p:txBody>
      </p:sp>
      <p:sp>
        <p:nvSpPr>
          <p:cNvPr id="7" name="从 Service Mesh 到 Database Mesh">
            <a:extLst>
              <a:ext uri="{FF2B5EF4-FFF2-40B4-BE49-F238E27FC236}">
                <a16:creationId xmlns:a16="http://schemas.microsoft.com/office/drawing/2014/main" id="{3255DE2D-681A-F04B-89E1-904ED35CEC29}"/>
              </a:ext>
            </a:extLst>
          </p:cNvPr>
          <p:cNvSpPr txBox="1">
            <a:spLocks/>
          </p:cNvSpPr>
          <p:nvPr/>
        </p:nvSpPr>
        <p:spPr>
          <a:xfrm>
            <a:off x="2921000" y="8014146"/>
            <a:ext cx="20746481" cy="1782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a:bodyPr>
          <a:lstStyle>
            <a:lvl1pPr marL="0" marR="0" indent="0" algn="l" defTabSz="2389572" rtl="0" latinLnBrk="0">
              <a:lnSpc>
                <a:spcPct val="80000"/>
              </a:lnSpc>
              <a:spcBef>
                <a:spcPts val="0"/>
              </a:spcBef>
              <a:spcAft>
                <a:spcPts val="0"/>
              </a:spcAft>
              <a:buClrTx/>
              <a:buSzTx/>
              <a:buFontTx/>
              <a:buNone/>
              <a:tabLst/>
              <a:defRPr sz="9408" b="1" i="0" u="none" strike="noStrike" cap="none" spc="-188" baseline="0">
                <a:solidFill>
                  <a:srgbClr val="000000"/>
                </a:solidFill>
                <a:uFillTx/>
                <a:latin typeface="+mn-lt"/>
                <a:ea typeface="+mn-ea"/>
                <a:cs typeface="+mn-cs"/>
                <a:sym typeface="Helvetica"/>
              </a:defRPr>
            </a:lvl1pPr>
            <a:lvl2pPr marL="0" marR="0" indent="4572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2pPr>
            <a:lvl3pPr marL="0" marR="0" indent="9144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3pPr>
            <a:lvl4pPr marL="0" marR="0" indent="13716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4pPr>
            <a:lvl5pPr marL="0" marR="0" indent="18288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5pPr>
            <a:lvl6pPr marL="0" marR="0" indent="22860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6pPr>
            <a:lvl7pPr marL="0" marR="0" indent="27432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7pPr>
            <a:lvl8pPr marL="0" marR="0" indent="32004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8pPr>
            <a:lvl9pPr marL="0" marR="0" indent="36576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9pPr>
          </a:lstStyle>
          <a:p>
            <a:pPr hangingPunct="1"/>
            <a:endParaRPr lang="zh-CN" dirty="0"/>
          </a:p>
        </p:txBody>
      </p:sp>
      <p:sp>
        <p:nvSpPr>
          <p:cNvPr id="12" name="从 Service Mesh 到 Database Mesh">
            <a:extLst>
              <a:ext uri="{FF2B5EF4-FFF2-40B4-BE49-F238E27FC236}">
                <a16:creationId xmlns:a16="http://schemas.microsoft.com/office/drawing/2014/main" id="{38D7AE97-0503-3241-ADC4-744B81B0F824}"/>
              </a:ext>
            </a:extLst>
          </p:cNvPr>
          <p:cNvSpPr txBox="1">
            <a:spLocks/>
          </p:cNvSpPr>
          <p:nvPr/>
        </p:nvSpPr>
        <p:spPr>
          <a:xfrm>
            <a:off x="2768600" y="7861746"/>
            <a:ext cx="20746481" cy="1782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a:bodyPr>
          <a:lstStyle>
            <a:lvl1pPr marL="0" marR="0" indent="0" algn="l" defTabSz="2389572" rtl="0" latinLnBrk="0">
              <a:lnSpc>
                <a:spcPct val="80000"/>
              </a:lnSpc>
              <a:spcBef>
                <a:spcPts val="0"/>
              </a:spcBef>
              <a:spcAft>
                <a:spcPts val="0"/>
              </a:spcAft>
              <a:buClrTx/>
              <a:buSzTx/>
              <a:buFontTx/>
              <a:buNone/>
              <a:tabLst/>
              <a:defRPr sz="9408" b="1" i="0" u="none" strike="noStrike" cap="none" spc="-188" baseline="0">
                <a:solidFill>
                  <a:srgbClr val="000000"/>
                </a:solidFill>
                <a:uFillTx/>
                <a:latin typeface="+mn-lt"/>
                <a:ea typeface="+mn-ea"/>
                <a:cs typeface="+mn-cs"/>
                <a:sym typeface="Helvetica"/>
              </a:defRPr>
            </a:lvl1pPr>
            <a:lvl2pPr marL="0" marR="0" indent="4572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2pPr>
            <a:lvl3pPr marL="0" marR="0" indent="9144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3pPr>
            <a:lvl4pPr marL="0" marR="0" indent="13716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4pPr>
            <a:lvl5pPr marL="0" marR="0" indent="18288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5pPr>
            <a:lvl6pPr marL="0" marR="0" indent="22860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6pPr>
            <a:lvl7pPr marL="0" marR="0" indent="27432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7pPr>
            <a:lvl8pPr marL="0" marR="0" indent="32004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8pPr>
            <a:lvl9pPr marL="0" marR="0" indent="36576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9pPr>
          </a:lstStyle>
          <a:p>
            <a:pPr hangingPunct="1"/>
            <a:r>
              <a:rPr lang="zh-CN" altLang="en-US" dirty="0"/>
              <a:t>问题</a:t>
            </a:r>
            <a:endParaRPr lang="zh-CN" dirty="0"/>
          </a:p>
        </p:txBody>
      </p:sp>
    </p:spTree>
    <p:extLst>
      <p:ext uri="{BB962C8B-B14F-4D97-AF65-F5344CB8AC3E}">
        <p14:creationId xmlns:p14="http://schemas.microsoft.com/office/powerpoint/2010/main" val="147397058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C介绍"/>
          <p:cNvSpPr txBox="1">
            <a:spLocks noGrp="1"/>
          </p:cNvSpPr>
          <p:nvPr>
            <p:ph type="title"/>
          </p:nvPr>
        </p:nvSpPr>
        <p:spPr>
          <a:prstGeom prst="rect">
            <a:avLst/>
          </a:prstGeom>
        </p:spPr>
        <p:txBody>
          <a:bodyPr/>
          <a:lstStyle>
            <a:lvl1pPr defTabSz="2389572">
              <a:defRPr sz="9408" spc="-188"/>
            </a:lvl1pPr>
          </a:lstStyle>
          <a:p>
            <a:r>
              <a:rPr lang="zh-CN" altLang="en-US" dirty="0"/>
              <a:t>问题</a:t>
            </a:r>
            <a:endParaRPr dirty="0"/>
          </a:p>
        </p:txBody>
      </p:sp>
      <p:sp>
        <p:nvSpPr>
          <p:cNvPr id="3" name="文本占位符 2">
            <a:extLst>
              <a:ext uri="{FF2B5EF4-FFF2-40B4-BE49-F238E27FC236}">
                <a16:creationId xmlns:a16="http://schemas.microsoft.com/office/drawing/2014/main" id="{3AEED814-32CA-7442-81CD-9F7002351B19}"/>
              </a:ext>
            </a:extLst>
          </p:cNvPr>
          <p:cNvSpPr>
            <a:spLocks noGrp="1"/>
          </p:cNvSpPr>
          <p:nvPr>
            <p:ph type="body" sz="quarter" idx="21"/>
          </p:nvPr>
        </p:nvSpPr>
        <p:spPr>
          <a:xfrm>
            <a:off x="9827684" y="3582079"/>
            <a:ext cx="3219450" cy="803275"/>
          </a:xfrm>
        </p:spPr>
        <p:txBody>
          <a:bodyPr>
            <a:noAutofit/>
          </a:bodyPr>
          <a:lstStyle/>
          <a:p>
            <a:r>
              <a:rPr lang="zh-CN" altLang="en-US" sz="5400" dirty="0">
                <a:latin typeface="Microsoft YaHei" panose="020B0503020204020204" pitchFamily="34" charset="-122"/>
                <a:ea typeface="Microsoft YaHei" panose="020B0503020204020204" pitchFamily="34" charset="-122"/>
              </a:rPr>
              <a:t>混部场景</a:t>
            </a:r>
          </a:p>
        </p:txBody>
      </p:sp>
      <p:pic>
        <p:nvPicPr>
          <p:cNvPr id="6148" name="Picture 4">
            <a:extLst>
              <a:ext uri="{FF2B5EF4-FFF2-40B4-BE49-F238E27FC236}">
                <a16:creationId xmlns:a16="http://schemas.microsoft.com/office/drawing/2014/main" id="{D613E7C2-57CD-9746-AC0A-9BA0739774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5134" y="4703234"/>
            <a:ext cx="13544550" cy="721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08949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C介绍"/>
          <p:cNvSpPr txBox="1">
            <a:spLocks noGrp="1"/>
          </p:cNvSpPr>
          <p:nvPr>
            <p:ph type="title"/>
          </p:nvPr>
        </p:nvSpPr>
        <p:spPr>
          <a:prstGeom prst="rect">
            <a:avLst/>
          </a:prstGeom>
        </p:spPr>
        <p:txBody>
          <a:bodyPr/>
          <a:lstStyle>
            <a:lvl1pPr defTabSz="2389572">
              <a:defRPr sz="9408" spc="-188"/>
            </a:lvl1pPr>
          </a:lstStyle>
          <a:p>
            <a:r>
              <a:rPr lang="zh-CN" altLang="en-US" dirty="0"/>
              <a:t>问题</a:t>
            </a:r>
            <a:endParaRPr dirty="0"/>
          </a:p>
        </p:txBody>
      </p:sp>
      <p:sp>
        <p:nvSpPr>
          <p:cNvPr id="3" name="文本占位符 2">
            <a:extLst>
              <a:ext uri="{FF2B5EF4-FFF2-40B4-BE49-F238E27FC236}">
                <a16:creationId xmlns:a16="http://schemas.microsoft.com/office/drawing/2014/main" id="{3AEED814-32CA-7442-81CD-9F7002351B19}"/>
              </a:ext>
            </a:extLst>
          </p:cNvPr>
          <p:cNvSpPr>
            <a:spLocks noGrp="1"/>
          </p:cNvSpPr>
          <p:nvPr>
            <p:ph type="body" sz="quarter" idx="21"/>
          </p:nvPr>
        </p:nvSpPr>
        <p:spPr>
          <a:xfrm>
            <a:off x="9846734" y="3595159"/>
            <a:ext cx="3219450" cy="803275"/>
          </a:xfrm>
        </p:spPr>
        <p:txBody>
          <a:bodyPr>
            <a:noAutofit/>
          </a:bodyPr>
          <a:lstStyle/>
          <a:p>
            <a:r>
              <a:rPr lang="en-US" altLang="zh-CN" sz="5400" dirty="0">
                <a:latin typeface="Microsoft YaHei" panose="020B0503020204020204" pitchFamily="34" charset="-122"/>
                <a:ea typeface="Microsoft YaHei" panose="020B0503020204020204" pitchFamily="34" charset="-122"/>
              </a:rPr>
              <a:t>SQL</a:t>
            </a:r>
            <a:r>
              <a:rPr lang="zh-CN" altLang="en-US" sz="5400" dirty="0">
                <a:latin typeface="Microsoft YaHei" panose="020B0503020204020204" pitchFamily="34" charset="-122"/>
                <a:ea typeface="Microsoft YaHei" panose="020B0503020204020204" pitchFamily="34" charset="-122"/>
              </a:rPr>
              <a:t> 场景 </a:t>
            </a:r>
          </a:p>
        </p:txBody>
      </p:sp>
      <p:pic>
        <p:nvPicPr>
          <p:cNvPr id="7174" name="Picture 6">
            <a:extLst>
              <a:ext uri="{FF2B5EF4-FFF2-40B4-BE49-F238E27FC236}">
                <a16:creationId xmlns:a16="http://schemas.microsoft.com/office/drawing/2014/main" id="{CE0AA63E-A118-CF48-A7AC-13447F7105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8300" y="4398434"/>
            <a:ext cx="10261600" cy="751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51010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01"/>
          <p:cNvSpPr txBox="1">
            <a:spLocks noGrp="1"/>
          </p:cNvSpPr>
          <p:nvPr>
            <p:ph type="title"/>
          </p:nvPr>
        </p:nvSpPr>
        <p:spPr>
          <a:prstGeom prst="rect">
            <a:avLst/>
          </a:prstGeom>
        </p:spPr>
        <p:txBody>
          <a:bodyPr/>
          <a:lstStyle/>
          <a:p>
            <a:r>
              <a:rPr dirty="0"/>
              <a:t>0</a:t>
            </a:r>
            <a:r>
              <a:rPr lang="en-US" altLang="zh-CN" dirty="0"/>
              <a:t>3</a:t>
            </a:r>
            <a:endParaRPr dirty="0"/>
          </a:p>
        </p:txBody>
      </p:sp>
      <p:sp>
        <p:nvSpPr>
          <p:cNvPr id="7" name="从 Service Mesh 到 Database Mesh">
            <a:extLst>
              <a:ext uri="{FF2B5EF4-FFF2-40B4-BE49-F238E27FC236}">
                <a16:creationId xmlns:a16="http://schemas.microsoft.com/office/drawing/2014/main" id="{3255DE2D-681A-F04B-89E1-904ED35CEC29}"/>
              </a:ext>
            </a:extLst>
          </p:cNvPr>
          <p:cNvSpPr txBox="1">
            <a:spLocks/>
          </p:cNvSpPr>
          <p:nvPr/>
        </p:nvSpPr>
        <p:spPr>
          <a:xfrm>
            <a:off x="2921000" y="8014146"/>
            <a:ext cx="20746481" cy="1782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a:bodyPr>
          <a:lstStyle>
            <a:lvl1pPr marL="0" marR="0" indent="0" algn="l" defTabSz="2389572" rtl="0" latinLnBrk="0">
              <a:lnSpc>
                <a:spcPct val="80000"/>
              </a:lnSpc>
              <a:spcBef>
                <a:spcPts val="0"/>
              </a:spcBef>
              <a:spcAft>
                <a:spcPts val="0"/>
              </a:spcAft>
              <a:buClrTx/>
              <a:buSzTx/>
              <a:buFontTx/>
              <a:buNone/>
              <a:tabLst/>
              <a:defRPr sz="9408" b="1" i="0" u="none" strike="noStrike" cap="none" spc="-188" baseline="0">
                <a:solidFill>
                  <a:srgbClr val="000000"/>
                </a:solidFill>
                <a:uFillTx/>
                <a:latin typeface="+mn-lt"/>
                <a:ea typeface="+mn-ea"/>
                <a:cs typeface="+mn-cs"/>
                <a:sym typeface="Helvetica"/>
              </a:defRPr>
            </a:lvl1pPr>
            <a:lvl2pPr marL="0" marR="0" indent="4572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2pPr>
            <a:lvl3pPr marL="0" marR="0" indent="9144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3pPr>
            <a:lvl4pPr marL="0" marR="0" indent="13716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4pPr>
            <a:lvl5pPr marL="0" marR="0" indent="18288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5pPr>
            <a:lvl6pPr marL="0" marR="0" indent="22860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6pPr>
            <a:lvl7pPr marL="0" marR="0" indent="27432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7pPr>
            <a:lvl8pPr marL="0" marR="0" indent="32004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8pPr>
            <a:lvl9pPr marL="0" marR="0" indent="36576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9pPr>
          </a:lstStyle>
          <a:p>
            <a:pPr hangingPunct="1"/>
            <a:endParaRPr lang="zh-CN" dirty="0"/>
          </a:p>
        </p:txBody>
      </p:sp>
      <p:sp>
        <p:nvSpPr>
          <p:cNvPr id="12" name="从 Service Mesh 到 Database Mesh">
            <a:extLst>
              <a:ext uri="{FF2B5EF4-FFF2-40B4-BE49-F238E27FC236}">
                <a16:creationId xmlns:a16="http://schemas.microsoft.com/office/drawing/2014/main" id="{38D7AE97-0503-3241-ADC4-744B81B0F824}"/>
              </a:ext>
            </a:extLst>
          </p:cNvPr>
          <p:cNvSpPr txBox="1">
            <a:spLocks/>
          </p:cNvSpPr>
          <p:nvPr/>
        </p:nvSpPr>
        <p:spPr>
          <a:xfrm>
            <a:off x="2768600" y="7861746"/>
            <a:ext cx="20746481" cy="1782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a:bodyPr>
          <a:lstStyle>
            <a:lvl1pPr marL="0" marR="0" indent="0" algn="l" defTabSz="2389572" rtl="0" latinLnBrk="0">
              <a:lnSpc>
                <a:spcPct val="80000"/>
              </a:lnSpc>
              <a:spcBef>
                <a:spcPts val="0"/>
              </a:spcBef>
              <a:spcAft>
                <a:spcPts val="0"/>
              </a:spcAft>
              <a:buClrTx/>
              <a:buSzTx/>
              <a:buFontTx/>
              <a:buNone/>
              <a:tabLst/>
              <a:defRPr sz="9408" b="1" i="0" u="none" strike="noStrike" cap="none" spc="-188" baseline="0">
                <a:solidFill>
                  <a:srgbClr val="000000"/>
                </a:solidFill>
                <a:uFillTx/>
                <a:latin typeface="+mn-lt"/>
                <a:ea typeface="+mn-ea"/>
                <a:cs typeface="+mn-cs"/>
                <a:sym typeface="Helvetica"/>
              </a:defRPr>
            </a:lvl1pPr>
            <a:lvl2pPr marL="0" marR="0" indent="4572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2pPr>
            <a:lvl3pPr marL="0" marR="0" indent="9144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3pPr>
            <a:lvl4pPr marL="0" marR="0" indent="13716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4pPr>
            <a:lvl5pPr marL="0" marR="0" indent="18288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5pPr>
            <a:lvl6pPr marL="0" marR="0" indent="22860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6pPr>
            <a:lvl7pPr marL="0" marR="0" indent="27432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7pPr>
            <a:lvl8pPr marL="0" marR="0" indent="32004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8pPr>
            <a:lvl9pPr marL="0" marR="0" indent="36576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9pPr>
          </a:lstStyle>
          <a:p>
            <a:pPr hangingPunct="1"/>
            <a:r>
              <a:rPr lang="en-US" altLang="zh-CN" dirty="0"/>
              <a:t>Tc-</a:t>
            </a:r>
            <a:r>
              <a:rPr lang="en-US" altLang="zh-CN" dirty="0" err="1"/>
              <a:t>bpf</a:t>
            </a:r>
            <a:r>
              <a:rPr lang="zh-CN" altLang="en-US" dirty="0"/>
              <a:t> 介绍</a:t>
            </a:r>
            <a:endParaRPr lang="zh-CN" dirty="0"/>
          </a:p>
        </p:txBody>
      </p:sp>
    </p:spTree>
    <p:extLst>
      <p:ext uri="{BB962C8B-B14F-4D97-AF65-F5344CB8AC3E}">
        <p14:creationId xmlns:p14="http://schemas.microsoft.com/office/powerpoint/2010/main" val="154413253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C介绍"/>
          <p:cNvSpPr txBox="1">
            <a:spLocks noGrp="1"/>
          </p:cNvSpPr>
          <p:nvPr>
            <p:ph type="title"/>
          </p:nvPr>
        </p:nvSpPr>
        <p:spPr>
          <a:prstGeom prst="rect">
            <a:avLst/>
          </a:prstGeom>
        </p:spPr>
        <p:txBody>
          <a:bodyPr/>
          <a:lstStyle>
            <a:lvl1pPr defTabSz="2389572">
              <a:defRPr sz="9408" spc="-188"/>
            </a:lvl1pPr>
          </a:lstStyle>
          <a:p>
            <a:r>
              <a:rPr dirty="0" err="1"/>
              <a:t>TC介绍</a:t>
            </a:r>
            <a:endParaRPr dirty="0"/>
          </a:p>
        </p:txBody>
      </p:sp>
      <p:sp>
        <p:nvSpPr>
          <p:cNvPr id="185" name="TC 是linux系统中流量控制的工具,具体有以下三部分：…"/>
          <p:cNvSpPr txBox="1">
            <a:spLocks noGrp="1"/>
          </p:cNvSpPr>
          <p:nvPr>
            <p:ph type="body" idx="21"/>
          </p:nvPr>
        </p:nvSpPr>
        <p:spPr>
          <a:xfrm>
            <a:off x="2523036" y="3912160"/>
            <a:ext cx="18919874" cy="102078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dirty="0"/>
              <a:t>TC </a:t>
            </a:r>
            <a:r>
              <a:rPr dirty="0" err="1"/>
              <a:t>是linux系统中流量控制的工具,具体有以下三部分</a:t>
            </a:r>
            <a:r>
              <a:rPr dirty="0"/>
              <a:t>：</a:t>
            </a:r>
          </a:p>
          <a:p>
            <a:pPr algn="ctr"/>
            <a:endParaRPr dirty="0"/>
          </a:p>
        </p:txBody>
      </p:sp>
      <p:sp>
        <p:nvSpPr>
          <p:cNvPr id="6" name="文本框 5">
            <a:extLst>
              <a:ext uri="{FF2B5EF4-FFF2-40B4-BE49-F238E27FC236}">
                <a16:creationId xmlns:a16="http://schemas.microsoft.com/office/drawing/2014/main" id="{E3F8DB45-E1FF-7F4D-8EA4-31EF76B1D50A}"/>
              </a:ext>
            </a:extLst>
          </p:cNvPr>
          <p:cNvSpPr txBox="1"/>
          <p:nvPr/>
        </p:nvSpPr>
        <p:spPr>
          <a:xfrm>
            <a:off x="15412453" y="7990382"/>
            <a:ext cx="7038474"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 altLang="zh-CN" sz="4800" dirty="0" err="1">
                <a:solidFill>
                  <a:schemeClr val="tx2">
                    <a:lumMod val="10000"/>
                  </a:schemeClr>
                </a:solidFill>
                <a:latin typeface="Microsoft YaHei" panose="020B0503020204020204" pitchFamily="34" charset="-122"/>
                <a:ea typeface="Microsoft YaHei" panose="020B0503020204020204" pitchFamily="34" charset="-122"/>
              </a:rPr>
              <a:t>qdisc</a:t>
            </a:r>
            <a:r>
              <a:rPr lang="en" altLang="zh-CN" sz="4800" dirty="0">
                <a:solidFill>
                  <a:schemeClr val="tx2">
                    <a:lumMod val="10000"/>
                  </a:schemeClr>
                </a:solidFill>
                <a:latin typeface="Microsoft YaHei" panose="020B0503020204020204" pitchFamily="34" charset="-122"/>
                <a:ea typeface="Microsoft YaHei" panose="020B0503020204020204" pitchFamily="34" charset="-122"/>
              </a:rPr>
              <a:t>        </a:t>
            </a:r>
            <a:r>
              <a:rPr lang="zh-CN" altLang="en-US" sz="4800" dirty="0">
                <a:solidFill>
                  <a:schemeClr val="tx2">
                    <a:lumMod val="10000"/>
                  </a:schemeClr>
                </a:solidFill>
                <a:latin typeface="Microsoft YaHei" panose="020B0503020204020204" pitchFamily="34" charset="-122"/>
                <a:ea typeface="Microsoft YaHei" panose="020B0503020204020204" pitchFamily="34" charset="-122"/>
              </a:rPr>
              <a:t>排队规则</a:t>
            </a:r>
          </a:p>
          <a:p>
            <a:pPr algn="l"/>
            <a:r>
              <a:rPr lang="en" altLang="zh-CN" sz="4800" dirty="0">
                <a:solidFill>
                  <a:schemeClr val="tx2">
                    <a:lumMod val="10000"/>
                  </a:schemeClr>
                </a:solidFill>
                <a:latin typeface="Microsoft YaHei" panose="020B0503020204020204" pitchFamily="34" charset="-122"/>
                <a:ea typeface="Microsoft YaHei" panose="020B0503020204020204" pitchFamily="34" charset="-122"/>
              </a:rPr>
              <a:t>class         </a:t>
            </a:r>
            <a:r>
              <a:rPr lang="zh-CN" altLang="en-US" sz="4800" dirty="0">
                <a:solidFill>
                  <a:schemeClr val="tx2">
                    <a:lumMod val="10000"/>
                  </a:schemeClr>
                </a:solidFill>
                <a:latin typeface="Microsoft YaHei" panose="020B0503020204020204" pitchFamily="34" charset="-122"/>
                <a:ea typeface="Microsoft YaHei" panose="020B0503020204020204" pitchFamily="34" charset="-122"/>
              </a:rPr>
              <a:t>控制策略</a:t>
            </a:r>
          </a:p>
          <a:p>
            <a:pPr algn="l"/>
            <a:r>
              <a:rPr lang="en" altLang="zh-CN" sz="4800" dirty="0">
                <a:solidFill>
                  <a:schemeClr val="tx2">
                    <a:lumMod val="10000"/>
                  </a:schemeClr>
                </a:solidFill>
                <a:latin typeface="Microsoft YaHei" panose="020B0503020204020204" pitchFamily="34" charset="-122"/>
                <a:ea typeface="Microsoft YaHei" panose="020B0503020204020204" pitchFamily="34" charset="-122"/>
              </a:rPr>
              <a:t>filter         </a:t>
            </a:r>
            <a:r>
              <a:rPr lang="zh-CN" altLang="en-US" sz="4800" dirty="0">
                <a:solidFill>
                  <a:schemeClr val="tx2">
                    <a:lumMod val="10000"/>
                  </a:schemeClr>
                </a:solidFill>
                <a:latin typeface="Microsoft YaHei" panose="020B0503020204020204" pitchFamily="34" charset="-122"/>
                <a:ea typeface="Microsoft YaHei" panose="020B0503020204020204" pitchFamily="34" charset="-122"/>
              </a:rPr>
              <a:t>分类器</a:t>
            </a:r>
            <a:endParaRPr lang="zh-CN" altLang="en-US" sz="3200" dirty="0">
              <a:solidFill>
                <a:schemeClr val="tx2">
                  <a:lumMod val="10000"/>
                </a:schemeClr>
              </a:solidFill>
              <a:latin typeface="Microsoft YaHei" panose="020B0503020204020204" pitchFamily="34" charset="-122"/>
              <a:ea typeface="Microsoft YaHei" panose="020B0503020204020204" pitchFamily="34" charset="-122"/>
            </a:endParaRPr>
          </a:p>
        </p:txBody>
      </p:sp>
      <p:pic>
        <p:nvPicPr>
          <p:cNvPr id="2058" name="Picture 10">
            <a:extLst>
              <a:ext uri="{FF2B5EF4-FFF2-40B4-BE49-F238E27FC236}">
                <a16:creationId xmlns:a16="http://schemas.microsoft.com/office/drawing/2014/main" id="{23285881-885B-944B-97C7-8AF1EB7EB3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073" y="5664622"/>
            <a:ext cx="11893550" cy="62368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C介绍"/>
          <p:cNvSpPr txBox="1">
            <a:spLocks noGrp="1"/>
          </p:cNvSpPr>
          <p:nvPr>
            <p:ph type="title"/>
          </p:nvPr>
        </p:nvSpPr>
        <p:spPr>
          <a:prstGeom prst="rect">
            <a:avLst/>
          </a:prstGeom>
        </p:spPr>
        <p:txBody>
          <a:bodyPr/>
          <a:lstStyle>
            <a:lvl1pPr defTabSz="2389572">
              <a:defRPr sz="9408" spc="-188"/>
            </a:lvl1pPr>
          </a:lstStyle>
          <a:p>
            <a:r>
              <a:t>TC介绍</a:t>
            </a:r>
          </a:p>
        </p:txBody>
      </p:sp>
      <p:sp>
        <p:nvSpPr>
          <p:cNvPr id="188" name="使用：…"/>
          <p:cNvSpPr txBox="1">
            <a:spLocks noGrp="1"/>
          </p:cNvSpPr>
          <p:nvPr>
            <p:ph type="body" idx="21"/>
          </p:nvPr>
        </p:nvSpPr>
        <p:spPr>
          <a:xfrm>
            <a:off x="2523036" y="3912160"/>
            <a:ext cx="18919874" cy="578529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zh-CN" altLang="en-US" dirty="0"/>
              <a:t>常用命令</a:t>
            </a:r>
            <a:r>
              <a:rPr dirty="0"/>
              <a:t>：</a:t>
            </a:r>
          </a:p>
          <a:p>
            <a:r>
              <a:rPr dirty="0" err="1"/>
              <a:t>tc</a:t>
            </a:r>
            <a:r>
              <a:rPr dirty="0"/>
              <a:t> </a:t>
            </a:r>
            <a:r>
              <a:rPr dirty="0" err="1"/>
              <a:t>qdisc</a:t>
            </a:r>
            <a:r>
              <a:rPr dirty="0"/>
              <a:t> replace dev ${NIC} root handle 1:0 </a:t>
            </a:r>
            <a:r>
              <a:rPr dirty="0" err="1"/>
              <a:t>htb</a:t>
            </a:r>
            <a:endParaRPr dirty="0"/>
          </a:p>
          <a:p>
            <a:r>
              <a:rPr dirty="0" err="1"/>
              <a:t>tc</a:t>
            </a:r>
            <a:r>
              <a:rPr dirty="0"/>
              <a:t> class replace dev ${NIC} parent 1:0 </a:t>
            </a:r>
            <a:r>
              <a:rPr dirty="0" err="1"/>
              <a:t>classid</a:t>
            </a:r>
            <a:r>
              <a:rPr dirty="0"/>
              <a:t> 1:1 </a:t>
            </a:r>
            <a:r>
              <a:rPr dirty="0" err="1"/>
              <a:t>htb</a:t>
            </a:r>
            <a:r>
              <a:rPr dirty="0"/>
              <a:t> rate 3000kbit</a:t>
            </a:r>
          </a:p>
          <a:p>
            <a:r>
              <a:rPr u="sng" dirty="0" err="1">
                <a:latin typeface="Microsoft YaHei" panose="020B0503020204020204" pitchFamily="34" charset="-122"/>
                <a:ea typeface="Microsoft YaHei" panose="020B0503020204020204" pitchFamily="34" charset="-122"/>
              </a:rPr>
              <a:t>tc</a:t>
            </a:r>
            <a:r>
              <a:rPr u="sng" dirty="0">
                <a:latin typeface="Microsoft YaHei" panose="020B0503020204020204" pitchFamily="34" charset="-122"/>
                <a:ea typeface="Microsoft YaHei" panose="020B0503020204020204" pitchFamily="34" charset="-122"/>
              </a:rPr>
              <a:t> filter replace dev ${NIC} parent 1:0 protocol </a:t>
            </a:r>
            <a:r>
              <a:rPr u="sng" dirty="0" err="1">
                <a:latin typeface="Microsoft YaHei" panose="020B0503020204020204" pitchFamily="34" charset="-122"/>
                <a:ea typeface="Microsoft YaHei" panose="020B0503020204020204" pitchFamily="34" charset="-122"/>
              </a:rPr>
              <a:t>ip</a:t>
            </a:r>
            <a:r>
              <a:rPr u="sng" dirty="0">
                <a:latin typeface="Microsoft YaHei" panose="020B0503020204020204" pitchFamily="34" charset="-122"/>
                <a:ea typeface="Microsoft YaHei" panose="020B0503020204020204" pitchFamily="34" charset="-122"/>
              </a:rPr>
              <a:t> u32 match </a:t>
            </a:r>
            <a:r>
              <a:rPr u="sng" dirty="0" err="1">
                <a:latin typeface="Microsoft YaHei" panose="020B0503020204020204" pitchFamily="34" charset="-122"/>
                <a:ea typeface="Microsoft YaHei" panose="020B0503020204020204" pitchFamily="34" charset="-122"/>
              </a:rPr>
              <a:t>ip</a:t>
            </a:r>
            <a:r>
              <a:rPr u="sng" dirty="0">
                <a:latin typeface="Microsoft YaHei" panose="020B0503020204020204" pitchFamily="34" charset="-122"/>
                <a:ea typeface="Microsoft YaHei" panose="020B0503020204020204" pitchFamily="34" charset="-122"/>
              </a:rPr>
              <a:t> sport 80  flow id 1:1</a:t>
            </a:r>
          </a:p>
          <a:p>
            <a:pPr algn="just" defTabSz="457200">
              <a:lnSpc>
                <a:spcPts val="3600"/>
              </a:lnSpc>
              <a:spcBef>
                <a:spcPts val="0"/>
              </a:spcBef>
              <a:defRPr sz="1360">
                <a:solidFill>
                  <a:srgbClr val="333333"/>
                </a:solidFill>
                <a:latin typeface="Menlo Regular"/>
                <a:ea typeface="Menlo Regular"/>
                <a:cs typeface="Menlo Regular"/>
                <a:sym typeface="Menlo Regular"/>
              </a:defRPr>
            </a:pPr>
            <a:endParaRPr dirty="0"/>
          </a:p>
          <a:p>
            <a:pPr algn="just" defTabSz="457200">
              <a:lnSpc>
                <a:spcPts val="3600"/>
              </a:lnSpc>
              <a:spcBef>
                <a:spcPts val="0"/>
              </a:spcBef>
              <a:defRPr sz="1360">
                <a:solidFill>
                  <a:srgbClr val="333333"/>
                </a:solidFill>
                <a:latin typeface="Menlo Regular"/>
                <a:ea typeface="Menlo Regular"/>
                <a:cs typeface="Menlo Regular"/>
                <a:sym typeface="Menlo Regular"/>
              </a:defRPr>
            </a:pPr>
            <a:endParaRPr dirty="0"/>
          </a:p>
          <a:p>
            <a:pPr algn="just" defTabSz="457200">
              <a:lnSpc>
                <a:spcPts val="3600"/>
              </a:lnSpc>
              <a:spcBef>
                <a:spcPts val="0"/>
              </a:spcBef>
              <a:defRPr sz="1360">
                <a:solidFill>
                  <a:srgbClr val="333333"/>
                </a:solidFill>
                <a:latin typeface="Menlo Regular"/>
                <a:ea typeface="Menlo Regular"/>
                <a:cs typeface="Menlo Regular"/>
                <a:sym typeface="Menlo Regular"/>
              </a:defRPr>
            </a:pPr>
            <a:endParaRPr dirty="0"/>
          </a:p>
          <a:p>
            <a:pPr algn="just" defTabSz="457200">
              <a:lnSpc>
                <a:spcPts val="3600"/>
              </a:lnSpc>
              <a:spcBef>
                <a:spcPts val="0"/>
              </a:spcBef>
              <a:defRPr sz="1360">
                <a:solidFill>
                  <a:srgbClr val="333333"/>
                </a:solidFill>
                <a:latin typeface="Menlo Regular"/>
                <a:ea typeface="Menlo Regular"/>
                <a:cs typeface="Menlo Regular"/>
                <a:sym typeface="Menlo Regular"/>
              </a:defRPr>
            </a:pPr>
            <a:endParaRPr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C-BPF介绍"/>
          <p:cNvSpPr txBox="1">
            <a:spLocks noGrp="1"/>
          </p:cNvSpPr>
          <p:nvPr>
            <p:ph type="title"/>
          </p:nvPr>
        </p:nvSpPr>
        <p:spPr>
          <a:xfrm>
            <a:off x="1531963" y="1011560"/>
            <a:ext cx="12192001" cy="1782912"/>
          </a:xfrm>
          <a:prstGeom prst="rect">
            <a:avLst/>
          </a:prstGeom>
        </p:spPr>
        <p:txBody>
          <a:bodyPr/>
          <a:lstStyle>
            <a:lvl1pPr defTabSz="2389572">
              <a:defRPr sz="9408" spc="-188"/>
            </a:lvl1pPr>
          </a:lstStyle>
          <a:p>
            <a:r>
              <a:rPr dirty="0"/>
              <a:t>TC-BPF</a:t>
            </a:r>
            <a:r>
              <a:rPr lang="zh-CN" altLang="en-US" dirty="0"/>
              <a:t> </a:t>
            </a:r>
            <a:r>
              <a:rPr dirty="0" err="1"/>
              <a:t>介绍</a:t>
            </a:r>
            <a:endParaRPr dirty="0"/>
          </a:p>
        </p:txBody>
      </p:sp>
      <p:sp>
        <p:nvSpPr>
          <p:cNvPr id="191" name="通过 ebpf，以可编程的方式实现 classifier 和 action。"/>
          <p:cNvSpPr txBox="1">
            <a:spLocks noGrp="1"/>
          </p:cNvSpPr>
          <p:nvPr>
            <p:ph type="body" idx="21"/>
          </p:nvPr>
        </p:nvSpPr>
        <p:spPr>
          <a:xfrm>
            <a:off x="1531963" y="3586136"/>
            <a:ext cx="15452545" cy="118747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dirty="0" err="1">
                <a:latin typeface="Microsoft YaHei" panose="020B0503020204020204" pitchFamily="34" charset="-122"/>
                <a:ea typeface="Microsoft YaHei" panose="020B0503020204020204" pitchFamily="34" charset="-122"/>
              </a:rPr>
              <a:t>通过</a:t>
            </a:r>
            <a:r>
              <a:rPr dirty="0">
                <a:latin typeface="Microsoft YaHei" panose="020B0503020204020204" pitchFamily="34" charset="-122"/>
                <a:ea typeface="Microsoft YaHei" panose="020B0503020204020204" pitchFamily="34" charset="-122"/>
              </a:rPr>
              <a:t> </a:t>
            </a:r>
            <a:r>
              <a:rPr dirty="0" err="1">
                <a:latin typeface="Microsoft YaHei" panose="020B0503020204020204" pitchFamily="34" charset="-122"/>
                <a:ea typeface="Microsoft YaHei" panose="020B0503020204020204" pitchFamily="34" charset="-122"/>
              </a:rPr>
              <a:t>ebpf</a:t>
            </a:r>
            <a:r>
              <a:rPr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实现分类器的可编程</a:t>
            </a:r>
            <a:r>
              <a:rPr dirty="0">
                <a:latin typeface="Microsoft YaHei" panose="020B0503020204020204" pitchFamily="34" charset="-122"/>
                <a:ea typeface="Microsoft YaHei" panose="020B0503020204020204" pitchFamily="34" charset="-122"/>
              </a:rPr>
              <a:t>。</a:t>
            </a:r>
          </a:p>
        </p:txBody>
      </p:sp>
      <p:sp>
        <p:nvSpPr>
          <p:cNvPr id="192" name="CLS_BPF"/>
          <p:cNvSpPr txBox="1"/>
          <p:nvPr/>
        </p:nvSpPr>
        <p:spPr>
          <a:xfrm>
            <a:off x="6535160" y="3586136"/>
            <a:ext cx="15452544" cy="11874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lvl="8" algn="l">
              <a:lnSpc>
                <a:spcPct val="90000"/>
              </a:lnSpc>
              <a:spcBef>
                <a:spcPts val="4500"/>
              </a:spcBef>
              <a:defRPr sz="4800">
                <a:solidFill>
                  <a:srgbClr val="000000"/>
                </a:solidFill>
              </a:defRPr>
            </a:pPr>
            <a:r>
              <a:rPr dirty="0"/>
              <a:t>        </a:t>
            </a:r>
            <a:r>
              <a:rPr sz="5000" b="1" dirty="0"/>
              <a:t>CLS_BPF</a:t>
            </a:r>
          </a:p>
        </p:txBody>
      </p:sp>
      <p:sp>
        <p:nvSpPr>
          <p:cNvPr id="5" name="特点:…">
            <a:extLst>
              <a:ext uri="{FF2B5EF4-FFF2-40B4-BE49-F238E27FC236}">
                <a16:creationId xmlns:a16="http://schemas.microsoft.com/office/drawing/2014/main" id="{C6C10BC2-097A-794E-BDD4-23F9BEFC7157}"/>
              </a:ext>
            </a:extLst>
          </p:cNvPr>
          <p:cNvSpPr txBox="1"/>
          <p:nvPr/>
        </p:nvSpPr>
        <p:spPr>
          <a:xfrm>
            <a:off x="1531963" y="5565269"/>
            <a:ext cx="17448426" cy="54361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p>
            <a:pPr algn="l">
              <a:lnSpc>
                <a:spcPct val="90000"/>
              </a:lnSpc>
              <a:spcBef>
                <a:spcPts val="4500"/>
              </a:spcBef>
              <a:defRPr sz="4800">
                <a:solidFill>
                  <a:srgbClr val="000000"/>
                </a:solidFill>
              </a:defRPr>
            </a:pPr>
            <a:r>
              <a:rPr lang="zh-CN" altLang="en-US" sz="4800" dirty="0">
                <a:latin typeface="Microsoft YaHei" panose="020B0503020204020204" pitchFamily="34" charset="-122"/>
                <a:ea typeface="Microsoft YaHei" panose="020B0503020204020204" pitchFamily="34" charset="-122"/>
              </a:rPr>
              <a:t>相比传统的 </a:t>
            </a:r>
            <a:r>
              <a:rPr lang="en-US" altLang="zh-CN" sz="4800" dirty="0" err="1">
                <a:latin typeface="Microsoft YaHei" panose="020B0503020204020204" pitchFamily="34" charset="-122"/>
                <a:ea typeface="Microsoft YaHei" panose="020B0503020204020204" pitchFamily="34" charset="-122"/>
              </a:rPr>
              <a:t>tc</a:t>
            </a:r>
            <a:r>
              <a:rPr lang="zh-CN" altLang="en-US" sz="4800" dirty="0">
                <a:latin typeface="Microsoft YaHei" panose="020B0503020204020204" pitchFamily="34" charset="-122"/>
                <a:ea typeface="Microsoft YaHei" panose="020B0503020204020204" pitchFamily="34" charset="-122"/>
              </a:rPr>
              <a:t>，有如下</a:t>
            </a:r>
            <a:r>
              <a:rPr sz="4800" dirty="0" err="1">
                <a:latin typeface="Microsoft YaHei" panose="020B0503020204020204" pitchFamily="34" charset="-122"/>
                <a:ea typeface="Microsoft YaHei" panose="020B0503020204020204" pitchFamily="34" charset="-122"/>
              </a:rPr>
              <a:t>特点</a:t>
            </a:r>
            <a:r>
              <a:rPr sz="4800" dirty="0">
                <a:latin typeface="Microsoft YaHei" panose="020B0503020204020204" pitchFamily="34" charset="-122"/>
                <a:ea typeface="Microsoft YaHei" panose="020B0503020204020204" pitchFamily="34" charset="-122"/>
              </a:rPr>
              <a:t>:</a:t>
            </a:r>
          </a:p>
          <a:p>
            <a:pPr marL="889000" indent="-889000" algn="l">
              <a:lnSpc>
                <a:spcPct val="90000"/>
              </a:lnSpc>
              <a:spcBef>
                <a:spcPts val="4500"/>
              </a:spcBef>
              <a:buSzPct val="100000"/>
              <a:buAutoNum type="arabicPeriod"/>
              <a:defRPr sz="4800">
                <a:solidFill>
                  <a:srgbClr val="000000"/>
                </a:solidFill>
              </a:defRPr>
            </a:pPr>
            <a:r>
              <a:rPr sz="4800" dirty="0" err="1">
                <a:latin typeface="Microsoft YaHei" panose="020B0503020204020204" pitchFamily="34" charset="-122"/>
                <a:ea typeface="Microsoft YaHei" panose="020B0503020204020204" pitchFamily="34" charset="-122"/>
              </a:rPr>
              <a:t>可编程</a:t>
            </a:r>
            <a:endParaRPr sz="4800" dirty="0">
              <a:latin typeface="Microsoft YaHei" panose="020B0503020204020204" pitchFamily="34" charset="-122"/>
              <a:ea typeface="Microsoft YaHei" panose="020B0503020204020204" pitchFamily="34" charset="-122"/>
            </a:endParaRPr>
          </a:p>
          <a:p>
            <a:pPr lvl="2" algn="l">
              <a:lnSpc>
                <a:spcPct val="90000"/>
              </a:lnSpc>
              <a:spcBef>
                <a:spcPts val="4500"/>
              </a:spcBef>
              <a:defRPr sz="4800">
                <a:solidFill>
                  <a:srgbClr val="000000"/>
                </a:solidFill>
              </a:defRPr>
            </a:pPr>
            <a:r>
              <a:rPr sz="4800" dirty="0" err="1">
                <a:latin typeface="Microsoft YaHei" panose="020B0503020204020204" pitchFamily="34" charset="-122"/>
                <a:ea typeface="Microsoft YaHei" panose="020B0503020204020204" pitchFamily="34" charset="-122"/>
              </a:rPr>
              <a:t>支持修改skb相关字段</a:t>
            </a:r>
            <a:endParaRPr sz="4800" dirty="0">
              <a:latin typeface="Microsoft YaHei" panose="020B0503020204020204" pitchFamily="34" charset="-122"/>
              <a:ea typeface="Microsoft YaHei" panose="020B0503020204020204" pitchFamily="34" charset="-122"/>
            </a:endParaRPr>
          </a:p>
          <a:p>
            <a:pPr marL="889000" indent="-889000" algn="l">
              <a:lnSpc>
                <a:spcPct val="90000"/>
              </a:lnSpc>
              <a:spcBef>
                <a:spcPts val="4500"/>
              </a:spcBef>
              <a:buSzPct val="100000"/>
              <a:buAutoNum type="arabicPeriod"/>
              <a:defRPr sz="4800">
                <a:solidFill>
                  <a:srgbClr val="000000"/>
                </a:solidFill>
              </a:defRPr>
            </a:pPr>
            <a:r>
              <a:rPr sz="4800" dirty="0" err="1">
                <a:latin typeface="Microsoft YaHei" panose="020B0503020204020204" pitchFamily="34" charset="-122"/>
                <a:ea typeface="Microsoft YaHei" panose="020B0503020204020204" pitchFamily="34" charset="-122"/>
              </a:rPr>
              <a:t>更高效</a:t>
            </a:r>
            <a:endParaRPr sz="4800" dirty="0">
              <a:latin typeface="Microsoft YaHei" panose="020B0503020204020204" pitchFamily="34" charset="-122"/>
              <a:ea typeface="Microsoft YaHei" panose="020B0503020204020204" pitchFamily="34" charset="-122"/>
            </a:endParaRPr>
          </a:p>
          <a:p>
            <a:pPr lvl="1" algn="l">
              <a:lnSpc>
                <a:spcPct val="90000"/>
              </a:lnSpc>
              <a:spcBef>
                <a:spcPts val="4500"/>
              </a:spcBef>
              <a:defRPr sz="4800">
                <a:solidFill>
                  <a:srgbClr val="000000"/>
                </a:solidFill>
              </a:defRPr>
            </a:pPr>
            <a:r>
              <a:rPr sz="4800" dirty="0">
                <a:latin typeface="Microsoft YaHei" panose="020B0503020204020204" pitchFamily="34" charset="-122"/>
                <a:ea typeface="Microsoft YaHei" panose="020B0503020204020204" pitchFamily="34" charset="-122"/>
              </a:rPr>
              <a:t>   direct-action</a:t>
            </a:r>
            <a:r>
              <a:rPr lang="zh-CN" altLang="en-US" sz="4800" dirty="0">
                <a:latin typeface="Microsoft YaHei" panose="020B0503020204020204" pitchFamily="34" charset="-122"/>
                <a:ea typeface="Microsoft YaHei" panose="020B0503020204020204" pitchFamily="34" charset="-122"/>
              </a:rPr>
              <a:t> </a:t>
            </a:r>
            <a:r>
              <a:rPr sz="4800" dirty="0" err="1">
                <a:latin typeface="Microsoft YaHei" panose="020B0503020204020204" pitchFamily="34" charset="-122"/>
                <a:ea typeface="Microsoft YaHei" panose="020B0503020204020204" pitchFamily="34" charset="-122"/>
              </a:rPr>
              <a:t>模式，直接返回</a:t>
            </a:r>
            <a:r>
              <a:rPr lang="zh-CN" altLang="en-US" sz="4800" dirty="0">
                <a:latin typeface="Microsoft YaHei" panose="020B0503020204020204" pitchFamily="34" charset="-122"/>
                <a:ea typeface="Microsoft YaHei" panose="020B0503020204020204" pitchFamily="34" charset="-122"/>
              </a:rPr>
              <a:t> </a:t>
            </a:r>
            <a:r>
              <a:rPr sz="4800" dirty="0" err="1">
                <a:latin typeface="Microsoft YaHei" panose="020B0503020204020204" pitchFamily="34" charset="-122"/>
                <a:ea typeface="Microsoft YaHei" panose="020B0503020204020204" pitchFamily="34" charset="-122"/>
              </a:rPr>
              <a:t>tc</a:t>
            </a:r>
            <a:r>
              <a:rPr sz="4800" dirty="0">
                <a:latin typeface="Microsoft YaHei" panose="020B0503020204020204" pitchFamily="34" charset="-122"/>
                <a:ea typeface="Microsoft YaHei" panose="020B0503020204020204" pitchFamily="34" charset="-122"/>
              </a:rPr>
              <a:t> action</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C-BPF介绍"/>
          <p:cNvSpPr txBox="1">
            <a:spLocks noGrp="1"/>
          </p:cNvSpPr>
          <p:nvPr>
            <p:ph type="title"/>
          </p:nvPr>
        </p:nvSpPr>
        <p:spPr>
          <a:xfrm>
            <a:off x="1531963" y="1011560"/>
            <a:ext cx="12192001" cy="1782912"/>
          </a:xfrm>
          <a:prstGeom prst="rect">
            <a:avLst/>
          </a:prstGeom>
        </p:spPr>
        <p:txBody>
          <a:bodyPr/>
          <a:lstStyle>
            <a:lvl1pPr defTabSz="2389572">
              <a:defRPr sz="9408" spc="-188"/>
            </a:lvl1pPr>
          </a:lstStyle>
          <a:p>
            <a:r>
              <a:t>TC-BPF介绍</a:t>
            </a:r>
          </a:p>
        </p:txBody>
      </p:sp>
      <p:sp>
        <p:nvSpPr>
          <p:cNvPr id="195" name="特点:…"/>
          <p:cNvSpPr txBox="1"/>
          <p:nvPr/>
        </p:nvSpPr>
        <p:spPr>
          <a:xfrm>
            <a:off x="11658600" y="3912159"/>
            <a:ext cx="9784310" cy="83781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algn="l">
              <a:lnSpc>
                <a:spcPct val="90000"/>
              </a:lnSpc>
              <a:spcBef>
                <a:spcPts val="4500"/>
              </a:spcBef>
              <a:defRPr sz="4800">
                <a:solidFill>
                  <a:srgbClr val="000000"/>
                </a:solidFill>
              </a:defRPr>
            </a:pPr>
            <a:endParaRPr dirty="0"/>
          </a:p>
        </p:txBody>
      </p:sp>
      <p:sp>
        <p:nvSpPr>
          <p:cNvPr id="6" name="文本框 5">
            <a:extLst>
              <a:ext uri="{FF2B5EF4-FFF2-40B4-BE49-F238E27FC236}">
                <a16:creationId xmlns:a16="http://schemas.microsoft.com/office/drawing/2014/main" id="{158A45A4-D67B-4B42-AA4A-489824DD0EC3}"/>
              </a:ext>
            </a:extLst>
          </p:cNvPr>
          <p:cNvSpPr txBox="1"/>
          <p:nvPr/>
        </p:nvSpPr>
        <p:spPr>
          <a:xfrm>
            <a:off x="1342468" y="5486402"/>
            <a:ext cx="9372600" cy="3785652"/>
          </a:xfrm>
          <a:prstGeom prst="rect">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 altLang="zh-CN" sz="4800" b="0" dirty="0">
                <a:solidFill>
                  <a:srgbClr val="DCDCAA"/>
                </a:solidFill>
                <a:effectLst/>
                <a:latin typeface="Microsoft YaHei" panose="020B0503020204020204" pitchFamily="34" charset="-122"/>
                <a:ea typeface="Microsoft YaHei" panose="020B0503020204020204" pitchFamily="34" charset="-122"/>
              </a:rPr>
              <a:t>SEC</a:t>
            </a:r>
            <a:r>
              <a:rPr lang="en" altLang="zh-CN" sz="4800" b="0" dirty="0">
                <a:solidFill>
                  <a:srgbClr val="D4D4D4"/>
                </a:solidFill>
                <a:effectLst/>
                <a:latin typeface="Microsoft YaHei" panose="020B0503020204020204" pitchFamily="34" charset="-122"/>
                <a:ea typeface="Microsoft YaHei" panose="020B0503020204020204" pitchFamily="34" charset="-122"/>
              </a:rPr>
              <a:t>(</a:t>
            </a:r>
            <a:r>
              <a:rPr lang="en" altLang="zh-CN" sz="4800" b="0" dirty="0">
                <a:solidFill>
                  <a:srgbClr val="CE9178"/>
                </a:solidFill>
                <a:effectLst/>
                <a:latin typeface="Microsoft YaHei" panose="020B0503020204020204" pitchFamily="34" charset="-122"/>
                <a:ea typeface="Microsoft YaHei" panose="020B0503020204020204" pitchFamily="34" charset="-122"/>
              </a:rPr>
              <a:t>"classifier"</a:t>
            </a:r>
            <a:r>
              <a:rPr lang="en" altLang="zh-CN" sz="4800" b="0" dirty="0">
                <a:solidFill>
                  <a:srgbClr val="D4D4D4"/>
                </a:solidFill>
                <a:effectLst/>
                <a:latin typeface="Microsoft YaHei" panose="020B0503020204020204" pitchFamily="34" charset="-122"/>
                <a:ea typeface="Microsoft YaHei" panose="020B0503020204020204" pitchFamily="34" charset="-122"/>
              </a:rPr>
              <a:t>)</a:t>
            </a:r>
          </a:p>
          <a:p>
            <a:pPr algn="l"/>
            <a:r>
              <a:rPr lang="en" altLang="zh-CN" sz="4800" b="0" dirty="0">
                <a:solidFill>
                  <a:srgbClr val="569CD6"/>
                </a:solidFill>
                <a:effectLst/>
                <a:latin typeface="Microsoft YaHei" panose="020B0503020204020204" pitchFamily="34" charset="-122"/>
                <a:ea typeface="Microsoft YaHei" panose="020B0503020204020204" pitchFamily="34" charset="-122"/>
              </a:rPr>
              <a:t>int</a:t>
            </a:r>
            <a:r>
              <a:rPr lang="en" altLang="zh-CN" sz="4800" b="0" dirty="0">
                <a:solidFill>
                  <a:srgbClr val="D4D4D4"/>
                </a:solidFill>
                <a:effectLst/>
                <a:latin typeface="Microsoft YaHei" panose="020B0503020204020204" pitchFamily="34" charset="-122"/>
                <a:ea typeface="Microsoft YaHei" panose="020B0503020204020204" pitchFamily="34" charset="-122"/>
              </a:rPr>
              <a:t> </a:t>
            </a:r>
            <a:r>
              <a:rPr lang="en" altLang="zh-CN" sz="4800" dirty="0" err="1">
                <a:solidFill>
                  <a:srgbClr val="DCDCAA"/>
                </a:solidFill>
                <a:latin typeface="Microsoft YaHei" panose="020B0503020204020204" pitchFamily="34" charset="-122"/>
                <a:ea typeface="Microsoft YaHei" panose="020B0503020204020204" pitchFamily="34" charset="-122"/>
              </a:rPr>
              <a:t>cls</a:t>
            </a:r>
            <a:r>
              <a:rPr lang="en" altLang="zh-CN" sz="4800" b="0" dirty="0">
                <a:solidFill>
                  <a:srgbClr val="D4D4D4"/>
                </a:solidFill>
                <a:effectLst/>
                <a:latin typeface="Microsoft YaHei" panose="020B0503020204020204" pitchFamily="34" charset="-122"/>
                <a:ea typeface="Microsoft YaHei" panose="020B0503020204020204" pitchFamily="34" charset="-122"/>
              </a:rPr>
              <a:t>(</a:t>
            </a:r>
            <a:r>
              <a:rPr lang="en" altLang="zh-CN" sz="4800" b="0" dirty="0">
                <a:solidFill>
                  <a:srgbClr val="569CD6"/>
                </a:solidFill>
                <a:effectLst/>
                <a:latin typeface="Microsoft YaHei" panose="020B0503020204020204" pitchFamily="34" charset="-122"/>
                <a:ea typeface="Microsoft YaHei" panose="020B0503020204020204" pitchFamily="34" charset="-122"/>
              </a:rPr>
              <a:t>struct</a:t>
            </a:r>
            <a:r>
              <a:rPr lang="en" altLang="zh-CN" sz="4800" b="0" dirty="0">
                <a:solidFill>
                  <a:srgbClr val="D4D4D4"/>
                </a:solidFill>
                <a:effectLst/>
                <a:latin typeface="Microsoft YaHei" panose="020B0503020204020204" pitchFamily="34" charset="-122"/>
                <a:ea typeface="Microsoft YaHei" panose="020B0503020204020204" pitchFamily="34" charset="-122"/>
              </a:rPr>
              <a:t> __</a:t>
            </a:r>
            <a:r>
              <a:rPr lang="en" altLang="zh-CN" sz="4800" b="0" dirty="0" err="1">
                <a:solidFill>
                  <a:srgbClr val="D4D4D4"/>
                </a:solidFill>
                <a:effectLst/>
                <a:latin typeface="Microsoft YaHei" panose="020B0503020204020204" pitchFamily="34" charset="-122"/>
                <a:ea typeface="Microsoft YaHei" panose="020B0503020204020204" pitchFamily="34" charset="-122"/>
              </a:rPr>
              <a:t>sk_buff</a:t>
            </a:r>
            <a:r>
              <a:rPr lang="en" altLang="zh-CN" sz="4800" b="0" dirty="0">
                <a:solidFill>
                  <a:srgbClr val="D4D4D4"/>
                </a:solidFill>
                <a:effectLst/>
                <a:latin typeface="Microsoft YaHei" panose="020B0503020204020204" pitchFamily="34" charset="-122"/>
                <a:ea typeface="Microsoft YaHei" panose="020B0503020204020204" pitchFamily="34" charset="-122"/>
              </a:rPr>
              <a:t> *</a:t>
            </a:r>
            <a:r>
              <a:rPr lang="en" altLang="zh-CN" sz="4800" b="0" dirty="0" err="1">
                <a:solidFill>
                  <a:srgbClr val="9CDCFE"/>
                </a:solidFill>
                <a:effectLst/>
                <a:latin typeface="Microsoft YaHei" panose="020B0503020204020204" pitchFamily="34" charset="-122"/>
                <a:ea typeface="Microsoft YaHei" panose="020B0503020204020204" pitchFamily="34" charset="-122"/>
              </a:rPr>
              <a:t>skb</a:t>
            </a:r>
            <a:r>
              <a:rPr lang="en" altLang="zh-CN" sz="4800" b="0" dirty="0">
                <a:solidFill>
                  <a:srgbClr val="D4D4D4"/>
                </a:solidFill>
                <a:effectLst/>
                <a:latin typeface="Microsoft YaHei" panose="020B0503020204020204" pitchFamily="34" charset="-122"/>
                <a:ea typeface="Microsoft YaHei" panose="020B0503020204020204" pitchFamily="34" charset="-122"/>
              </a:rPr>
              <a:t>) {</a:t>
            </a:r>
          </a:p>
          <a:p>
            <a:pPr algn="l"/>
            <a:r>
              <a:rPr lang="en" altLang="zh-CN" sz="4800" dirty="0">
                <a:solidFill>
                  <a:srgbClr val="D4D4D4"/>
                </a:solidFill>
                <a:latin typeface="Microsoft YaHei" panose="020B0503020204020204" pitchFamily="34" charset="-122"/>
                <a:ea typeface="Microsoft YaHei" panose="020B0503020204020204" pitchFamily="34" charset="-122"/>
              </a:rPr>
              <a:t>	</a:t>
            </a:r>
            <a:r>
              <a:rPr lang="en" altLang="zh-CN" sz="4800" b="0" dirty="0" err="1">
                <a:solidFill>
                  <a:srgbClr val="C586C0"/>
                </a:solidFill>
                <a:effectLst/>
                <a:latin typeface="Microsoft YaHei" panose="020B0503020204020204" pitchFamily="34" charset="-122"/>
                <a:ea typeface="Microsoft YaHei" panose="020B0503020204020204" pitchFamily="34" charset="-122"/>
              </a:rPr>
              <a:t>skb</a:t>
            </a:r>
            <a:r>
              <a:rPr lang="en" altLang="zh-CN" sz="4800" b="0" dirty="0">
                <a:solidFill>
                  <a:srgbClr val="C586C0"/>
                </a:solidFill>
                <a:effectLst/>
                <a:latin typeface="Microsoft YaHei" panose="020B0503020204020204" pitchFamily="34" charset="-122"/>
                <a:ea typeface="Microsoft YaHei" panose="020B0503020204020204" pitchFamily="34" charset="-122"/>
              </a:rPr>
              <a:t>-&gt;</a:t>
            </a:r>
            <a:r>
              <a:rPr lang="en" altLang="zh-CN" sz="4800" b="0" dirty="0" err="1">
                <a:solidFill>
                  <a:srgbClr val="C586C0"/>
                </a:solidFill>
                <a:effectLst/>
                <a:latin typeface="Microsoft YaHei" panose="020B0503020204020204" pitchFamily="34" charset="-122"/>
                <a:ea typeface="Microsoft YaHei" panose="020B0503020204020204" pitchFamily="34" charset="-122"/>
              </a:rPr>
              <a:t>tc</a:t>
            </a:r>
            <a:r>
              <a:rPr lang="en-US" altLang="zh-CN" sz="4800" b="0" dirty="0">
                <a:solidFill>
                  <a:srgbClr val="C586C0"/>
                </a:solidFill>
                <a:effectLst/>
                <a:latin typeface="Microsoft YaHei" panose="020B0503020204020204" pitchFamily="34" charset="-122"/>
                <a:ea typeface="Microsoft YaHei" panose="020B0503020204020204" pitchFamily="34" charset="-122"/>
              </a:rPr>
              <a:t>_</a:t>
            </a:r>
            <a:r>
              <a:rPr lang="en" altLang="zh-CN" sz="4800" b="0" dirty="0" err="1">
                <a:solidFill>
                  <a:srgbClr val="C586C0"/>
                </a:solidFill>
                <a:effectLst/>
                <a:latin typeface="Microsoft YaHei" panose="020B0503020204020204" pitchFamily="34" charset="-122"/>
                <a:ea typeface="Microsoft YaHei" panose="020B0503020204020204" pitchFamily="34" charset="-122"/>
              </a:rPr>
              <a:t>classid</a:t>
            </a:r>
            <a:r>
              <a:rPr lang="en" altLang="zh-CN" sz="4800" b="0" dirty="0">
                <a:solidFill>
                  <a:srgbClr val="C586C0"/>
                </a:solidFill>
                <a:effectLst/>
                <a:latin typeface="Microsoft YaHei" panose="020B0503020204020204" pitchFamily="34" charset="-122"/>
                <a:ea typeface="Microsoft YaHei" panose="020B0503020204020204" pitchFamily="34" charset="-122"/>
              </a:rPr>
              <a:t> = 1;</a:t>
            </a:r>
          </a:p>
          <a:p>
            <a:pPr algn="l"/>
            <a:r>
              <a:rPr lang="en" altLang="zh-CN" sz="4800" dirty="0">
                <a:solidFill>
                  <a:srgbClr val="C586C0"/>
                </a:solidFill>
                <a:latin typeface="Microsoft YaHei" panose="020B0503020204020204" pitchFamily="34" charset="-122"/>
                <a:ea typeface="Microsoft YaHei" panose="020B0503020204020204" pitchFamily="34" charset="-122"/>
              </a:rPr>
              <a:t>	</a:t>
            </a:r>
            <a:r>
              <a:rPr lang="en" altLang="zh-CN" sz="4800" b="0" dirty="0">
                <a:solidFill>
                  <a:srgbClr val="C586C0"/>
                </a:solidFill>
                <a:effectLst/>
                <a:latin typeface="Microsoft YaHei" panose="020B0503020204020204" pitchFamily="34" charset="-122"/>
                <a:ea typeface="Microsoft YaHei" panose="020B0503020204020204" pitchFamily="34" charset="-122"/>
              </a:rPr>
              <a:t>return</a:t>
            </a:r>
            <a:r>
              <a:rPr lang="en" altLang="zh-CN" sz="4800" b="0" dirty="0">
                <a:solidFill>
                  <a:srgbClr val="D4D4D4"/>
                </a:solidFill>
                <a:effectLst/>
                <a:latin typeface="Microsoft YaHei" panose="020B0503020204020204" pitchFamily="34" charset="-122"/>
                <a:ea typeface="Microsoft YaHei" panose="020B0503020204020204" pitchFamily="34" charset="-122"/>
              </a:rPr>
              <a:t> TC_ACT_OK;</a:t>
            </a:r>
          </a:p>
          <a:p>
            <a:pPr algn="l"/>
            <a:r>
              <a:rPr lang="en" altLang="zh-CN" sz="4800" b="0" dirty="0">
                <a:solidFill>
                  <a:srgbClr val="D4D4D4"/>
                </a:solidFill>
                <a:effectLst/>
                <a:latin typeface="Microsoft YaHei" panose="020B0503020204020204" pitchFamily="34" charset="-122"/>
                <a:ea typeface="Microsoft YaHei" panose="020B0503020204020204" pitchFamily="34" charset="-122"/>
              </a:rPr>
              <a:t>}</a:t>
            </a:r>
            <a:endParaRPr lang="en" altLang="zh-CN" sz="6600" b="0" dirty="0">
              <a:solidFill>
                <a:srgbClr val="D4D4D4"/>
              </a:solidFill>
              <a:effectLst/>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1AB16658-D703-3343-A2D7-FAC85D27456E}"/>
              </a:ext>
            </a:extLst>
          </p:cNvPr>
          <p:cNvSpPr txBox="1"/>
          <p:nvPr/>
        </p:nvSpPr>
        <p:spPr>
          <a:xfrm>
            <a:off x="11186834" y="5609279"/>
            <a:ext cx="10727842" cy="9335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altLang="zh-CN" sz="5400" dirty="0">
                <a:solidFill>
                  <a:schemeClr val="tx2">
                    <a:lumMod val="10000"/>
                  </a:schemeClr>
                </a:solidFill>
                <a:latin typeface="Microsoft YaHei" panose="020B0503020204020204" pitchFamily="34" charset="-122"/>
                <a:ea typeface="Microsoft YaHei" panose="020B0503020204020204" pitchFamily="34" charset="-122"/>
              </a:rPr>
              <a:t>s</a:t>
            </a:r>
            <a:r>
              <a:rPr kumimoji="0" lang="en-US" altLang="zh-CN" sz="54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ection name</a:t>
            </a:r>
            <a:r>
              <a:rPr kumimoji="0" lang="zh-CN" altLang="en-US" sz="54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 默认为</a:t>
            </a:r>
            <a:r>
              <a:rPr kumimoji="0" lang="en-US" altLang="zh-CN" sz="54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 classifier</a:t>
            </a:r>
            <a:endParaRPr kumimoji="0" lang="zh-CN" altLang="en-US" sz="54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endParaRPr>
          </a:p>
        </p:txBody>
      </p:sp>
      <p:sp>
        <p:nvSpPr>
          <p:cNvPr id="5" name="文本框 4">
            <a:extLst>
              <a:ext uri="{FF2B5EF4-FFF2-40B4-BE49-F238E27FC236}">
                <a16:creationId xmlns:a16="http://schemas.microsoft.com/office/drawing/2014/main" id="{2AF5A71B-D323-8845-9FD5-D01CACC0B905}"/>
              </a:ext>
            </a:extLst>
          </p:cNvPr>
          <p:cNvSpPr txBox="1"/>
          <p:nvPr/>
        </p:nvSpPr>
        <p:spPr>
          <a:xfrm>
            <a:off x="1200140" y="3837049"/>
            <a:ext cx="3943387"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zh-CN" altLang="en-US"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以分类器为例</a:t>
            </a:r>
            <a:r>
              <a:rPr kumimoji="0" lang="en-US" altLang="zh-CN"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a:t>
            </a:r>
            <a:endParaRPr kumimoji="0" lang="zh-CN" altLang="en-US"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endParaRPr>
          </a:p>
        </p:txBody>
      </p:sp>
      <p:sp>
        <p:nvSpPr>
          <p:cNvPr id="7" name="文本框 6">
            <a:extLst>
              <a:ext uri="{FF2B5EF4-FFF2-40B4-BE49-F238E27FC236}">
                <a16:creationId xmlns:a16="http://schemas.microsoft.com/office/drawing/2014/main" id="{34A920D1-BF62-2848-9E32-C470BE89F6AA}"/>
              </a:ext>
            </a:extLst>
          </p:cNvPr>
          <p:cNvSpPr txBox="1"/>
          <p:nvPr/>
        </p:nvSpPr>
        <p:spPr>
          <a:xfrm>
            <a:off x="1531964" y="9745368"/>
            <a:ext cx="21180138" cy="27802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kumimoji="0" lang="zh-CN" altLang="en-US" sz="40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加载：</a:t>
            </a:r>
            <a:endParaRPr kumimoji="0" lang="en-US" altLang="zh-CN" sz="40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endParaRPr>
          </a:p>
          <a:p>
            <a:pPr algn="l"/>
            <a:endParaRPr kumimoji="0" lang="en-US" altLang="zh-CN" sz="4000" b="0" i="0" u="none" strike="noStrike" cap="none" spc="0" normalizeH="0" baseline="0" dirty="0">
              <a:ln>
                <a:noFill/>
              </a:ln>
              <a:solidFill>
                <a:srgbClr val="9C9DA7"/>
              </a:solidFill>
              <a:effectLst/>
              <a:uFillTx/>
              <a:latin typeface="Microsoft YaHei" panose="020B0503020204020204" pitchFamily="34" charset="-122"/>
              <a:ea typeface="Microsoft YaHei" panose="020B0503020204020204" pitchFamily="34" charset="-122"/>
              <a:sym typeface="Helvetica"/>
            </a:endParaRPr>
          </a:p>
          <a:p>
            <a:pPr algn="l"/>
            <a:r>
              <a:rPr lang="en" altLang="zh-CN" sz="4000" dirty="0" err="1">
                <a:solidFill>
                  <a:schemeClr val="tx2">
                    <a:lumMod val="10000"/>
                  </a:schemeClr>
                </a:solidFill>
                <a:latin typeface="Microsoft YaHei" panose="020B0503020204020204" pitchFamily="34" charset="-122"/>
                <a:ea typeface="Microsoft YaHei" panose="020B0503020204020204" pitchFamily="34" charset="-122"/>
              </a:rPr>
              <a:t>tc</a:t>
            </a:r>
            <a:r>
              <a:rPr lang="en" altLang="zh-CN" sz="4000" dirty="0">
                <a:solidFill>
                  <a:schemeClr val="tx2">
                    <a:lumMod val="10000"/>
                  </a:schemeClr>
                </a:solidFill>
                <a:latin typeface="Microsoft YaHei" panose="020B0503020204020204" pitchFamily="34" charset="-122"/>
                <a:ea typeface="Microsoft YaHei" panose="020B0503020204020204" pitchFamily="34" charset="-122"/>
              </a:rPr>
              <a:t> filter add dev ${NIC} parent 1:0 </a:t>
            </a:r>
            <a:r>
              <a:rPr lang="en" altLang="zh-CN" sz="5400" b="1" dirty="0" err="1">
                <a:solidFill>
                  <a:schemeClr val="accent5"/>
                </a:solidFill>
                <a:latin typeface="Microsoft YaHei" panose="020B0503020204020204" pitchFamily="34" charset="-122"/>
                <a:ea typeface="Microsoft YaHei" panose="020B0503020204020204" pitchFamily="34" charset="-122"/>
              </a:rPr>
              <a:t>bpf</a:t>
            </a:r>
            <a:r>
              <a:rPr lang="en" altLang="zh-CN" sz="5400" b="1" dirty="0">
                <a:solidFill>
                  <a:schemeClr val="accent5"/>
                </a:solidFill>
                <a:latin typeface="Microsoft YaHei" panose="020B0503020204020204" pitchFamily="34" charset="-122"/>
                <a:ea typeface="Microsoft YaHei" panose="020B0503020204020204" pitchFamily="34" charset="-122"/>
              </a:rPr>
              <a:t> obj </a:t>
            </a:r>
            <a:r>
              <a:rPr lang="en" altLang="zh-CN" sz="5400" b="1" dirty="0" err="1">
                <a:solidFill>
                  <a:schemeClr val="accent5"/>
                </a:solidFill>
                <a:latin typeface="Microsoft YaHei" panose="020B0503020204020204" pitchFamily="34" charset="-122"/>
                <a:ea typeface="Microsoft YaHei" panose="020B0503020204020204" pitchFamily="34" charset="-122"/>
              </a:rPr>
              <a:t>tc.o</a:t>
            </a:r>
            <a:r>
              <a:rPr lang="en" altLang="zh-CN" sz="5400" b="1" dirty="0">
                <a:solidFill>
                  <a:schemeClr val="accent5"/>
                </a:solidFill>
                <a:latin typeface="Microsoft YaHei" panose="020B0503020204020204" pitchFamily="34" charset="-122"/>
                <a:ea typeface="Microsoft YaHei" panose="020B0503020204020204" pitchFamily="34" charset="-122"/>
              </a:rPr>
              <a:t> </a:t>
            </a:r>
            <a:r>
              <a:rPr lang="en" altLang="zh-CN" sz="4000" dirty="0" err="1">
                <a:solidFill>
                  <a:schemeClr val="tx2">
                    <a:lumMod val="10000"/>
                  </a:schemeClr>
                </a:solidFill>
                <a:latin typeface="Microsoft YaHei" panose="020B0503020204020204" pitchFamily="34" charset="-122"/>
                <a:ea typeface="Microsoft YaHei" panose="020B0503020204020204" pitchFamily="34" charset="-122"/>
              </a:rPr>
              <a:t>classid</a:t>
            </a:r>
            <a:r>
              <a:rPr lang="en" altLang="zh-CN" sz="4000" dirty="0">
                <a:solidFill>
                  <a:schemeClr val="tx2">
                    <a:lumMod val="10000"/>
                  </a:schemeClr>
                </a:solidFill>
                <a:latin typeface="Microsoft YaHei" panose="020B0503020204020204" pitchFamily="34" charset="-122"/>
                <a:ea typeface="Microsoft YaHei" panose="020B0503020204020204" pitchFamily="34" charset="-122"/>
              </a:rPr>
              <a:t> 1: direct-action</a:t>
            </a:r>
          </a:p>
          <a:p>
            <a:pPr marL="0" marR="0" indent="0" algn="l" defTabSz="2438338" rtl="0" fontAlgn="auto" latinLnBrk="0" hangingPunct="0">
              <a:lnSpc>
                <a:spcPct val="100000"/>
              </a:lnSpc>
              <a:spcBef>
                <a:spcPts val="0"/>
              </a:spcBef>
              <a:spcAft>
                <a:spcPts val="0"/>
              </a:spcAft>
              <a:buClrTx/>
              <a:buSzTx/>
              <a:buFontTx/>
              <a:buNone/>
              <a:tabLst/>
            </a:pPr>
            <a:r>
              <a:rPr kumimoji="0" lang="zh-CN" altLang="en-US" sz="4000" b="0" i="0" u="none" strike="noStrike" cap="none" spc="0" normalizeH="0" baseline="0" dirty="0">
                <a:ln>
                  <a:noFill/>
                </a:ln>
                <a:solidFill>
                  <a:srgbClr val="9C9DA7"/>
                </a:solidFill>
                <a:effectLst/>
                <a:uFillTx/>
                <a:latin typeface="Microsoft YaHei" panose="020B0503020204020204" pitchFamily="34" charset="-122"/>
                <a:ea typeface="Microsoft YaHei" panose="020B0503020204020204" pitchFamily="34" charset="-122"/>
                <a:sym typeface="Helvetica"/>
              </a:rPr>
              <a:t> </a:t>
            </a:r>
          </a:p>
        </p:txBody>
      </p:sp>
      <p:sp>
        <p:nvSpPr>
          <p:cNvPr id="10" name="文本框 9">
            <a:extLst>
              <a:ext uri="{FF2B5EF4-FFF2-40B4-BE49-F238E27FC236}">
                <a16:creationId xmlns:a16="http://schemas.microsoft.com/office/drawing/2014/main" id="{033A7601-2BC6-B444-8048-CA33DE3A64FD}"/>
              </a:ext>
            </a:extLst>
          </p:cNvPr>
          <p:cNvSpPr txBox="1"/>
          <p:nvPr/>
        </p:nvSpPr>
        <p:spPr>
          <a:xfrm>
            <a:off x="11658600" y="7634460"/>
            <a:ext cx="8190712" cy="9335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zh-CN" altLang="en-US" sz="54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返回 </a:t>
            </a:r>
            <a:r>
              <a:rPr kumimoji="0" lang="en-US" altLang="zh-CN" sz="54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action</a:t>
            </a:r>
            <a:endParaRPr kumimoji="0" lang="zh-CN" altLang="en-US" sz="54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endParaRPr>
          </a:p>
        </p:txBody>
      </p:sp>
    </p:spTree>
    <p:extLst>
      <p:ext uri="{BB962C8B-B14F-4D97-AF65-F5344CB8AC3E}">
        <p14:creationId xmlns:p14="http://schemas.microsoft.com/office/powerpoint/2010/main" val="298575156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C-BPF介绍"/>
          <p:cNvSpPr txBox="1">
            <a:spLocks noGrp="1"/>
          </p:cNvSpPr>
          <p:nvPr>
            <p:ph type="title"/>
          </p:nvPr>
        </p:nvSpPr>
        <p:spPr>
          <a:xfrm>
            <a:off x="1531963" y="1011560"/>
            <a:ext cx="12192001" cy="1782912"/>
          </a:xfrm>
          <a:prstGeom prst="rect">
            <a:avLst/>
          </a:prstGeom>
        </p:spPr>
        <p:txBody>
          <a:bodyPr/>
          <a:lstStyle>
            <a:lvl1pPr defTabSz="2389572">
              <a:defRPr sz="9408" spc="-188"/>
            </a:lvl1pPr>
          </a:lstStyle>
          <a:p>
            <a:r>
              <a:rPr dirty="0"/>
              <a:t>TC-</a:t>
            </a:r>
            <a:r>
              <a:rPr dirty="0" err="1"/>
              <a:t>BPF介绍</a:t>
            </a:r>
            <a:endParaRPr dirty="0"/>
          </a:p>
        </p:txBody>
      </p:sp>
      <p:sp>
        <p:nvSpPr>
          <p:cNvPr id="198" name="tc actions:…"/>
          <p:cNvSpPr txBox="1"/>
          <p:nvPr/>
        </p:nvSpPr>
        <p:spPr>
          <a:xfrm>
            <a:off x="1531963" y="4400341"/>
            <a:ext cx="19625337" cy="56392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marL="889000" indent="-889000" algn="l">
              <a:lnSpc>
                <a:spcPct val="90000"/>
              </a:lnSpc>
              <a:spcBef>
                <a:spcPts val="4500"/>
              </a:spcBef>
              <a:buSzPct val="100000"/>
              <a:buAutoNum type="arabicPeriod"/>
              <a:defRPr sz="4800">
                <a:solidFill>
                  <a:srgbClr val="000000"/>
                </a:solidFill>
              </a:defRPr>
            </a:pPr>
            <a:r>
              <a:rPr sz="3200" dirty="0">
                <a:latin typeface="Microsoft YaHei" panose="020B0503020204020204" pitchFamily="34" charset="-122"/>
                <a:ea typeface="Microsoft YaHei" panose="020B0503020204020204" pitchFamily="34" charset="-122"/>
              </a:rPr>
              <a:t>TC_ACT_OK</a:t>
            </a:r>
            <a:r>
              <a:rPr lang="zh-CN" altLang="en-US" sz="3200" dirty="0">
                <a:latin typeface="Microsoft YaHei" panose="020B0503020204020204" pitchFamily="34" charset="-122"/>
                <a:ea typeface="Microsoft YaHei" panose="020B0503020204020204" pitchFamily="34" charset="-122"/>
              </a:rPr>
              <a:t>                               允许包通过</a:t>
            </a:r>
            <a:endParaRPr sz="3200" dirty="0">
              <a:latin typeface="Microsoft YaHei" panose="020B0503020204020204" pitchFamily="34" charset="-122"/>
              <a:ea typeface="Microsoft YaHei" panose="020B0503020204020204" pitchFamily="34" charset="-122"/>
            </a:endParaRPr>
          </a:p>
          <a:p>
            <a:pPr marL="889000" indent="-889000" algn="l">
              <a:lnSpc>
                <a:spcPct val="90000"/>
              </a:lnSpc>
              <a:spcBef>
                <a:spcPts val="4500"/>
              </a:spcBef>
              <a:buSzPct val="100000"/>
              <a:buAutoNum type="arabicPeriod"/>
              <a:defRPr sz="4800">
                <a:solidFill>
                  <a:srgbClr val="000000"/>
                </a:solidFill>
              </a:defRPr>
            </a:pPr>
            <a:r>
              <a:rPr sz="3200" dirty="0">
                <a:latin typeface="Microsoft YaHei" panose="020B0503020204020204" pitchFamily="34" charset="-122"/>
                <a:ea typeface="Microsoft YaHei" panose="020B0503020204020204" pitchFamily="34" charset="-122"/>
              </a:rPr>
              <a:t>TC_ACT_RECLASSIFY</a:t>
            </a:r>
            <a:r>
              <a:rPr lang="en-US" sz="3200" dirty="0">
                <a:latin typeface="Microsoft YaHei" panose="020B0503020204020204" pitchFamily="34" charset="-122"/>
                <a:ea typeface="Microsoft YaHei" panose="020B0503020204020204" pitchFamily="34" charset="-122"/>
              </a:rPr>
              <a:t>	</a:t>
            </a:r>
            <a:r>
              <a:rPr lang="zh-CN" altLang="en-US" sz="3200" dirty="0">
                <a:latin typeface="Microsoft YaHei" panose="020B0503020204020204" pitchFamily="34" charset="-122"/>
                <a:ea typeface="Microsoft YaHei" panose="020B0503020204020204" pitchFamily="34" charset="-122"/>
              </a:rPr>
              <a:t>                </a:t>
            </a:r>
            <a:r>
              <a:rPr lang="en-US" sz="3200" dirty="0" err="1">
                <a:latin typeface="Microsoft YaHei" panose="020B0503020204020204" pitchFamily="34" charset="-122"/>
                <a:ea typeface="Microsoft YaHei" panose="020B0503020204020204" pitchFamily="34" charset="-122"/>
              </a:rPr>
              <a:t>从头开始分类</a:t>
            </a:r>
            <a:endParaRPr sz="3200" dirty="0">
              <a:latin typeface="Microsoft YaHei" panose="020B0503020204020204" pitchFamily="34" charset="-122"/>
              <a:ea typeface="Microsoft YaHei" panose="020B0503020204020204" pitchFamily="34" charset="-122"/>
            </a:endParaRPr>
          </a:p>
          <a:p>
            <a:pPr marL="889000" indent="-889000" algn="l">
              <a:lnSpc>
                <a:spcPct val="90000"/>
              </a:lnSpc>
              <a:spcBef>
                <a:spcPts val="4500"/>
              </a:spcBef>
              <a:buSzPct val="100000"/>
              <a:buAutoNum type="arabicPeriod"/>
              <a:defRPr sz="4800">
                <a:solidFill>
                  <a:srgbClr val="000000"/>
                </a:solidFill>
              </a:defRPr>
            </a:pPr>
            <a:r>
              <a:rPr sz="3200" dirty="0">
                <a:latin typeface="Microsoft YaHei" panose="020B0503020204020204" pitchFamily="34" charset="-122"/>
                <a:ea typeface="Microsoft YaHei" panose="020B0503020204020204" pitchFamily="34" charset="-122"/>
              </a:rPr>
              <a:t>TC_ACT_SHOT</a:t>
            </a:r>
            <a:r>
              <a:rPr lang="zh-CN" altLang="en-US" sz="3200" dirty="0">
                <a:latin typeface="Microsoft YaHei" panose="020B0503020204020204" pitchFamily="34" charset="-122"/>
                <a:ea typeface="Microsoft YaHei" panose="020B0503020204020204" pitchFamily="34" charset="-122"/>
              </a:rPr>
              <a:t>                           </a:t>
            </a:r>
            <a:r>
              <a:rPr lang="en-US" sz="3200" dirty="0" err="1">
                <a:latin typeface="Microsoft YaHei" panose="020B0503020204020204" pitchFamily="34" charset="-122"/>
                <a:ea typeface="Microsoft YaHei" panose="020B0503020204020204" pitchFamily="34" charset="-122"/>
              </a:rPr>
              <a:t>丢弃包</a:t>
            </a:r>
            <a:endParaRPr sz="3200" dirty="0">
              <a:latin typeface="Microsoft YaHei" panose="020B0503020204020204" pitchFamily="34" charset="-122"/>
              <a:ea typeface="Microsoft YaHei" panose="020B0503020204020204" pitchFamily="34" charset="-122"/>
            </a:endParaRPr>
          </a:p>
          <a:p>
            <a:pPr marL="914400" indent="-914400" algn="l">
              <a:lnSpc>
                <a:spcPct val="90000"/>
              </a:lnSpc>
              <a:spcBef>
                <a:spcPts val="4500"/>
              </a:spcBef>
              <a:buSzPct val="100000"/>
              <a:buAutoNum type="arabicPeriod" startAt="4"/>
              <a:defRPr sz="4800">
                <a:solidFill>
                  <a:srgbClr val="000000"/>
                </a:solidFill>
              </a:defRPr>
            </a:pPr>
            <a:r>
              <a:rPr sz="3200" dirty="0">
                <a:latin typeface="Microsoft YaHei" panose="020B0503020204020204" pitchFamily="34" charset="-122"/>
                <a:ea typeface="Microsoft YaHei" panose="020B0503020204020204" pitchFamily="34" charset="-122"/>
              </a:rPr>
              <a:t>TC_</a:t>
            </a:r>
            <a:r>
              <a:rPr lang="en-US" altLang="zh-CN" sz="3200" dirty="0">
                <a:latin typeface="Microsoft YaHei" panose="020B0503020204020204" pitchFamily="34" charset="-122"/>
                <a:ea typeface="Microsoft YaHei" panose="020B0503020204020204" pitchFamily="34" charset="-122"/>
              </a:rPr>
              <a:t>ACT_UNSPEC</a:t>
            </a:r>
            <a:r>
              <a:rPr lang="zh-CN" altLang="en-US" sz="3200" dirty="0">
                <a:latin typeface="Microsoft YaHei" panose="020B0503020204020204" pitchFamily="34" charset="-122"/>
                <a:ea typeface="Microsoft YaHei" panose="020B0503020204020204" pitchFamily="34" charset="-122"/>
              </a:rPr>
              <a:t> </a:t>
            </a:r>
            <a:r>
              <a:rPr lang="en-US" altLang="zh-CN" sz="3200" dirty="0">
                <a:latin typeface="Microsoft YaHei" panose="020B0503020204020204" pitchFamily="34" charset="-122"/>
                <a:ea typeface="Microsoft YaHei" panose="020B0503020204020204" pitchFamily="34" charset="-122"/>
              </a:rPr>
              <a:t>	</a:t>
            </a:r>
            <a:r>
              <a:rPr lang="zh-CN" altLang="en-US" sz="3200" dirty="0">
                <a:latin typeface="Microsoft YaHei" panose="020B0503020204020204" pitchFamily="34" charset="-122"/>
                <a:ea typeface="Microsoft YaHei" panose="020B0503020204020204" pitchFamily="34" charset="-122"/>
              </a:rPr>
              <a:t>                使用标准的 </a:t>
            </a:r>
            <a:r>
              <a:rPr lang="en-US" altLang="zh-CN" sz="3200" dirty="0">
                <a:latin typeface="Microsoft YaHei" panose="020B0503020204020204" pitchFamily="34" charset="-122"/>
                <a:ea typeface="Microsoft YaHei" panose="020B0503020204020204" pitchFamily="34" charset="-122"/>
              </a:rPr>
              <a:t>TC</a:t>
            </a:r>
            <a:r>
              <a:rPr lang="zh-CN" altLang="en-US" sz="3200" dirty="0">
                <a:latin typeface="Microsoft YaHei" panose="020B0503020204020204" pitchFamily="34" charset="-122"/>
                <a:ea typeface="Microsoft YaHei" panose="020B0503020204020204" pitchFamily="34" charset="-122"/>
              </a:rPr>
              <a:t> </a:t>
            </a:r>
            <a:r>
              <a:rPr lang="en-US" altLang="zh-CN" sz="3200" dirty="0">
                <a:latin typeface="Microsoft YaHei" panose="020B0503020204020204" pitchFamily="34" charset="-122"/>
                <a:ea typeface="Microsoft YaHei" panose="020B0503020204020204" pitchFamily="34" charset="-122"/>
              </a:rPr>
              <a:t>action</a:t>
            </a:r>
          </a:p>
          <a:p>
            <a:pPr marL="914400" indent="-914400" algn="l">
              <a:lnSpc>
                <a:spcPct val="90000"/>
              </a:lnSpc>
              <a:spcBef>
                <a:spcPts val="4500"/>
              </a:spcBef>
              <a:buSzPct val="100000"/>
              <a:buAutoNum type="arabicPeriod" startAt="4"/>
              <a:defRPr sz="4800">
                <a:solidFill>
                  <a:srgbClr val="000000"/>
                </a:solidFill>
              </a:defRPr>
            </a:pPr>
            <a:r>
              <a:rPr lang="en-US" altLang="zh-CN" sz="3200" dirty="0">
                <a:latin typeface="Microsoft YaHei" panose="020B0503020204020204" pitchFamily="34" charset="-122"/>
                <a:ea typeface="Microsoft YaHei" panose="020B0503020204020204" pitchFamily="34" charset="-122"/>
              </a:rPr>
              <a:t>TC_ACT_PIPE</a:t>
            </a:r>
            <a:r>
              <a:rPr lang="zh-CN" altLang="en-US" sz="3200" dirty="0">
                <a:latin typeface="Microsoft YaHei" panose="020B0503020204020204" pitchFamily="34" charset="-122"/>
                <a:ea typeface="Microsoft YaHei" panose="020B0503020204020204" pitchFamily="34" charset="-122"/>
              </a:rPr>
              <a:t>                            提交给下一个 </a:t>
            </a:r>
            <a:r>
              <a:rPr lang="en-US" altLang="zh-CN" sz="3200" dirty="0">
                <a:latin typeface="Microsoft YaHei" panose="020B0503020204020204" pitchFamily="34" charset="-122"/>
                <a:ea typeface="Microsoft YaHei" panose="020B0503020204020204" pitchFamily="34" charset="-122"/>
              </a:rPr>
              <a:t>action</a:t>
            </a:r>
            <a:r>
              <a:rPr lang="zh-CN" altLang="en-US" sz="3200" dirty="0">
                <a:latin typeface="Microsoft YaHei" panose="020B0503020204020204" pitchFamily="34" charset="-122"/>
                <a:ea typeface="Microsoft YaHei" panose="020B0503020204020204" pitchFamily="34" charset="-122"/>
              </a:rPr>
              <a:t> 处理</a:t>
            </a:r>
            <a:endParaRPr sz="3200" dirty="0">
              <a:latin typeface="Microsoft YaHei"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DC1BBD4E-C403-014A-B314-10104E66D689}"/>
              </a:ext>
            </a:extLst>
          </p:cNvPr>
          <p:cNvSpPr txBox="1"/>
          <p:nvPr/>
        </p:nvSpPr>
        <p:spPr>
          <a:xfrm>
            <a:off x="1310640" y="10059442"/>
            <a:ext cx="20566723"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 altLang="zh-CN" sz="4000" dirty="0" err="1">
                <a:solidFill>
                  <a:schemeClr val="tx2">
                    <a:lumMod val="10000"/>
                  </a:schemeClr>
                </a:solidFill>
                <a:latin typeface="Microsoft YaHei" panose="020B0503020204020204" pitchFamily="34" charset="-122"/>
                <a:ea typeface="Microsoft YaHei" panose="020B0503020204020204" pitchFamily="34" charset="-122"/>
              </a:rPr>
              <a:t>tc</a:t>
            </a:r>
            <a:r>
              <a:rPr lang="en" altLang="zh-CN" sz="4000" dirty="0">
                <a:solidFill>
                  <a:schemeClr val="tx2">
                    <a:lumMod val="10000"/>
                  </a:schemeClr>
                </a:solidFill>
                <a:latin typeface="Microsoft YaHei" panose="020B0503020204020204" pitchFamily="34" charset="-122"/>
                <a:ea typeface="Microsoft YaHei" panose="020B0503020204020204" pitchFamily="34" charset="-122"/>
              </a:rPr>
              <a:t> filter </a:t>
            </a:r>
            <a:r>
              <a:rPr lang="en-US" altLang="zh-CN" sz="4000" dirty="0">
                <a:solidFill>
                  <a:schemeClr val="tx2">
                    <a:lumMod val="10000"/>
                  </a:schemeClr>
                </a:solidFill>
                <a:latin typeface="Microsoft YaHei" panose="020B0503020204020204" pitchFamily="34" charset="-122"/>
                <a:ea typeface="Microsoft YaHei" panose="020B0503020204020204" pitchFamily="34" charset="-122"/>
              </a:rPr>
              <a:t>… </a:t>
            </a:r>
            <a:r>
              <a:rPr lang="en" altLang="zh-CN" sz="4000" dirty="0">
                <a:solidFill>
                  <a:schemeClr val="tx2">
                    <a:lumMod val="10000"/>
                  </a:schemeClr>
                </a:solidFill>
                <a:latin typeface="Microsoft YaHei" panose="020B0503020204020204" pitchFamily="34" charset="-122"/>
                <a:ea typeface="Microsoft YaHei" panose="020B0503020204020204" pitchFamily="34" charset="-122"/>
              </a:rPr>
              <a:t>protocol </a:t>
            </a:r>
            <a:r>
              <a:rPr lang="en" altLang="zh-CN" sz="4000" dirty="0" err="1">
                <a:solidFill>
                  <a:schemeClr val="tx2">
                    <a:lumMod val="10000"/>
                  </a:schemeClr>
                </a:solidFill>
                <a:latin typeface="Microsoft YaHei" panose="020B0503020204020204" pitchFamily="34" charset="-122"/>
                <a:ea typeface="Microsoft YaHei" panose="020B0503020204020204" pitchFamily="34" charset="-122"/>
              </a:rPr>
              <a:t>ip</a:t>
            </a:r>
            <a:r>
              <a:rPr lang="en" altLang="zh-CN" sz="4000" dirty="0">
                <a:solidFill>
                  <a:schemeClr val="tx2">
                    <a:lumMod val="10000"/>
                  </a:schemeClr>
                </a:solidFill>
                <a:latin typeface="Microsoft YaHei" panose="020B0503020204020204" pitchFamily="34" charset="-122"/>
                <a:ea typeface="Microsoft YaHei" panose="020B0503020204020204" pitchFamily="34" charset="-122"/>
              </a:rPr>
              <a:t> </a:t>
            </a:r>
            <a:r>
              <a:rPr lang="en" altLang="zh-CN" sz="4000" b="1" dirty="0">
                <a:solidFill>
                  <a:schemeClr val="tx2">
                    <a:lumMod val="10000"/>
                  </a:schemeClr>
                </a:solidFill>
                <a:highlight>
                  <a:srgbClr val="FFFF00"/>
                </a:highlight>
                <a:latin typeface="Microsoft YaHei" panose="020B0503020204020204" pitchFamily="34" charset="-122"/>
                <a:ea typeface="Microsoft YaHei" panose="020B0503020204020204" pitchFamily="34" charset="-122"/>
              </a:rPr>
              <a:t>u32 match </a:t>
            </a:r>
            <a:r>
              <a:rPr lang="en" altLang="zh-CN" sz="4000" dirty="0" err="1">
                <a:solidFill>
                  <a:schemeClr val="tx2">
                    <a:lumMod val="10000"/>
                  </a:schemeClr>
                </a:solidFill>
                <a:latin typeface="Microsoft YaHei" panose="020B0503020204020204" pitchFamily="34" charset="-122"/>
                <a:ea typeface="Microsoft YaHei" panose="020B0503020204020204" pitchFamily="34" charset="-122"/>
              </a:rPr>
              <a:t>ip</a:t>
            </a:r>
            <a:r>
              <a:rPr lang="en" altLang="zh-CN" sz="4000" dirty="0">
                <a:solidFill>
                  <a:schemeClr val="tx2">
                    <a:lumMod val="10000"/>
                  </a:schemeClr>
                </a:solidFill>
                <a:latin typeface="Microsoft YaHei" panose="020B0503020204020204" pitchFamily="34" charset="-122"/>
                <a:ea typeface="Microsoft YaHei" panose="020B0503020204020204" pitchFamily="34" charset="-122"/>
              </a:rPr>
              <a:t> sport 80  flow id 1:1</a:t>
            </a:r>
            <a:r>
              <a:rPr lang="zh-CN" altLang="en-US" sz="4000" dirty="0">
                <a:solidFill>
                  <a:schemeClr val="tx2">
                    <a:lumMod val="10000"/>
                  </a:schemeClr>
                </a:solidFill>
                <a:latin typeface="Microsoft YaHei" panose="020B0503020204020204" pitchFamily="34" charset="-122"/>
                <a:ea typeface="Microsoft YaHei" panose="020B0503020204020204" pitchFamily="34" charset="-122"/>
              </a:rPr>
              <a:t> </a:t>
            </a:r>
            <a:r>
              <a:rPr lang="en-US" altLang="zh-CN" sz="4000" dirty="0">
                <a:solidFill>
                  <a:schemeClr val="tx2">
                    <a:lumMod val="10000"/>
                  </a:schemeClr>
                </a:solidFill>
                <a:highlight>
                  <a:srgbClr val="FFFF00"/>
                </a:highlight>
                <a:latin typeface="Microsoft YaHei" panose="020B0503020204020204" pitchFamily="34" charset="-122"/>
                <a:ea typeface="Microsoft YaHei" panose="020B0503020204020204" pitchFamily="34" charset="-122"/>
              </a:rPr>
              <a:t>action</a:t>
            </a:r>
            <a:r>
              <a:rPr lang="zh-CN" altLang="en-US" sz="4000" dirty="0">
                <a:solidFill>
                  <a:schemeClr val="tx2">
                    <a:lumMod val="10000"/>
                  </a:schemeClr>
                </a:solidFill>
                <a:highlight>
                  <a:srgbClr val="FFFF00"/>
                </a:highlight>
                <a:latin typeface="Microsoft YaHei" panose="020B0503020204020204" pitchFamily="34" charset="-122"/>
                <a:ea typeface="Microsoft YaHei" panose="020B0503020204020204" pitchFamily="34" charset="-122"/>
              </a:rPr>
              <a:t> </a:t>
            </a:r>
            <a:r>
              <a:rPr lang="en-US" altLang="zh-CN" sz="4000" dirty="0">
                <a:solidFill>
                  <a:schemeClr val="tx2">
                    <a:lumMod val="10000"/>
                  </a:schemeClr>
                </a:solidFill>
                <a:highlight>
                  <a:srgbClr val="FFFF00"/>
                </a:highlight>
                <a:latin typeface="Microsoft YaHei" panose="020B0503020204020204" pitchFamily="34" charset="-122"/>
                <a:ea typeface="Microsoft YaHei" panose="020B0503020204020204" pitchFamily="34" charset="-122"/>
              </a:rPr>
              <a:t>drop</a:t>
            </a:r>
            <a:endParaRPr lang="en" altLang="zh-CN" sz="4000" dirty="0">
              <a:solidFill>
                <a:schemeClr val="tx2">
                  <a:lumMod val="10000"/>
                </a:schemeClr>
              </a:solidFill>
              <a:highlight>
                <a:srgbClr val="FFFF00"/>
              </a:highlight>
              <a:latin typeface="Microsoft YaHei" panose="020B0503020204020204" pitchFamily="34" charset="-122"/>
              <a:ea typeface="Microsoft YaHei" panose="020B0503020204020204" pitchFamily="34" charset="-122"/>
            </a:endParaRPr>
          </a:p>
        </p:txBody>
      </p:sp>
      <p:sp>
        <p:nvSpPr>
          <p:cNvPr id="11" name="文本框 10">
            <a:extLst>
              <a:ext uri="{FF2B5EF4-FFF2-40B4-BE49-F238E27FC236}">
                <a16:creationId xmlns:a16="http://schemas.microsoft.com/office/drawing/2014/main" id="{1678611B-AEED-3240-ACAE-84B8ECDB0C59}"/>
              </a:ext>
            </a:extLst>
          </p:cNvPr>
          <p:cNvSpPr txBox="1"/>
          <p:nvPr/>
        </p:nvSpPr>
        <p:spPr>
          <a:xfrm>
            <a:off x="1531963" y="2960308"/>
            <a:ext cx="12192000" cy="7571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lnSpc>
                <a:spcPct val="90000"/>
              </a:lnSpc>
              <a:spcBef>
                <a:spcPts val="4500"/>
              </a:spcBef>
              <a:defRPr sz="4800">
                <a:solidFill>
                  <a:srgbClr val="000000"/>
                </a:solidFill>
              </a:defRPr>
            </a:pPr>
            <a:r>
              <a:rPr lang="en-US" altLang="zh-CN" sz="4800" dirty="0">
                <a:latin typeface="Microsoft YaHei" panose="020B0503020204020204" pitchFamily="34" charset="-122"/>
                <a:ea typeface="Microsoft YaHei" panose="020B0503020204020204" pitchFamily="34" charset="-122"/>
              </a:rPr>
              <a:t>Direct Action</a:t>
            </a:r>
          </a:p>
        </p:txBody>
      </p:sp>
      <p:sp>
        <p:nvSpPr>
          <p:cNvPr id="15" name="文本框 14">
            <a:extLst>
              <a:ext uri="{FF2B5EF4-FFF2-40B4-BE49-F238E27FC236}">
                <a16:creationId xmlns:a16="http://schemas.microsoft.com/office/drawing/2014/main" id="{92BAEFAC-523D-0B40-9264-857A18952432}"/>
              </a:ext>
            </a:extLst>
          </p:cNvPr>
          <p:cNvSpPr txBox="1"/>
          <p:nvPr/>
        </p:nvSpPr>
        <p:spPr>
          <a:xfrm>
            <a:off x="1349084" y="10129791"/>
            <a:ext cx="21180138" cy="20723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endParaRPr kumimoji="0" lang="en-US" altLang="zh-CN" sz="4000" b="0" i="0" u="none" strike="noStrike" cap="none" spc="0" normalizeH="0" baseline="0" dirty="0">
              <a:ln>
                <a:noFill/>
              </a:ln>
              <a:solidFill>
                <a:srgbClr val="9C9DA7"/>
              </a:solidFill>
              <a:effectLst/>
              <a:uFillTx/>
              <a:latin typeface="Microsoft YaHei" panose="020B0503020204020204" pitchFamily="34" charset="-122"/>
              <a:ea typeface="Microsoft YaHei" panose="020B0503020204020204" pitchFamily="34" charset="-122"/>
              <a:sym typeface="Helvetica"/>
            </a:endParaRPr>
          </a:p>
          <a:p>
            <a:pPr algn="l"/>
            <a:r>
              <a:rPr lang="en" altLang="zh-CN" sz="4000" dirty="0" err="1">
                <a:solidFill>
                  <a:schemeClr val="tx2">
                    <a:lumMod val="10000"/>
                  </a:schemeClr>
                </a:solidFill>
                <a:latin typeface="Microsoft YaHei" panose="020B0503020204020204" pitchFamily="34" charset="-122"/>
                <a:ea typeface="Microsoft YaHei" panose="020B0503020204020204" pitchFamily="34" charset="-122"/>
              </a:rPr>
              <a:t>tc</a:t>
            </a:r>
            <a:r>
              <a:rPr lang="en" altLang="zh-CN" sz="4000" dirty="0">
                <a:solidFill>
                  <a:schemeClr val="tx2">
                    <a:lumMod val="10000"/>
                  </a:schemeClr>
                </a:solidFill>
                <a:latin typeface="Microsoft YaHei" panose="020B0503020204020204" pitchFamily="34" charset="-122"/>
                <a:ea typeface="Microsoft YaHei" panose="020B0503020204020204" pitchFamily="34" charset="-122"/>
              </a:rPr>
              <a:t> filter … </a:t>
            </a:r>
            <a:r>
              <a:rPr lang="en" altLang="zh-CN" sz="4000" dirty="0" err="1">
                <a:solidFill>
                  <a:schemeClr val="tx2">
                    <a:lumMod val="10000"/>
                  </a:schemeClr>
                </a:solidFill>
                <a:highlight>
                  <a:srgbClr val="FFFF00"/>
                </a:highlight>
                <a:latin typeface="Microsoft YaHei" panose="020B0503020204020204" pitchFamily="34" charset="-122"/>
                <a:ea typeface="Microsoft YaHei" panose="020B0503020204020204" pitchFamily="34" charset="-122"/>
              </a:rPr>
              <a:t>bpf</a:t>
            </a:r>
            <a:r>
              <a:rPr lang="en" altLang="zh-CN" sz="4000" dirty="0">
                <a:solidFill>
                  <a:schemeClr val="tx2">
                    <a:lumMod val="10000"/>
                  </a:schemeClr>
                </a:solidFill>
                <a:highlight>
                  <a:srgbClr val="FFFF00"/>
                </a:highlight>
                <a:latin typeface="Microsoft YaHei" panose="020B0503020204020204" pitchFamily="34" charset="-122"/>
                <a:ea typeface="Microsoft YaHei" panose="020B0503020204020204" pitchFamily="34" charset="-122"/>
              </a:rPr>
              <a:t> obj </a:t>
            </a:r>
            <a:r>
              <a:rPr lang="en" altLang="zh-CN" sz="4000" dirty="0" err="1">
                <a:solidFill>
                  <a:schemeClr val="tx2">
                    <a:lumMod val="10000"/>
                  </a:schemeClr>
                </a:solidFill>
                <a:highlight>
                  <a:srgbClr val="FFFF00"/>
                </a:highlight>
                <a:latin typeface="Microsoft YaHei" panose="020B0503020204020204" pitchFamily="34" charset="-122"/>
                <a:ea typeface="Microsoft YaHei" panose="020B0503020204020204" pitchFamily="34" charset="-122"/>
              </a:rPr>
              <a:t>tc.o</a:t>
            </a:r>
            <a:r>
              <a:rPr lang="en" altLang="zh-CN" sz="4000" dirty="0">
                <a:solidFill>
                  <a:schemeClr val="tx2">
                    <a:lumMod val="10000"/>
                  </a:schemeClr>
                </a:solidFill>
                <a:highlight>
                  <a:srgbClr val="FFFF00"/>
                </a:highlight>
                <a:latin typeface="Microsoft YaHei" panose="020B0503020204020204" pitchFamily="34" charset="-122"/>
                <a:ea typeface="Microsoft YaHei" panose="020B0503020204020204" pitchFamily="34" charset="-122"/>
              </a:rPr>
              <a:t> </a:t>
            </a:r>
            <a:r>
              <a:rPr lang="en" altLang="zh-CN" sz="4000" dirty="0" err="1">
                <a:solidFill>
                  <a:schemeClr val="tx2">
                    <a:lumMod val="10000"/>
                  </a:schemeClr>
                </a:solidFill>
                <a:latin typeface="Microsoft YaHei" panose="020B0503020204020204" pitchFamily="34" charset="-122"/>
                <a:ea typeface="Microsoft YaHei" panose="020B0503020204020204" pitchFamily="34" charset="-122"/>
              </a:rPr>
              <a:t>classid</a:t>
            </a:r>
            <a:r>
              <a:rPr lang="en" altLang="zh-CN" sz="4000" dirty="0">
                <a:solidFill>
                  <a:schemeClr val="tx2">
                    <a:lumMod val="10000"/>
                  </a:schemeClr>
                </a:solidFill>
                <a:latin typeface="Microsoft YaHei" panose="020B0503020204020204" pitchFamily="34" charset="-122"/>
                <a:ea typeface="Microsoft YaHei" panose="020B0503020204020204" pitchFamily="34" charset="-122"/>
              </a:rPr>
              <a:t> 1: </a:t>
            </a:r>
            <a:r>
              <a:rPr lang="en" altLang="zh-CN" sz="4000" dirty="0">
                <a:solidFill>
                  <a:schemeClr val="tx2">
                    <a:lumMod val="10000"/>
                  </a:schemeClr>
                </a:solidFill>
                <a:highlight>
                  <a:srgbClr val="FFFF00"/>
                </a:highlight>
                <a:latin typeface="Microsoft YaHei" panose="020B0503020204020204" pitchFamily="34" charset="-122"/>
                <a:ea typeface="Microsoft YaHei" panose="020B0503020204020204" pitchFamily="34" charset="-122"/>
              </a:rPr>
              <a:t>direct-action</a:t>
            </a:r>
            <a:r>
              <a:rPr lang="zh-CN" altLang="en-US" sz="4000" dirty="0">
                <a:solidFill>
                  <a:schemeClr val="tx2">
                    <a:lumMod val="10000"/>
                  </a:schemeClr>
                </a:solidFill>
                <a:latin typeface="Microsoft YaHei" panose="020B0503020204020204" pitchFamily="34" charset="-122"/>
                <a:ea typeface="Microsoft YaHei" panose="020B0503020204020204" pitchFamily="34" charset="-122"/>
              </a:rPr>
              <a:t>      </a:t>
            </a:r>
            <a:r>
              <a:rPr lang="en-US" altLang="zh-CN" sz="4800" b="1" dirty="0">
                <a:solidFill>
                  <a:schemeClr val="tx2">
                    <a:lumMod val="10000"/>
                  </a:schemeClr>
                </a:solidFill>
                <a:latin typeface="Microsoft YaHei" panose="020B0503020204020204" pitchFamily="34" charset="-122"/>
                <a:ea typeface="Microsoft YaHei" panose="020B0503020204020204" pitchFamily="34" charset="-122"/>
              </a:rPr>
              <a:t>filter </a:t>
            </a:r>
            <a:r>
              <a:rPr lang="zh-CN" altLang="en-US" sz="4800" b="1" dirty="0">
                <a:solidFill>
                  <a:schemeClr val="tx2">
                    <a:lumMod val="10000"/>
                  </a:schemeClr>
                </a:solidFill>
                <a:latin typeface="Microsoft YaHei" panose="020B0503020204020204" pitchFamily="34" charset="-122"/>
                <a:ea typeface="Microsoft YaHei" panose="020B0503020204020204" pitchFamily="34" charset="-122"/>
              </a:rPr>
              <a:t>和 </a:t>
            </a:r>
            <a:r>
              <a:rPr lang="en-US" altLang="zh-CN" sz="4800" b="1" dirty="0">
                <a:solidFill>
                  <a:schemeClr val="tx2">
                    <a:lumMod val="10000"/>
                  </a:schemeClr>
                </a:solidFill>
                <a:latin typeface="Microsoft YaHei" panose="020B0503020204020204" pitchFamily="34" charset="-122"/>
                <a:ea typeface="Microsoft YaHei" panose="020B0503020204020204" pitchFamily="34" charset="-122"/>
              </a:rPr>
              <a:t>action</a:t>
            </a:r>
            <a:r>
              <a:rPr lang="zh-CN" altLang="en-US" sz="4800" b="1" dirty="0">
                <a:solidFill>
                  <a:schemeClr val="tx2">
                    <a:lumMod val="10000"/>
                  </a:schemeClr>
                </a:solidFill>
                <a:latin typeface="Microsoft YaHei" panose="020B0503020204020204" pitchFamily="34" charset="-122"/>
                <a:ea typeface="Microsoft YaHei" panose="020B0503020204020204" pitchFamily="34" charset="-122"/>
              </a:rPr>
              <a:t>  合二为一</a:t>
            </a:r>
            <a:endParaRPr lang="en" altLang="zh-CN" sz="4000" b="1" dirty="0">
              <a:solidFill>
                <a:schemeClr val="tx2">
                  <a:lumMod val="10000"/>
                </a:schemeClr>
              </a:solidFill>
              <a:latin typeface="Microsoft YaHei" panose="020B0503020204020204" pitchFamily="34" charset="-122"/>
              <a:ea typeface="Microsoft YaHei" panose="020B0503020204020204" pitchFamily="34" charset="-122"/>
            </a:endParaRPr>
          </a:p>
          <a:p>
            <a:pPr marL="0" marR="0" indent="0" algn="l" defTabSz="2438338" rtl="0" fontAlgn="auto" latinLnBrk="0" hangingPunct="0">
              <a:lnSpc>
                <a:spcPct val="100000"/>
              </a:lnSpc>
              <a:spcBef>
                <a:spcPts val="0"/>
              </a:spcBef>
              <a:spcAft>
                <a:spcPts val="0"/>
              </a:spcAft>
              <a:buClrTx/>
              <a:buSzTx/>
              <a:buFontTx/>
              <a:buNone/>
              <a:tabLst/>
            </a:pPr>
            <a:r>
              <a:rPr kumimoji="0" lang="zh-CN" altLang="en-US" sz="4000" b="0" i="0" u="none" strike="noStrike" cap="none" spc="0" normalizeH="0" baseline="0" dirty="0">
                <a:ln>
                  <a:noFill/>
                </a:ln>
                <a:solidFill>
                  <a:srgbClr val="9C9DA7"/>
                </a:solidFill>
                <a:effectLst/>
                <a:uFillTx/>
                <a:latin typeface="Microsoft YaHei" panose="020B0503020204020204" pitchFamily="34" charset="-122"/>
                <a:ea typeface="Microsoft YaHei" panose="020B0503020204020204" pitchFamily="34" charset="-122"/>
                <a:sym typeface="Helvetica"/>
              </a:rPr>
              <a:t>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C-BPF介绍"/>
          <p:cNvSpPr txBox="1">
            <a:spLocks noGrp="1"/>
          </p:cNvSpPr>
          <p:nvPr>
            <p:ph type="title"/>
          </p:nvPr>
        </p:nvSpPr>
        <p:spPr>
          <a:xfrm>
            <a:off x="1531963" y="1011560"/>
            <a:ext cx="12192001" cy="1782912"/>
          </a:xfrm>
          <a:prstGeom prst="rect">
            <a:avLst/>
          </a:prstGeom>
        </p:spPr>
        <p:txBody>
          <a:bodyPr/>
          <a:lstStyle>
            <a:lvl1pPr defTabSz="2389572">
              <a:defRPr sz="9408" spc="-188"/>
            </a:lvl1pPr>
          </a:lstStyle>
          <a:p>
            <a:r>
              <a:rPr lang="en" dirty="0"/>
              <a:t>TC-BPF</a:t>
            </a:r>
            <a:r>
              <a:rPr lang="zh-CN" altLang="en-US" dirty="0"/>
              <a:t>介绍</a:t>
            </a:r>
          </a:p>
        </p:txBody>
      </p:sp>
      <p:sp>
        <p:nvSpPr>
          <p:cNvPr id="201" name="加载:…"/>
          <p:cNvSpPr txBox="1"/>
          <p:nvPr/>
        </p:nvSpPr>
        <p:spPr>
          <a:xfrm>
            <a:off x="1531963" y="5049402"/>
            <a:ext cx="14927237" cy="59462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algn="l">
              <a:lnSpc>
                <a:spcPct val="90000"/>
              </a:lnSpc>
              <a:spcBef>
                <a:spcPts val="4500"/>
              </a:spcBef>
              <a:defRPr sz="4800">
                <a:solidFill>
                  <a:srgbClr val="000000"/>
                </a:solidFill>
              </a:defRPr>
            </a:pPr>
            <a:r>
              <a:rPr lang="en-US" dirty="0"/>
              <a:t>pinning  </a:t>
            </a:r>
            <a:r>
              <a:rPr lang="en-US" dirty="0" err="1"/>
              <a:t>类型</a:t>
            </a:r>
            <a:r>
              <a:rPr lang="en-US" dirty="0"/>
              <a:t>:</a:t>
            </a:r>
          </a:p>
          <a:p>
            <a:pPr algn="l">
              <a:lnSpc>
                <a:spcPct val="90000"/>
              </a:lnSpc>
              <a:spcBef>
                <a:spcPts val="4500"/>
              </a:spcBef>
              <a:defRPr sz="4800">
                <a:solidFill>
                  <a:srgbClr val="000000"/>
                </a:solidFill>
              </a:defRPr>
            </a:pPr>
            <a:r>
              <a:rPr lang="en-US" altLang="zh-CN" dirty="0"/>
              <a:t>PIN_NONE</a:t>
            </a:r>
          </a:p>
          <a:p>
            <a:pPr algn="l">
              <a:lnSpc>
                <a:spcPct val="90000"/>
              </a:lnSpc>
              <a:spcBef>
                <a:spcPts val="4500"/>
              </a:spcBef>
              <a:defRPr sz="4800">
                <a:solidFill>
                  <a:srgbClr val="000000"/>
                </a:solidFill>
              </a:defRPr>
            </a:pPr>
            <a:r>
              <a:rPr lang="en-US" altLang="zh-CN" dirty="0"/>
              <a:t>PIN_OBJECT_NS    </a:t>
            </a:r>
            <a:r>
              <a:rPr lang="zh-CN" altLang="en-US" dirty="0"/>
              <a:t>私有的，在对象内部共享</a:t>
            </a:r>
            <a:endParaRPr lang="en-US" altLang="zh-CN" dirty="0"/>
          </a:p>
          <a:p>
            <a:pPr algn="l">
              <a:lnSpc>
                <a:spcPct val="90000"/>
              </a:lnSpc>
              <a:spcBef>
                <a:spcPts val="4500"/>
              </a:spcBef>
              <a:defRPr sz="4800">
                <a:solidFill>
                  <a:srgbClr val="000000"/>
                </a:solidFill>
              </a:defRPr>
            </a:pPr>
            <a:r>
              <a:rPr lang="en-US" altLang="zh-CN" dirty="0"/>
              <a:t>PIN_GLOBAL_NS    </a:t>
            </a:r>
            <a:r>
              <a:rPr lang="zh-CN" altLang="en-US" dirty="0"/>
              <a:t>全局的，外部程序能够使用</a:t>
            </a:r>
            <a:endParaRPr lang="en" altLang="zh-CN" dirty="0"/>
          </a:p>
          <a:p>
            <a:pPr algn="l">
              <a:lnSpc>
                <a:spcPct val="90000"/>
              </a:lnSpc>
              <a:spcBef>
                <a:spcPts val="4500"/>
              </a:spcBef>
              <a:defRPr sz="4800">
                <a:solidFill>
                  <a:srgbClr val="000000"/>
                </a:solidFill>
              </a:defRPr>
            </a:pPr>
            <a:endParaRPr lang="en" altLang="zh-CN" dirty="0"/>
          </a:p>
          <a:p>
            <a:pPr algn="l">
              <a:lnSpc>
                <a:spcPct val="90000"/>
              </a:lnSpc>
              <a:spcBef>
                <a:spcPts val="4500"/>
              </a:spcBef>
              <a:defRPr sz="4800">
                <a:solidFill>
                  <a:srgbClr val="000000"/>
                </a:solidFill>
              </a:defRPr>
            </a:pPr>
            <a:endParaRPr lang="en" altLang="zh-CN" dirty="0"/>
          </a:p>
        </p:txBody>
      </p:sp>
      <p:sp>
        <p:nvSpPr>
          <p:cNvPr id="6" name="文本框 5">
            <a:extLst>
              <a:ext uri="{FF2B5EF4-FFF2-40B4-BE49-F238E27FC236}">
                <a16:creationId xmlns:a16="http://schemas.microsoft.com/office/drawing/2014/main" id="{93A5719F-1E56-5E45-AA56-99B9376D8477}"/>
              </a:ext>
            </a:extLst>
          </p:cNvPr>
          <p:cNvSpPr txBox="1"/>
          <p:nvPr/>
        </p:nvSpPr>
        <p:spPr>
          <a:xfrm>
            <a:off x="1531963" y="2794472"/>
            <a:ext cx="12201524" cy="8402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lnSpc>
                <a:spcPct val="90000"/>
              </a:lnSpc>
              <a:spcBef>
                <a:spcPts val="4500"/>
              </a:spcBef>
              <a:defRPr sz="4800">
                <a:solidFill>
                  <a:srgbClr val="000000"/>
                </a:solidFill>
              </a:defRPr>
            </a:pPr>
            <a:r>
              <a:rPr lang="zh-CN" altLang="en-US" sz="5400" dirty="0">
                <a:latin typeface="Microsoft YaHei" panose="020B0503020204020204" pitchFamily="34" charset="-122"/>
                <a:ea typeface="Microsoft YaHei" panose="020B0503020204020204" pitchFamily="34" charset="-122"/>
              </a:rPr>
              <a:t>共享 </a:t>
            </a:r>
            <a:r>
              <a:rPr lang="en-US" altLang="zh-CN" sz="5400" dirty="0">
                <a:latin typeface="Microsoft YaHei" panose="020B0503020204020204" pitchFamily="34" charset="-122"/>
                <a:ea typeface="Microsoft YaHei" panose="020B0503020204020204" pitchFamily="34" charset="-122"/>
              </a:rPr>
              <a:t>map</a:t>
            </a:r>
          </a:p>
        </p:txBody>
      </p:sp>
      <p:sp>
        <p:nvSpPr>
          <p:cNvPr id="8" name="文本框 7">
            <a:extLst>
              <a:ext uri="{FF2B5EF4-FFF2-40B4-BE49-F238E27FC236}">
                <a16:creationId xmlns:a16="http://schemas.microsoft.com/office/drawing/2014/main" id="{8B31B7DD-AB5A-3B40-818E-C515D85E6508}"/>
              </a:ext>
            </a:extLst>
          </p:cNvPr>
          <p:cNvSpPr txBox="1"/>
          <p:nvPr/>
        </p:nvSpPr>
        <p:spPr>
          <a:xfrm>
            <a:off x="14936762" y="6281946"/>
            <a:ext cx="7915275" cy="2123658"/>
          </a:xfrm>
          <a:prstGeom prst="rect">
            <a:avLst/>
          </a:prstGeom>
          <a:no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zh-CN" altLang="en-US" sz="4400" dirty="0">
                <a:solidFill>
                  <a:schemeClr val="tx2">
                    <a:lumMod val="10000"/>
                  </a:schemeClr>
                </a:solidFill>
                <a:latin typeface="Microsoft YaHei" panose="020B0503020204020204" pitchFamily="34" charset="-122"/>
                <a:ea typeface="Microsoft YaHei" panose="020B0503020204020204" pitchFamily="34" charset="-122"/>
              </a:rPr>
              <a:t># tree /sys/fs/bpf/tc/globals</a:t>
            </a:r>
          </a:p>
          <a:p>
            <a:pPr algn="l"/>
            <a:r>
              <a:rPr lang="zh-CN" altLang="en-US" sz="4400" dirty="0">
                <a:solidFill>
                  <a:schemeClr val="tx2">
                    <a:lumMod val="10000"/>
                  </a:schemeClr>
                </a:solidFill>
                <a:latin typeface="Microsoft YaHei" panose="020B0503020204020204" pitchFamily="34" charset="-122"/>
                <a:ea typeface="Microsoft YaHei" panose="020B0503020204020204" pitchFamily="34" charset="-122"/>
              </a:rPr>
              <a:t>/sys/fs/bpf/tc/globals</a:t>
            </a:r>
          </a:p>
          <a:p>
            <a:pPr algn="l"/>
            <a:r>
              <a:rPr lang="zh-CN" altLang="en-US" sz="4400" dirty="0">
                <a:solidFill>
                  <a:schemeClr val="tx2">
                    <a:lumMod val="10000"/>
                  </a:schemeClr>
                </a:solidFill>
                <a:latin typeface="Microsoft YaHei" panose="020B0503020204020204" pitchFamily="34" charset="-122"/>
                <a:ea typeface="Microsoft YaHei" panose="020B0503020204020204" pitchFamily="34" charset="-122"/>
              </a:rPr>
              <a:t>└── buf</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01"/>
          <p:cNvSpPr txBox="1">
            <a:spLocks noGrp="1"/>
          </p:cNvSpPr>
          <p:nvPr>
            <p:ph type="title"/>
          </p:nvPr>
        </p:nvSpPr>
        <p:spPr>
          <a:xfrm>
            <a:off x="728133" y="8503022"/>
            <a:ext cx="3048001" cy="3222721"/>
          </a:xfrm>
          <a:prstGeom prst="rect">
            <a:avLst/>
          </a:prstGeom>
        </p:spPr>
        <p:txBody>
          <a:bodyPr/>
          <a:lstStyle/>
          <a:p>
            <a:r>
              <a:t>01</a:t>
            </a:r>
          </a:p>
        </p:txBody>
      </p:sp>
      <p:sp>
        <p:nvSpPr>
          <p:cNvPr id="120" name="从 Service Mesh 到 Database Mesh"/>
          <p:cNvSpPr txBox="1">
            <a:spLocks noGrp="1"/>
          </p:cNvSpPr>
          <p:nvPr>
            <p:ph type="body" idx="21"/>
          </p:nvPr>
        </p:nvSpPr>
        <p:spPr>
          <a:xfrm>
            <a:off x="728133" y="10763420"/>
            <a:ext cx="9218221" cy="872747"/>
          </a:xfrm>
          <a:prstGeom prst="rect">
            <a:avLst/>
          </a:prstGeom>
        </p:spPr>
        <p:txBody>
          <a:bodyPr>
            <a:normAutofit/>
          </a:bodyPr>
          <a:lstStyle>
            <a:lvl1pPr defTabSz="742950">
              <a:defRPr sz="4320"/>
            </a:lvl1pPr>
          </a:lstStyle>
          <a:p>
            <a:r>
              <a:rPr lang="en-US" altLang="zh-CN" dirty="0" err="1"/>
              <a:t>Pisanix</a:t>
            </a:r>
            <a:r>
              <a:rPr lang="zh-CN" altLang="en-US" dirty="0"/>
              <a:t> 项目介绍</a:t>
            </a:r>
            <a:endParaRPr lang="zh-CN" dirty="0"/>
          </a:p>
        </p:txBody>
      </p:sp>
      <p:sp>
        <p:nvSpPr>
          <p:cNvPr id="121" name="漫谈 Database Mesh"/>
          <p:cNvSpPr txBox="1">
            <a:spLocks noGrp="1"/>
          </p:cNvSpPr>
          <p:nvPr>
            <p:ph type="body" idx="22"/>
          </p:nvPr>
        </p:nvSpPr>
        <p:spPr>
          <a:xfrm>
            <a:off x="12192000" y="10673843"/>
            <a:ext cx="4470829" cy="873125"/>
          </a:xfrm>
          <a:prstGeom prst="rect">
            <a:avLst/>
          </a:prstGeom>
        </p:spPr>
        <p:txBody>
          <a:bodyPr>
            <a:normAutofit/>
          </a:bodyPr>
          <a:lstStyle>
            <a:lvl1pPr defTabSz="751205">
              <a:defRPr sz="4370"/>
            </a:lvl1pPr>
          </a:lstStyle>
          <a:p>
            <a:r>
              <a:rPr lang="en-US" altLang="zh-CN" dirty="0"/>
              <a:t>Tc-</a:t>
            </a:r>
            <a:r>
              <a:rPr lang="en-US" altLang="zh-CN" dirty="0" err="1"/>
              <a:t>bpf</a:t>
            </a:r>
            <a:r>
              <a:rPr lang="zh-CN" altLang="en-US" dirty="0"/>
              <a:t> 介绍</a:t>
            </a:r>
            <a:endParaRPr dirty="0"/>
          </a:p>
        </p:txBody>
      </p:sp>
      <p:sp>
        <p:nvSpPr>
          <p:cNvPr id="122" name="02"/>
          <p:cNvSpPr txBox="1">
            <a:spLocks noGrp="1"/>
          </p:cNvSpPr>
          <p:nvPr>
            <p:ph type="body" idx="23"/>
          </p:nvPr>
        </p:nvSpPr>
        <p:spPr>
          <a:xfrm>
            <a:off x="6668226" y="8492904"/>
            <a:ext cx="3326673" cy="3222721"/>
          </a:xfrm>
          <a:prstGeom prst="rect">
            <a:avLst/>
          </a:prstGeom>
        </p:spPr>
        <p:txBody>
          <a:bodyPr/>
          <a:lstStyle/>
          <a:p>
            <a:r>
              <a:rPr dirty="0"/>
              <a:t>02</a:t>
            </a:r>
          </a:p>
        </p:txBody>
      </p:sp>
      <p:sp>
        <p:nvSpPr>
          <p:cNvPr id="123" name="Pisanix 设计与实现"/>
          <p:cNvSpPr txBox="1">
            <a:spLocks noGrp="1"/>
          </p:cNvSpPr>
          <p:nvPr>
            <p:ph type="body" idx="24"/>
          </p:nvPr>
        </p:nvSpPr>
        <p:spPr>
          <a:xfrm>
            <a:off x="18009780" y="10636344"/>
            <a:ext cx="3735796" cy="873125"/>
          </a:xfrm>
          <a:prstGeom prst="rect">
            <a:avLst/>
          </a:prstGeom>
        </p:spPr>
        <p:txBody>
          <a:bodyPr>
            <a:normAutofit/>
          </a:bodyPr>
          <a:lstStyle>
            <a:lvl1pPr defTabSz="751205">
              <a:defRPr sz="4370"/>
            </a:lvl1pPr>
          </a:lstStyle>
          <a:p>
            <a:r>
              <a:rPr lang="zh-CN" altLang="en-US" dirty="0"/>
              <a:t>实践</a:t>
            </a:r>
            <a:endParaRPr lang="zh-CN" dirty="0"/>
          </a:p>
        </p:txBody>
      </p:sp>
      <p:sp>
        <p:nvSpPr>
          <p:cNvPr id="124" name="03"/>
          <p:cNvSpPr txBox="1">
            <a:spLocks noGrp="1"/>
          </p:cNvSpPr>
          <p:nvPr>
            <p:ph type="body" idx="25"/>
          </p:nvPr>
        </p:nvSpPr>
        <p:spPr>
          <a:xfrm>
            <a:off x="18009780" y="8413129"/>
            <a:ext cx="3326673" cy="3087101"/>
          </a:xfrm>
          <a:prstGeom prst="rect">
            <a:avLst/>
          </a:prstGeom>
        </p:spPr>
        <p:txBody>
          <a:bodyPr>
            <a:normAutofit/>
          </a:bodyPr>
          <a:lstStyle/>
          <a:p>
            <a:r>
              <a:rPr dirty="0"/>
              <a:t>0</a:t>
            </a:r>
            <a:r>
              <a:rPr lang="en-US" altLang="zh-CN" dirty="0"/>
              <a:t>4</a:t>
            </a:r>
            <a:endParaRPr dirty="0"/>
          </a:p>
        </p:txBody>
      </p:sp>
      <p:sp>
        <p:nvSpPr>
          <p:cNvPr id="8" name="03">
            <a:extLst>
              <a:ext uri="{FF2B5EF4-FFF2-40B4-BE49-F238E27FC236}">
                <a16:creationId xmlns:a16="http://schemas.microsoft.com/office/drawing/2014/main" id="{C39DABAB-FF02-E54A-BAAE-FFA0D9CFB883}"/>
              </a:ext>
            </a:extLst>
          </p:cNvPr>
          <p:cNvSpPr txBox="1">
            <a:spLocks/>
          </p:cNvSpPr>
          <p:nvPr/>
        </p:nvSpPr>
        <p:spPr>
          <a:xfrm>
            <a:off x="12192000" y="8393793"/>
            <a:ext cx="3326673" cy="3222721"/>
          </a:xfrm>
          <a:prstGeom prst="rect">
            <a:avLst/>
          </a:prstGeom>
          <a:ln w="12700">
            <a:miter lim="400000"/>
          </a:ln>
        </p:spPr>
        <p:txBody>
          <a:bodyPr lIns="50800" tIns="50800" rIns="50800" bIns="50800">
            <a:normAutofit/>
          </a:bodyPr>
          <a:lstStyle>
            <a:lvl1pPr marL="0" marR="0" indent="0" algn="l" defTabSz="2437765" rtl="0" latinLnBrk="0">
              <a:lnSpc>
                <a:spcPct val="80000"/>
              </a:lnSpc>
              <a:spcBef>
                <a:spcPts val="0"/>
              </a:spcBef>
              <a:spcAft>
                <a:spcPts val="0"/>
              </a:spcAft>
              <a:buClrTx/>
              <a:buSzTx/>
              <a:buFontTx/>
              <a:buNone/>
              <a:defRPr sz="14400" b="1" i="0" u="none" strike="noStrike" cap="none" spc="-288" baseline="0">
                <a:solidFill>
                  <a:srgbClr val="000000"/>
                </a:solidFill>
                <a:uFillTx/>
                <a:latin typeface="+mn-lt"/>
                <a:ea typeface="+mn-ea"/>
                <a:cs typeface="+mn-cs"/>
                <a:sym typeface="Helvetica"/>
              </a:defRPr>
            </a:lvl1pPr>
            <a:lvl2pPr marL="0" marR="0" indent="457200" algn="l" defTabSz="825500" rtl="0" latinLnBrk="0">
              <a:lnSpc>
                <a:spcPct val="100000"/>
              </a:lnSpc>
              <a:spcBef>
                <a:spcPts val="0"/>
              </a:spcBef>
              <a:spcAft>
                <a:spcPts val="0"/>
              </a:spcAft>
              <a:buClrTx/>
              <a:buSzTx/>
              <a:buFontTx/>
              <a:buNone/>
              <a:defRPr sz="6400" b="1" i="0" u="none" strike="noStrike" cap="none" spc="0" baseline="0">
                <a:solidFill>
                  <a:srgbClr val="000000"/>
                </a:solidFill>
                <a:uFillTx/>
                <a:latin typeface="+mn-lt"/>
                <a:ea typeface="+mn-ea"/>
                <a:cs typeface="+mn-cs"/>
                <a:sym typeface="Helvetica"/>
              </a:defRPr>
            </a:lvl2pPr>
            <a:lvl3pPr marL="0" marR="0" indent="914400" algn="l" defTabSz="825500" rtl="0" latinLnBrk="0">
              <a:lnSpc>
                <a:spcPct val="100000"/>
              </a:lnSpc>
              <a:spcBef>
                <a:spcPts val="0"/>
              </a:spcBef>
              <a:spcAft>
                <a:spcPts val="0"/>
              </a:spcAft>
              <a:buClrTx/>
              <a:buSzTx/>
              <a:buFontTx/>
              <a:buNone/>
              <a:defRPr sz="6400" b="1" i="0" u="none" strike="noStrike" cap="none" spc="0" baseline="0">
                <a:solidFill>
                  <a:srgbClr val="000000"/>
                </a:solidFill>
                <a:uFillTx/>
                <a:latin typeface="+mn-lt"/>
                <a:ea typeface="+mn-ea"/>
                <a:cs typeface="+mn-cs"/>
                <a:sym typeface="Helvetica"/>
              </a:defRPr>
            </a:lvl3pPr>
            <a:lvl4pPr marL="0" marR="0" indent="1371600" algn="l" defTabSz="825500" rtl="0" latinLnBrk="0">
              <a:lnSpc>
                <a:spcPct val="100000"/>
              </a:lnSpc>
              <a:spcBef>
                <a:spcPts val="0"/>
              </a:spcBef>
              <a:spcAft>
                <a:spcPts val="0"/>
              </a:spcAft>
              <a:buClrTx/>
              <a:buSzTx/>
              <a:buFontTx/>
              <a:buNone/>
              <a:defRPr sz="6400" b="1" i="0" u="none" strike="noStrike" cap="none" spc="0" baseline="0">
                <a:solidFill>
                  <a:srgbClr val="000000"/>
                </a:solidFill>
                <a:uFillTx/>
                <a:latin typeface="+mn-lt"/>
                <a:ea typeface="+mn-ea"/>
                <a:cs typeface="+mn-cs"/>
                <a:sym typeface="Helvetica"/>
              </a:defRPr>
            </a:lvl4pPr>
            <a:lvl5pPr marL="0" marR="0" indent="1828800" algn="l" defTabSz="825500" rtl="0" latinLnBrk="0">
              <a:lnSpc>
                <a:spcPct val="100000"/>
              </a:lnSpc>
              <a:spcBef>
                <a:spcPts val="0"/>
              </a:spcBef>
              <a:spcAft>
                <a:spcPts val="0"/>
              </a:spcAft>
              <a:buClrTx/>
              <a:buSzTx/>
              <a:buFontTx/>
              <a:buNone/>
              <a:defRPr sz="6400" b="1" i="0" u="none" strike="noStrike" cap="none" spc="0" baseline="0">
                <a:solidFill>
                  <a:srgbClr val="000000"/>
                </a:solidFill>
                <a:uFillTx/>
                <a:latin typeface="+mn-lt"/>
                <a:ea typeface="+mn-ea"/>
                <a:cs typeface="+mn-cs"/>
                <a:sym typeface="Helvetica"/>
              </a:defRPr>
            </a:lvl5pPr>
            <a:lvl6pPr marL="0" marR="0" indent="2286000" algn="l" defTabSz="825500" rtl="0" latinLnBrk="0">
              <a:lnSpc>
                <a:spcPct val="100000"/>
              </a:lnSpc>
              <a:spcBef>
                <a:spcPts val="0"/>
              </a:spcBef>
              <a:spcAft>
                <a:spcPts val="0"/>
              </a:spcAft>
              <a:buClrTx/>
              <a:buSzTx/>
              <a:buFontTx/>
              <a:buNone/>
              <a:defRPr sz="6400" b="1" i="0" u="none" strike="noStrike" cap="none" spc="0" baseline="0">
                <a:solidFill>
                  <a:srgbClr val="000000"/>
                </a:solidFill>
                <a:uFillTx/>
                <a:latin typeface="+mn-lt"/>
                <a:ea typeface="+mn-ea"/>
                <a:cs typeface="+mn-cs"/>
                <a:sym typeface="Helvetica"/>
              </a:defRPr>
            </a:lvl6pPr>
            <a:lvl7pPr marL="0" marR="0" indent="2743200" algn="l" defTabSz="825500" rtl="0" latinLnBrk="0">
              <a:lnSpc>
                <a:spcPct val="100000"/>
              </a:lnSpc>
              <a:spcBef>
                <a:spcPts val="0"/>
              </a:spcBef>
              <a:spcAft>
                <a:spcPts val="0"/>
              </a:spcAft>
              <a:buClrTx/>
              <a:buSzTx/>
              <a:buFontTx/>
              <a:buNone/>
              <a:defRPr sz="6400" b="1" i="0" u="none" strike="noStrike" cap="none" spc="0" baseline="0">
                <a:solidFill>
                  <a:srgbClr val="000000"/>
                </a:solidFill>
                <a:uFillTx/>
                <a:latin typeface="+mn-lt"/>
                <a:ea typeface="+mn-ea"/>
                <a:cs typeface="+mn-cs"/>
                <a:sym typeface="Helvetica"/>
              </a:defRPr>
            </a:lvl7pPr>
            <a:lvl8pPr marL="0" marR="0" indent="3200400" algn="l" defTabSz="825500" rtl="0" latinLnBrk="0">
              <a:lnSpc>
                <a:spcPct val="100000"/>
              </a:lnSpc>
              <a:spcBef>
                <a:spcPts val="0"/>
              </a:spcBef>
              <a:spcAft>
                <a:spcPts val="0"/>
              </a:spcAft>
              <a:buClrTx/>
              <a:buSzTx/>
              <a:buFontTx/>
              <a:buNone/>
              <a:defRPr sz="6400" b="1" i="0" u="none" strike="noStrike" cap="none" spc="0" baseline="0">
                <a:solidFill>
                  <a:srgbClr val="000000"/>
                </a:solidFill>
                <a:uFillTx/>
                <a:latin typeface="+mn-lt"/>
                <a:ea typeface="+mn-ea"/>
                <a:cs typeface="+mn-cs"/>
                <a:sym typeface="Helvetica"/>
              </a:defRPr>
            </a:lvl8pPr>
            <a:lvl9pPr marL="0" marR="0" indent="3657600" algn="l" defTabSz="825500" rtl="0" latinLnBrk="0">
              <a:lnSpc>
                <a:spcPct val="100000"/>
              </a:lnSpc>
              <a:spcBef>
                <a:spcPts val="0"/>
              </a:spcBef>
              <a:spcAft>
                <a:spcPts val="0"/>
              </a:spcAft>
              <a:buClrTx/>
              <a:buSzTx/>
              <a:buFontTx/>
              <a:buNone/>
              <a:defRPr sz="6400" b="1" i="0" u="none" strike="noStrike" cap="none" spc="0" baseline="0">
                <a:solidFill>
                  <a:srgbClr val="000000"/>
                </a:solidFill>
                <a:uFillTx/>
                <a:latin typeface="+mn-lt"/>
                <a:ea typeface="+mn-ea"/>
                <a:cs typeface="+mn-cs"/>
                <a:sym typeface="Helvetica"/>
              </a:defRPr>
            </a:lvl9pPr>
          </a:lstStyle>
          <a:p>
            <a:pPr hangingPunct="1"/>
            <a:r>
              <a:rPr lang="en-US" altLang="zh-CN" dirty="0"/>
              <a:t>03</a:t>
            </a:r>
            <a:endParaRPr lang="zh-CN" altLang="en-US" dirty="0"/>
          </a:p>
        </p:txBody>
      </p:sp>
      <p:sp>
        <p:nvSpPr>
          <p:cNvPr id="2" name="文本框 1">
            <a:extLst>
              <a:ext uri="{FF2B5EF4-FFF2-40B4-BE49-F238E27FC236}">
                <a16:creationId xmlns:a16="http://schemas.microsoft.com/office/drawing/2014/main" id="{E0C48EC4-28B7-C04C-97EE-2BE46DF8DEF9}"/>
              </a:ext>
            </a:extLst>
          </p:cNvPr>
          <p:cNvSpPr txBox="1"/>
          <p:nvPr/>
        </p:nvSpPr>
        <p:spPr>
          <a:xfrm>
            <a:off x="6668226" y="10726711"/>
            <a:ext cx="1215076" cy="7673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50800" tIns="50800" rIns="50800" bIns="50800" numCol="1" spcCol="38100" rtlCol="0" anchor="ctr">
            <a:spAutoFit/>
          </a:bodyPr>
          <a:lstStyle/>
          <a:p>
            <a:pPr algn="l" defTabSz="742950" fontAlgn="auto" hangingPunct="0"/>
            <a:r>
              <a:rPr lang="zh-CN" altLang="en-US" sz="4320" b="1" dirty="0">
                <a:solidFill>
                  <a:srgbClr val="000000"/>
                </a:solidFill>
              </a:rPr>
              <a:t>问题</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01"/>
          <p:cNvSpPr txBox="1">
            <a:spLocks noGrp="1"/>
          </p:cNvSpPr>
          <p:nvPr>
            <p:ph type="title"/>
          </p:nvPr>
        </p:nvSpPr>
        <p:spPr>
          <a:prstGeom prst="rect">
            <a:avLst/>
          </a:prstGeom>
        </p:spPr>
        <p:txBody>
          <a:bodyPr/>
          <a:lstStyle/>
          <a:p>
            <a:r>
              <a:rPr dirty="0"/>
              <a:t>0</a:t>
            </a:r>
            <a:r>
              <a:rPr lang="en-US" altLang="zh-CN" dirty="0"/>
              <a:t>4</a:t>
            </a:r>
            <a:endParaRPr dirty="0"/>
          </a:p>
        </p:txBody>
      </p:sp>
      <p:sp>
        <p:nvSpPr>
          <p:cNvPr id="7" name="从 Service Mesh 到 Database Mesh">
            <a:extLst>
              <a:ext uri="{FF2B5EF4-FFF2-40B4-BE49-F238E27FC236}">
                <a16:creationId xmlns:a16="http://schemas.microsoft.com/office/drawing/2014/main" id="{3255DE2D-681A-F04B-89E1-904ED35CEC29}"/>
              </a:ext>
            </a:extLst>
          </p:cNvPr>
          <p:cNvSpPr txBox="1">
            <a:spLocks/>
          </p:cNvSpPr>
          <p:nvPr/>
        </p:nvSpPr>
        <p:spPr>
          <a:xfrm>
            <a:off x="2921000" y="8014146"/>
            <a:ext cx="20746481" cy="1782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a:bodyPr>
          <a:lstStyle>
            <a:lvl1pPr marL="0" marR="0" indent="0" algn="l" defTabSz="2389572" rtl="0" latinLnBrk="0">
              <a:lnSpc>
                <a:spcPct val="80000"/>
              </a:lnSpc>
              <a:spcBef>
                <a:spcPts val="0"/>
              </a:spcBef>
              <a:spcAft>
                <a:spcPts val="0"/>
              </a:spcAft>
              <a:buClrTx/>
              <a:buSzTx/>
              <a:buFontTx/>
              <a:buNone/>
              <a:tabLst/>
              <a:defRPr sz="9408" b="1" i="0" u="none" strike="noStrike" cap="none" spc="-188" baseline="0">
                <a:solidFill>
                  <a:srgbClr val="000000"/>
                </a:solidFill>
                <a:uFillTx/>
                <a:latin typeface="+mn-lt"/>
                <a:ea typeface="+mn-ea"/>
                <a:cs typeface="+mn-cs"/>
                <a:sym typeface="Helvetica"/>
              </a:defRPr>
            </a:lvl1pPr>
            <a:lvl2pPr marL="0" marR="0" indent="4572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2pPr>
            <a:lvl3pPr marL="0" marR="0" indent="9144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3pPr>
            <a:lvl4pPr marL="0" marR="0" indent="13716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4pPr>
            <a:lvl5pPr marL="0" marR="0" indent="18288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5pPr>
            <a:lvl6pPr marL="0" marR="0" indent="22860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6pPr>
            <a:lvl7pPr marL="0" marR="0" indent="27432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7pPr>
            <a:lvl8pPr marL="0" marR="0" indent="32004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8pPr>
            <a:lvl9pPr marL="0" marR="0" indent="36576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9pPr>
          </a:lstStyle>
          <a:p>
            <a:pPr hangingPunct="1"/>
            <a:endParaRPr lang="zh-CN" dirty="0"/>
          </a:p>
        </p:txBody>
      </p:sp>
      <p:sp>
        <p:nvSpPr>
          <p:cNvPr id="12" name="从 Service Mesh 到 Database Mesh">
            <a:extLst>
              <a:ext uri="{FF2B5EF4-FFF2-40B4-BE49-F238E27FC236}">
                <a16:creationId xmlns:a16="http://schemas.microsoft.com/office/drawing/2014/main" id="{38D7AE97-0503-3241-ADC4-744B81B0F824}"/>
              </a:ext>
            </a:extLst>
          </p:cNvPr>
          <p:cNvSpPr txBox="1">
            <a:spLocks/>
          </p:cNvSpPr>
          <p:nvPr/>
        </p:nvSpPr>
        <p:spPr>
          <a:xfrm>
            <a:off x="2768600" y="7861746"/>
            <a:ext cx="20746481" cy="1782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a:bodyPr>
          <a:lstStyle>
            <a:lvl1pPr marL="0" marR="0" indent="0" algn="l" defTabSz="2389572" rtl="0" latinLnBrk="0">
              <a:lnSpc>
                <a:spcPct val="80000"/>
              </a:lnSpc>
              <a:spcBef>
                <a:spcPts val="0"/>
              </a:spcBef>
              <a:spcAft>
                <a:spcPts val="0"/>
              </a:spcAft>
              <a:buClrTx/>
              <a:buSzTx/>
              <a:buFontTx/>
              <a:buNone/>
              <a:tabLst/>
              <a:defRPr sz="9408" b="1" i="0" u="none" strike="noStrike" cap="none" spc="-188" baseline="0">
                <a:solidFill>
                  <a:srgbClr val="000000"/>
                </a:solidFill>
                <a:uFillTx/>
                <a:latin typeface="+mn-lt"/>
                <a:ea typeface="+mn-ea"/>
                <a:cs typeface="+mn-cs"/>
                <a:sym typeface="Helvetica"/>
              </a:defRPr>
            </a:lvl1pPr>
            <a:lvl2pPr marL="0" marR="0" indent="4572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2pPr>
            <a:lvl3pPr marL="0" marR="0" indent="9144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3pPr>
            <a:lvl4pPr marL="0" marR="0" indent="13716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4pPr>
            <a:lvl5pPr marL="0" marR="0" indent="18288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5pPr>
            <a:lvl6pPr marL="0" marR="0" indent="22860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6pPr>
            <a:lvl7pPr marL="0" marR="0" indent="27432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7pPr>
            <a:lvl8pPr marL="0" marR="0" indent="32004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8pPr>
            <a:lvl9pPr marL="0" marR="0" indent="3657600" algn="l" defTabSz="825500" rtl="0" latinLnBrk="0">
              <a:lnSpc>
                <a:spcPct val="100000"/>
              </a:lnSpc>
              <a:spcBef>
                <a:spcPts val="0"/>
              </a:spcBef>
              <a:spcAft>
                <a:spcPts val="0"/>
              </a:spcAft>
              <a:buClrTx/>
              <a:buSzTx/>
              <a:buFontTx/>
              <a:buNone/>
              <a:tabLst/>
              <a:defRPr sz="6400" b="1" i="0" u="none" strike="noStrike" cap="none" spc="0" baseline="0">
                <a:solidFill>
                  <a:srgbClr val="000000"/>
                </a:solidFill>
                <a:uFillTx/>
                <a:latin typeface="+mn-lt"/>
                <a:ea typeface="+mn-ea"/>
                <a:cs typeface="+mn-cs"/>
                <a:sym typeface="Helvetica"/>
              </a:defRPr>
            </a:lvl9pPr>
          </a:lstStyle>
          <a:p>
            <a:pPr hangingPunct="1"/>
            <a:r>
              <a:rPr lang="zh-CN" altLang="en-US" dirty="0"/>
              <a:t>实践</a:t>
            </a:r>
            <a:endParaRPr lang="zh-CN" dirty="0"/>
          </a:p>
        </p:txBody>
      </p:sp>
    </p:spTree>
    <p:extLst>
      <p:ext uri="{BB962C8B-B14F-4D97-AF65-F5344CB8AC3E}">
        <p14:creationId xmlns:p14="http://schemas.microsoft.com/office/powerpoint/2010/main" val="387365090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通过SocketFilter读取四元组及sql语句…"/>
          <p:cNvSpPr txBox="1">
            <a:spLocks noGrp="1"/>
          </p:cNvSpPr>
          <p:nvPr>
            <p:ph type="body" idx="21"/>
          </p:nvPr>
        </p:nvSpPr>
        <p:spPr>
          <a:xfrm>
            <a:off x="1531963" y="5324356"/>
            <a:ext cx="20174487" cy="551815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889000" indent="-889000">
              <a:buSzPct val="100000"/>
              <a:buAutoNum type="arabicPeriod"/>
            </a:pPr>
            <a:r>
              <a:rPr dirty="0" err="1">
                <a:latin typeface="Microsoft YaHei" panose="020B0503020204020204" pitchFamily="34" charset="-122"/>
                <a:ea typeface="Microsoft YaHei" panose="020B0503020204020204" pitchFamily="34" charset="-122"/>
              </a:rPr>
              <a:t>通过</a:t>
            </a:r>
            <a:r>
              <a:rPr lang="zh-CN" altLang="en-US" dirty="0">
                <a:latin typeface="Microsoft YaHei" panose="020B0503020204020204" pitchFamily="34" charset="-122"/>
                <a:ea typeface="Microsoft YaHei" panose="020B0503020204020204" pitchFamily="34" charset="-122"/>
              </a:rPr>
              <a:t> </a:t>
            </a:r>
            <a:r>
              <a:rPr dirty="0" err="1">
                <a:latin typeface="Microsoft YaHei" panose="020B0503020204020204" pitchFamily="34" charset="-122"/>
                <a:ea typeface="Microsoft YaHei" panose="020B0503020204020204" pitchFamily="34" charset="-122"/>
              </a:rPr>
              <a:t>SocketFilter</a:t>
            </a:r>
            <a:r>
              <a:rPr lang="zh-CN" altLang="en-US" dirty="0">
                <a:latin typeface="Microsoft YaHei" panose="020B0503020204020204" pitchFamily="34" charset="-122"/>
                <a:ea typeface="Microsoft YaHei" panose="020B0503020204020204" pitchFamily="34" charset="-122"/>
              </a:rPr>
              <a:t> </a:t>
            </a:r>
            <a:r>
              <a:rPr dirty="0" err="1">
                <a:latin typeface="Microsoft YaHei" panose="020B0503020204020204" pitchFamily="34" charset="-122"/>
                <a:ea typeface="Microsoft YaHei" panose="020B0503020204020204" pitchFamily="34" charset="-122"/>
              </a:rPr>
              <a:t>读取四元组及</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SQL</a:t>
            </a:r>
            <a:r>
              <a:rPr lang="zh-CN" altLang="en-US" dirty="0">
                <a:latin typeface="Microsoft YaHei" panose="020B0503020204020204" pitchFamily="34" charset="-122"/>
                <a:ea typeface="Microsoft YaHei" panose="020B0503020204020204" pitchFamily="34" charset="-122"/>
              </a:rPr>
              <a:t> </a:t>
            </a:r>
            <a:r>
              <a:rPr dirty="0" err="1">
                <a:latin typeface="Microsoft YaHei" panose="020B0503020204020204" pitchFamily="34" charset="-122"/>
                <a:ea typeface="Microsoft YaHei" panose="020B0503020204020204" pitchFamily="34" charset="-122"/>
              </a:rPr>
              <a:t>语句</a:t>
            </a:r>
            <a:r>
              <a:rPr lang="zh-CN" altLang="en-US" dirty="0">
                <a:latin typeface="Microsoft YaHei" panose="020B0503020204020204" pitchFamily="34" charset="-122"/>
                <a:ea typeface="Microsoft YaHei" panose="020B0503020204020204" pitchFamily="34" charset="-122"/>
              </a:rPr>
              <a:t>。</a:t>
            </a:r>
            <a:endParaRPr dirty="0">
              <a:latin typeface="Microsoft YaHei" panose="020B0503020204020204" pitchFamily="34" charset="-122"/>
              <a:ea typeface="Microsoft YaHei" panose="020B0503020204020204" pitchFamily="34" charset="-122"/>
            </a:endParaRPr>
          </a:p>
          <a:p>
            <a:pPr marL="889000" indent="-889000">
              <a:buSzPct val="100000"/>
              <a:buAutoNum type="arabicPeriod"/>
            </a:pPr>
            <a:r>
              <a:rPr dirty="0" err="1">
                <a:latin typeface="Microsoft YaHei" panose="020B0503020204020204" pitchFamily="34" charset="-122"/>
                <a:ea typeface="Microsoft YaHei" panose="020B0503020204020204" pitchFamily="34" charset="-122"/>
              </a:rPr>
              <a:t>将四元组及</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SQL</a:t>
            </a:r>
            <a:r>
              <a:rPr lang="zh-CN" altLang="en-US" dirty="0">
                <a:latin typeface="Microsoft YaHei" panose="020B0503020204020204" pitchFamily="34" charset="-122"/>
                <a:ea typeface="Microsoft YaHei" panose="020B0503020204020204" pitchFamily="34" charset="-122"/>
              </a:rPr>
              <a:t> </a:t>
            </a:r>
            <a:r>
              <a:rPr dirty="0" err="1">
                <a:latin typeface="Microsoft YaHei" panose="020B0503020204020204" pitchFamily="34" charset="-122"/>
                <a:ea typeface="Microsoft YaHei" panose="020B0503020204020204" pitchFamily="34" charset="-122"/>
              </a:rPr>
              <a:t>语句通过</a:t>
            </a:r>
            <a:r>
              <a:rPr lang="zh-CN" altLang="en-US" dirty="0">
                <a:latin typeface="Microsoft YaHei" panose="020B0503020204020204" pitchFamily="34" charset="-122"/>
                <a:ea typeface="Microsoft YaHei" panose="020B0503020204020204" pitchFamily="34" charset="-122"/>
              </a:rPr>
              <a:t> </a:t>
            </a:r>
            <a:r>
              <a:rPr dirty="0">
                <a:latin typeface="Microsoft YaHei" panose="020B0503020204020204" pitchFamily="34" charset="-122"/>
                <a:ea typeface="Microsoft YaHei" panose="020B0503020204020204" pitchFamily="34" charset="-122"/>
              </a:rPr>
              <a:t>ring output</a:t>
            </a:r>
            <a:r>
              <a:rPr lang="zh-CN" altLang="en-US" dirty="0">
                <a:latin typeface="Microsoft YaHei" panose="020B0503020204020204" pitchFamily="34" charset="-122"/>
                <a:ea typeface="Microsoft YaHei" panose="020B0503020204020204" pitchFamily="34" charset="-122"/>
              </a:rPr>
              <a:t> </a:t>
            </a:r>
            <a:r>
              <a:rPr dirty="0" err="1">
                <a:latin typeface="Microsoft YaHei" panose="020B0503020204020204" pitchFamily="34" charset="-122"/>
                <a:ea typeface="Microsoft YaHei" panose="020B0503020204020204" pitchFamily="34" charset="-122"/>
              </a:rPr>
              <a:t>传输到用户态计算</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SQL</a:t>
            </a:r>
            <a:r>
              <a:rPr dirty="0">
                <a:latin typeface="Microsoft YaHei" panose="020B0503020204020204" pitchFamily="34" charset="-122"/>
                <a:ea typeface="Microsoft YaHei" panose="020B0503020204020204" pitchFamily="34" charset="-122"/>
              </a:rPr>
              <a:t> </a:t>
            </a:r>
            <a:r>
              <a:rPr dirty="0" err="1">
                <a:latin typeface="Microsoft YaHei" panose="020B0503020204020204" pitchFamily="34" charset="-122"/>
                <a:ea typeface="Microsoft YaHei" panose="020B0503020204020204" pitchFamily="34" charset="-122"/>
              </a:rPr>
              <a:t>classid</a:t>
            </a:r>
            <a:r>
              <a:rPr lang="zh-CN" altLang="en-US" dirty="0">
                <a:latin typeface="Microsoft YaHei" panose="020B0503020204020204" pitchFamily="34" charset="-122"/>
                <a:ea typeface="Microsoft YaHei" panose="020B0503020204020204" pitchFamily="34" charset="-122"/>
              </a:rPr>
              <a:t> </a:t>
            </a:r>
            <a:r>
              <a:rPr dirty="0" err="1">
                <a:latin typeface="Microsoft YaHei" panose="020B0503020204020204" pitchFamily="34" charset="-122"/>
                <a:ea typeface="Microsoft YaHei" panose="020B0503020204020204" pitchFamily="34" charset="-122"/>
              </a:rPr>
              <a:t>的程序</a:t>
            </a:r>
            <a:r>
              <a:rPr lang="zh-CN" altLang="en-US" dirty="0">
                <a:latin typeface="Microsoft YaHei" panose="020B0503020204020204" pitchFamily="34" charset="-122"/>
                <a:ea typeface="Microsoft YaHei" panose="020B0503020204020204" pitchFamily="34" charset="-122"/>
              </a:rPr>
              <a:t>。</a:t>
            </a:r>
            <a:endParaRPr dirty="0">
              <a:latin typeface="Microsoft YaHei" panose="020B0503020204020204" pitchFamily="34" charset="-122"/>
              <a:ea typeface="Microsoft YaHei" panose="020B0503020204020204" pitchFamily="34" charset="-122"/>
            </a:endParaRPr>
          </a:p>
          <a:p>
            <a:pPr marL="889000" indent="-889000">
              <a:buSzPct val="100000"/>
              <a:buAutoNum type="arabicPeriod"/>
            </a:pPr>
            <a:r>
              <a:rPr dirty="0" err="1">
                <a:latin typeface="Microsoft YaHei" panose="020B0503020204020204" pitchFamily="34" charset="-122"/>
                <a:ea typeface="Microsoft YaHei" panose="020B0503020204020204" pitchFamily="34" charset="-122"/>
              </a:rPr>
              <a:t>将计算出的</a:t>
            </a:r>
            <a:r>
              <a:rPr lang="zh-CN" altLang="en-US" dirty="0">
                <a:latin typeface="Microsoft YaHei" panose="020B0503020204020204" pitchFamily="34" charset="-122"/>
                <a:ea typeface="Microsoft YaHei" panose="020B0503020204020204" pitchFamily="34" charset="-122"/>
              </a:rPr>
              <a:t> </a:t>
            </a:r>
            <a:r>
              <a:rPr dirty="0" err="1">
                <a:latin typeface="Microsoft YaHei" panose="020B0503020204020204" pitchFamily="34" charset="-122"/>
                <a:ea typeface="Microsoft YaHei" panose="020B0503020204020204" pitchFamily="34" charset="-122"/>
              </a:rPr>
              <a:t>classid</a:t>
            </a:r>
            <a:r>
              <a:rPr lang="zh-CN" altLang="en-US" dirty="0">
                <a:latin typeface="Microsoft YaHei" panose="020B0503020204020204" pitchFamily="34" charset="-122"/>
                <a:ea typeface="Microsoft YaHei" panose="020B0503020204020204" pitchFamily="34" charset="-122"/>
              </a:rPr>
              <a:t> </a:t>
            </a:r>
            <a:r>
              <a:rPr dirty="0" err="1">
                <a:latin typeface="Microsoft YaHei" panose="020B0503020204020204" pitchFamily="34" charset="-122"/>
                <a:ea typeface="Microsoft YaHei" panose="020B0503020204020204" pitchFamily="34" charset="-122"/>
              </a:rPr>
              <a:t>写入到</a:t>
            </a:r>
            <a:r>
              <a:rPr lang="zh-CN" altLang="en-US" dirty="0">
                <a:latin typeface="Microsoft YaHei" panose="020B0503020204020204" pitchFamily="34" charset="-122"/>
                <a:ea typeface="Microsoft YaHei" panose="020B0503020204020204" pitchFamily="34" charset="-122"/>
              </a:rPr>
              <a:t> </a:t>
            </a:r>
            <a:r>
              <a:rPr dirty="0" err="1">
                <a:latin typeface="Microsoft YaHei" panose="020B0503020204020204" pitchFamily="34" charset="-122"/>
                <a:ea typeface="Microsoft YaHei" panose="020B0503020204020204" pitchFamily="34" charset="-122"/>
              </a:rPr>
              <a:t>tc</a:t>
            </a:r>
            <a:r>
              <a:rPr dirty="0">
                <a:latin typeface="Microsoft YaHei" panose="020B0503020204020204" pitchFamily="34" charset="-122"/>
                <a:ea typeface="Microsoft YaHei" panose="020B0503020204020204" pitchFamily="34" charset="-122"/>
              </a:rPr>
              <a:t> classifier </a:t>
            </a:r>
            <a:r>
              <a:rPr dirty="0" err="1">
                <a:latin typeface="Microsoft YaHei" panose="020B0503020204020204" pitchFamily="34" charset="-122"/>
                <a:ea typeface="Microsoft YaHei" panose="020B0503020204020204" pitchFamily="34" charset="-122"/>
              </a:rPr>
              <a:t>的</a:t>
            </a:r>
            <a:r>
              <a:rPr lang="zh-CN" altLang="en-US" dirty="0">
                <a:latin typeface="Microsoft YaHei" panose="020B0503020204020204" pitchFamily="34" charset="-122"/>
                <a:ea typeface="Microsoft YaHei" panose="020B0503020204020204" pitchFamily="34" charset="-122"/>
              </a:rPr>
              <a:t> </a:t>
            </a:r>
            <a:r>
              <a:rPr dirty="0">
                <a:latin typeface="Microsoft YaHei" panose="020B0503020204020204" pitchFamily="34" charset="-122"/>
                <a:ea typeface="Microsoft YaHei" panose="020B0503020204020204" pitchFamily="34" charset="-122"/>
              </a:rPr>
              <a:t>map</a:t>
            </a:r>
            <a:r>
              <a:rPr lang="zh-CN" altLang="en-US" dirty="0">
                <a:latin typeface="Microsoft YaHei" panose="020B0503020204020204" pitchFamily="34" charset="-122"/>
                <a:ea typeface="Microsoft YaHei" panose="020B0503020204020204" pitchFamily="34" charset="-122"/>
              </a:rPr>
              <a:t> </a:t>
            </a:r>
            <a:r>
              <a:rPr dirty="0" err="1">
                <a:latin typeface="Microsoft YaHei" panose="020B0503020204020204" pitchFamily="34" charset="-122"/>
                <a:ea typeface="Microsoft YaHei" panose="020B0503020204020204" pitchFamily="34" charset="-122"/>
              </a:rPr>
              <a:t>中</a:t>
            </a:r>
            <a:r>
              <a:rPr lang="zh-CN" altLang="en-US" dirty="0">
                <a:latin typeface="Microsoft YaHei" panose="020B0503020204020204" pitchFamily="34" charset="-122"/>
                <a:ea typeface="Microsoft YaHei" panose="020B0503020204020204" pitchFamily="34" charset="-122"/>
              </a:rPr>
              <a:t>。</a:t>
            </a:r>
            <a:endParaRPr lang="en-US" altLang="zh-CN" dirty="0">
              <a:latin typeface="Microsoft YaHei" panose="020B0503020204020204" pitchFamily="34" charset="-122"/>
              <a:ea typeface="Microsoft YaHei" panose="020B0503020204020204" pitchFamily="34" charset="-122"/>
            </a:endParaRPr>
          </a:p>
          <a:p>
            <a:pPr marL="889000" indent="-889000">
              <a:buSzPct val="100000"/>
              <a:buAutoNum type="arabicPeriod"/>
            </a:pPr>
            <a:r>
              <a:rPr lang="en-US" altLang="zh-CN" dirty="0" err="1">
                <a:latin typeface="Microsoft YaHei" panose="020B0503020204020204" pitchFamily="34" charset="-122"/>
                <a:ea typeface="Microsoft YaHei" panose="020B0503020204020204" pitchFamily="34" charset="-122"/>
              </a:rPr>
              <a:t>tc</a:t>
            </a:r>
            <a:r>
              <a:rPr lang="zh-CN" altLang="en-US" dirty="0">
                <a:latin typeface="Microsoft YaHei" panose="020B0503020204020204" pitchFamily="34" charset="-122"/>
                <a:ea typeface="Microsoft YaHei" panose="020B0503020204020204" pitchFamily="34" charset="-122"/>
              </a:rPr>
              <a:t> 读取 </a:t>
            </a:r>
            <a:r>
              <a:rPr lang="en-US" altLang="zh-CN" dirty="0">
                <a:latin typeface="Microsoft YaHei" panose="020B0503020204020204" pitchFamily="34" charset="-122"/>
                <a:ea typeface="Microsoft YaHei" panose="020B0503020204020204" pitchFamily="34" charset="-122"/>
              </a:rPr>
              <a:t>map</a:t>
            </a:r>
            <a:r>
              <a:rPr lang="zh-CN" altLang="en-US" dirty="0">
                <a:latin typeface="Microsoft YaHei" panose="020B0503020204020204" pitchFamily="34" charset="-122"/>
                <a:ea typeface="Microsoft YaHei" panose="020B0503020204020204" pitchFamily="34" charset="-122"/>
              </a:rPr>
              <a:t> 中的信息，设置 </a:t>
            </a:r>
            <a:r>
              <a:rPr lang="en-US" altLang="zh-CN" dirty="0" err="1">
                <a:latin typeface="Microsoft YaHei" panose="020B0503020204020204" pitchFamily="34" charset="-122"/>
                <a:ea typeface="Microsoft YaHei" panose="020B0503020204020204" pitchFamily="34" charset="-122"/>
              </a:rPr>
              <a:t>classid</a:t>
            </a:r>
            <a:r>
              <a:rPr lang="zh-CN" altLang="en-US" dirty="0">
                <a:latin typeface="Microsoft YaHei" panose="020B0503020204020204" pitchFamily="34" charset="-122"/>
                <a:ea typeface="Microsoft YaHei" panose="020B0503020204020204" pitchFamily="34" charset="-122"/>
              </a:rPr>
              <a:t>。</a:t>
            </a:r>
            <a:endParaRPr dirty="0">
              <a:latin typeface="Microsoft YaHei" panose="020B0503020204020204" pitchFamily="34" charset="-122"/>
              <a:ea typeface="Microsoft YaHei" panose="020B0503020204020204" pitchFamily="34" charset="-122"/>
            </a:endParaRPr>
          </a:p>
        </p:txBody>
      </p:sp>
      <p:sp>
        <p:nvSpPr>
          <p:cNvPr id="4" name="TC-BPF介绍">
            <a:extLst>
              <a:ext uri="{FF2B5EF4-FFF2-40B4-BE49-F238E27FC236}">
                <a16:creationId xmlns:a16="http://schemas.microsoft.com/office/drawing/2014/main" id="{042E9180-FE55-CC48-BB80-17F33B30069D}"/>
              </a:ext>
            </a:extLst>
          </p:cNvPr>
          <p:cNvSpPr txBox="1">
            <a:spLocks/>
          </p:cNvSpPr>
          <p:nvPr/>
        </p:nvSpPr>
        <p:spPr>
          <a:xfrm>
            <a:off x="1531963" y="1011560"/>
            <a:ext cx="12192001" cy="1782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t">
            <a:normAutofit/>
          </a:bodyPr>
          <a:lstStyle>
            <a:lvl1pPr marL="0" marR="0" indent="0" algn="l" defTabSz="2389572" rtl="0" latinLnBrk="0">
              <a:lnSpc>
                <a:spcPct val="80000"/>
              </a:lnSpc>
              <a:spcBef>
                <a:spcPts val="0"/>
              </a:spcBef>
              <a:spcAft>
                <a:spcPts val="0"/>
              </a:spcAft>
              <a:buClrTx/>
              <a:buSzTx/>
              <a:buFontTx/>
              <a:buNone/>
              <a:tabLst/>
              <a:defRPr sz="9408" b="1" i="0" u="none" strike="noStrike" cap="none" spc="-188" baseline="0">
                <a:solidFill>
                  <a:srgbClr val="000000"/>
                </a:solidFill>
                <a:uFillTx/>
                <a:latin typeface="+mn-lt"/>
                <a:ea typeface="+mn-ea"/>
                <a:cs typeface="+mn-cs"/>
                <a:sym typeface="Helvetica"/>
              </a:defRPr>
            </a:lvl1pPr>
            <a:lvl2pPr marL="0" marR="0" indent="4572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2pPr>
            <a:lvl3pPr marL="0" marR="0" indent="9144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3pPr>
            <a:lvl4pPr marL="0" marR="0" indent="13716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4pPr>
            <a:lvl5pPr marL="0" marR="0" indent="18288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5pPr>
            <a:lvl6pPr marL="0" marR="0" indent="22860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6pPr>
            <a:lvl7pPr marL="0" marR="0" indent="27432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7pPr>
            <a:lvl8pPr marL="0" marR="0" indent="32004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8pPr>
            <a:lvl9pPr marL="0" marR="0" indent="36576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9pPr>
          </a:lstStyle>
          <a:p>
            <a:pPr hangingPunct="1"/>
            <a:r>
              <a:rPr lang="zh-CN" altLang="en-US" dirty="0"/>
              <a:t>实践</a:t>
            </a:r>
          </a:p>
        </p:txBody>
      </p:sp>
      <p:sp>
        <p:nvSpPr>
          <p:cNvPr id="5" name="文本框 4">
            <a:extLst>
              <a:ext uri="{FF2B5EF4-FFF2-40B4-BE49-F238E27FC236}">
                <a16:creationId xmlns:a16="http://schemas.microsoft.com/office/drawing/2014/main" id="{2C1C36C8-32CD-FF49-86A9-449AF83B8F42}"/>
              </a:ext>
            </a:extLst>
          </p:cNvPr>
          <p:cNvSpPr txBox="1"/>
          <p:nvPr/>
        </p:nvSpPr>
        <p:spPr>
          <a:xfrm>
            <a:off x="1531963" y="3932533"/>
            <a:ext cx="1949252"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zh-CN" altLang="en-US" sz="4800" dirty="0">
                <a:solidFill>
                  <a:schemeClr val="tx2">
                    <a:lumMod val="10000"/>
                  </a:schemeClr>
                </a:solidFill>
                <a:latin typeface="Microsoft YaHei" panose="020B0503020204020204" pitchFamily="34" charset="-122"/>
                <a:ea typeface="Microsoft YaHei" panose="020B0503020204020204" pitchFamily="34" charset="-122"/>
              </a:rPr>
              <a:t>步骤：</a:t>
            </a:r>
            <a:endParaRPr kumimoji="0" lang="zh-CN" altLang="en-US" sz="480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endParaRPr>
          </a:p>
        </p:txBody>
      </p:sp>
      <p:sp>
        <p:nvSpPr>
          <p:cNvPr id="8" name="文本框 7">
            <a:extLst>
              <a:ext uri="{FF2B5EF4-FFF2-40B4-BE49-F238E27FC236}">
                <a16:creationId xmlns:a16="http://schemas.microsoft.com/office/drawing/2014/main" id="{E0F8574B-DE49-6240-8D29-21E10F8A1F50}"/>
              </a:ext>
            </a:extLst>
          </p:cNvPr>
          <p:cNvSpPr txBox="1"/>
          <p:nvPr/>
        </p:nvSpPr>
        <p:spPr>
          <a:xfrm>
            <a:off x="1469446" y="2794472"/>
            <a:ext cx="5152051"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altLang="zh-CN" sz="4800" dirty="0">
                <a:solidFill>
                  <a:schemeClr val="tx2">
                    <a:lumMod val="10000"/>
                  </a:schemeClr>
                </a:solidFill>
                <a:latin typeface="Microsoft YaHei" panose="020B0503020204020204" pitchFamily="34" charset="-122"/>
                <a:ea typeface="Microsoft YaHei" panose="020B0503020204020204" pitchFamily="34" charset="-122"/>
              </a:rPr>
              <a:t>SQL</a:t>
            </a:r>
            <a:r>
              <a:rPr lang="zh-CN" altLang="en-US" sz="4800" dirty="0">
                <a:solidFill>
                  <a:schemeClr val="tx2">
                    <a:lumMod val="10000"/>
                  </a:schemeClr>
                </a:solidFill>
                <a:latin typeface="Microsoft YaHei" panose="020B0503020204020204" pitchFamily="34" charset="-122"/>
                <a:ea typeface="Microsoft YaHei" panose="020B0503020204020204" pitchFamily="34" charset="-122"/>
              </a:rPr>
              <a:t> </a:t>
            </a:r>
            <a:r>
              <a:rPr kumimoji="0" lang="zh-CN" altLang="en-US"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级别管理带宽</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C-BPF介绍">
            <a:extLst>
              <a:ext uri="{FF2B5EF4-FFF2-40B4-BE49-F238E27FC236}">
                <a16:creationId xmlns:a16="http://schemas.microsoft.com/office/drawing/2014/main" id="{EAC94B64-52C9-314E-9A58-D9E00FA19C5F}"/>
              </a:ext>
            </a:extLst>
          </p:cNvPr>
          <p:cNvSpPr txBox="1">
            <a:spLocks/>
          </p:cNvSpPr>
          <p:nvPr/>
        </p:nvSpPr>
        <p:spPr>
          <a:xfrm>
            <a:off x="1531963" y="1011560"/>
            <a:ext cx="12192001" cy="1782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t">
            <a:normAutofit/>
          </a:bodyPr>
          <a:lstStyle>
            <a:lvl1pPr marL="0" marR="0" indent="0" algn="l" defTabSz="2389572" rtl="0" latinLnBrk="0">
              <a:lnSpc>
                <a:spcPct val="80000"/>
              </a:lnSpc>
              <a:spcBef>
                <a:spcPts val="0"/>
              </a:spcBef>
              <a:spcAft>
                <a:spcPts val="0"/>
              </a:spcAft>
              <a:buClrTx/>
              <a:buSzTx/>
              <a:buFontTx/>
              <a:buNone/>
              <a:tabLst/>
              <a:defRPr sz="9408" b="1" i="0" u="none" strike="noStrike" cap="none" spc="-188" baseline="0">
                <a:solidFill>
                  <a:srgbClr val="000000"/>
                </a:solidFill>
                <a:uFillTx/>
                <a:latin typeface="+mn-lt"/>
                <a:ea typeface="+mn-ea"/>
                <a:cs typeface="+mn-cs"/>
                <a:sym typeface="Helvetica"/>
              </a:defRPr>
            </a:lvl1pPr>
            <a:lvl2pPr marL="0" marR="0" indent="4572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2pPr>
            <a:lvl3pPr marL="0" marR="0" indent="9144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3pPr>
            <a:lvl4pPr marL="0" marR="0" indent="13716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4pPr>
            <a:lvl5pPr marL="0" marR="0" indent="18288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5pPr>
            <a:lvl6pPr marL="0" marR="0" indent="22860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6pPr>
            <a:lvl7pPr marL="0" marR="0" indent="27432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7pPr>
            <a:lvl8pPr marL="0" marR="0" indent="32004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8pPr>
            <a:lvl9pPr marL="0" marR="0" indent="36576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9pPr>
          </a:lstStyle>
          <a:p>
            <a:pPr hangingPunct="1"/>
            <a:r>
              <a:rPr lang="zh-CN" altLang="en-US" dirty="0"/>
              <a:t>实践</a:t>
            </a:r>
          </a:p>
        </p:txBody>
      </p:sp>
      <p:sp>
        <p:nvSpPr>
          <p:cNvPr id="5" name="文本框 4">
            <a:extLst>
              <a:ext uri="{FF2B5EF4-FFF2-40B4-BE49-F238E27FC236}">
                <a16:creationId xmlns:a16="http://schemas.microsoft.com/office/drawing/2014/main" id="{51C86CEF-E2D8-2045-B3FA-A6B0A36668F2}"/>
              </a:ext>
            </a:extLst>
          </p:cNvPr>
          <p:cNvSpPr txBox="1"/>
          <p:nvPr/>
        </p:nvSpPr>
        <p:spPr>
          <a:xfrm>
            <a:off x="1469446" y="2794472"/>
            <a:ext cx="5152051"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altLang="zh-CN" sz="4800" dirty="0">
                <a:solidFill>
                  <a:schemeClr val="tx2">
                    <a:lumMod val="10000"/>
                  </a:schemeClr>
                </a:solidFill>
                <a:latin typeface="Microsoft YaHei" panose="020B0503020204020204" pitchFamily="34" charset="-122"/>
                <a:ea typeface="Microsoft YaHei" panose="020B0503020204020204" pitchFamily="34" charset="-122"/>
              </a:rPr>
              <a:t>SQL</a:t>
            </a:r>
            <a:r>
              <a:rPr lang="zh-CN" altLang="en-US" sz="4800" dirty="0">
                <a:solidFill>
                  <a:schemeClr val="tx2">
                    <a:lumMod val="10000"/>
                  </a:schemeClr>
                </a:solidFill>
                <a:latin typeface="Microsoft YaHei" panose="020B0503020204020204" pitchFamily="34" charset="-122"/>
                <a:ea typeface="Microsoft YaHei" panose="020B0503020204020204" pitchFamily="34" charset="-122"/>
              </a:rPr>
              <a:t> </a:t>
            </a:r>
            <a:r>
              <a:rPr kumimoji="0" lang="zh-CN" altLang="en-US"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级别管理带宽</a:t>
            </a:r>
          </a:p>
        </p:txBody>
      </p:sp>
      <p:pic>
        <p:nvPicPr>
          <p:cNvPr id="3082" name="Picture 10">
            <a:extLst>
              <a:ext uri="{FF2B5EF4-FFF2-40B4-BE49-F238E27FC236}">
                <a16:creationId xmlns:a16="http://schemas.microsoft.com/office/drawing/2014/main" id="{3518637C-7EEB-5240-98CA-CDCE0EE78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5471" y="4279312"/>
            <a:ext cx="15844803" cy="81476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C-BPF介绍">
            <a:extLst>
              <a:ext uri="{FF2B5EF4-FFF2-40B4-BE49-F238E27FC236}">
                <a16:creationId xmlns:a16="http://schemas.microsoft.com/office/drawing/2014/main" id="{042E9180-FE55-CC48-BB80-17F33B30069D}"/>
              </a:ext>
            </a:extLst>
          </p:cNvPr>
          <p:cNvSpPr txBox="1">
            <a:spLocks/>
          </p:cNvSpPr>
          <p:nvPr/>
        </p:nvSpPr>
        <p:spPr>
          <a:xfrm>
            <a:off x="1531963" y="1011560"/>
            <a:ext cx="12192001" cy="1782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t">
            <a:normAutofit/>
          </a:bodyPr>
          <a:lstStyle>
            <a:lvl1pPr marL="0" marR="0" indent="0" algn="l" defTabSz="2389572" rtl="0" latinLnBrk="0">
              <a:lnSpc>
                <a:spcPct val="80000"/>
              </a:lnSpc>
              <a:spcBef>
                <a:spcPts val="0"/>
              </a:spcBef>
              <a:spcAft>
                <a:spcPts val="0"/>
              </a:spcAft>
              <a:buClrTx/>
              <a:buSzTx/>
              <a:buFontTx/>
              <a:buNone/>
              <a:tabLst/>
              <a:defRPr sz="9408" b="1" i="0" u="none" strike="noStrike" cap="none" spc="-188" baseline="0">
                <a:solidFill>
                  <a:srgbClr val="000000"/>
                </a:solidFill>
                <a:uFillTx/>
                <a:latin typeface="+mn-lt"/>
                <a:ea typeface="+mn-ea"/>
                <a:cs typeface="+mn-cs"/>
                <a:sym typeface="Helvetica"/>
              </a:defRPr>
            </a:lvl1pPr>
            <a:lvl2pPr marL="0" marR="0" indent="4572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2pPr>
            <a:lvl3pPr marL="0" marR="0" indent="9144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3pPr>
            <a:lvl4pPr marL="0" marR="0" indent="13716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4pPr>
            <a:lvl5pPr marL="0" marR="0" indent="18288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5pPr>
            <a:lvl6pPr marL="0" marR="0" indent="22860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6pPr>
            <a:lvl7pPr marL="0" marR="0" indent="27432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7pPr>
            <a:lvl8pPr marL="0" marR="0" indent="32004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8pPr>
            <a:lvl9pPr marL="0" marR="0" indent="36576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9pPr>
          </a:lstStyle>
          <a:p>
            <a:pPr hangingPunct="1"/>
            <a:r>
              <a:rPr lang="zh-CN" altLang="en-US" dirty="0"/>
              <a:t>实践</a:t>
            </a:r>
          </a:p>
        </p:txBody>
      </p:sp>
      <p:sp>
        <p:nvSpPr>
          <p:cNvPr id="8" name="文本框 7">
            <a:extLst>
              <a:ext uri="{FF2B5EF4-FFF2-40B4-BE49-F238E27FC236}">
                <a16:creationId xmlns:a16="http://schemas.microsoft.com/office/drawing/2014/main" id="{E0F8574B-DE49-6240-8D29-21E10F8A1F50}"/>
              </a:ext>
            </a:extLst>
          </p:cNvPr>
          <p:cNvSpPr txBox="1"/>
          <p:nvPr/>
        </p:nvSpPr>
        <p:spPr>
          <a:xfrm>
            <a:off x="1469446" y="2794472"/>
            <a:ext cx="5152051"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altLang="zh-CN" sz="4800" dirty="0">
                <a:solidFill>
                  <a:schemeClr val="tx2">
                    <a:lumMod val="10000"/>
                  </a:schemeClr>
                </a:solidFill>
                <a:latin typeface="Microsoft YaHei" panose="020B0503020204020204" pitchFamily="34" charset="-122"/>
                <a:ea typeface="Microsoft YaHei" panose="020B0503020204020204" pitchFamily="34" charset="-122"/>
              </a:rPr>
              <a:t>SQL</a:t>
            </a:r>
            <a:r>
              <a:rPr lang="zh-CN" altLang="en-US" sz="4800" dirty="0">
                <a:solidFill>
                  <a:schemeClr val="tx2">
                    <a:lumMod val="10000"/>
                  </a:schemeClr>
                </a:solidFill>
                <a:latin typeface="Microsoft YaHei" panose="020B0503020204020204" pitchFamily="34" charset="-122"/>
                <a:ea typeface="Microsoft YaHei" panose="020B0503020204020204" pitchFamily="34" charset="-122"/>
              </a:rPr>
              <a:t> </a:t>
            </a:r>
            <a:r>
              <a:rPr kumimoji="0" lang="zh-CN" altLang="en-US"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级别管理带宽</a:t>
            </a:r>
          </a:p>
        </p:txBody>
      </p:sp>
      <p:sp>
        <p:nvSpPr>
          <p:cNvPr id="3" name="文本占位符 2">
            <a:extLst>
              <a:ext uri="{FF2B5EF4-FFF2-40B4-BE49-F238E27FC236}">
                <a16:creationId xmlns:a16="http://schemas.microsoft.com/office/drawing/2014/main" id="{526B13BF-E35A-4941-B111-E8A77572074A}"/>
              </a:ext>
            </a:extLst>
          </p:cNvPr>
          <p:cNvSpPr>
            <a:spLocks noGrp="1"/>
          </p:cNvSpPr>
          <p:nvPr>
            <p:ph type="body" sz="quarter" idx="21"/>
          </p:nvPr>
        </p:nvSpPr>
        <p:spPr>
          <a:xfrm>
            <a:off x="1469446" y="4577384"/>
            <a:ext cx="21890567" cy="8378192"/>
          </a:xfrm>
        </p:spPr>
        <p:txBody>
          <a:bodyPr/>
          <a:lstStyle/>
          <a:p>
            <a:pPr marL="914400" indent="-914400">
              <a:lnSpc>
                <a:spcPct val="100000"/>
              </a:lnSpc>
              <a:buAutoNum type="arabicPeriod"/>
            </a:pPr>
            <a:r>
              <a:rPr lang="zh-CN" altLang="en-US" dirty="0"/>
              <a:t>只读取 </a:t>
            </a:r>
            <a:r>
              <a:rPr lang="en-US" altLang="zh-CN" dirty="0"/>
              <a:t>COM_QUERY</a:t>
            </a:r>
            <a:r>
              <a:rPr lang="zh-CN" altLang="en-US" dirty="0"/>
              <a:t> 类型的语句。</a:t>
            </a:r>
            <a:endParaRPr lang="en-US" altLang="zh-CN" dirty="0"/>
          </a:p>
          <a:p>
            <a:pPr>
              <a:lnSpc>
                <a:spcPct val="100000"/>
              </a:lnSpc>
            </a:pPr>
            <a:r>
              <a:rPr lang="en-US" altLang="zh-CN" dirty="0"/>
              <a:t>2.</a:t>
            </a:r>
            <a:r>
              <a:rPr lang="zh-CN" altLang="en-US" dirty="0"/>
              <a:t> 为了避免 </a:t>
            </a:r>
            <a:r>
              <a:rPr lang="en-US" altLang="zh-CN" dirty="0"/>
              <a:t>512KB</a:t>
            </a:r>
            <a:r>
              <a:rPr lang="zh-CN" altLang="en-US" dirty="0"/>
              <a:t> 的栈限制， 使用 </a:t>
            </a:r>
            <a:r>
              <a:rPr lang="en-US" altLang="zh-CN" dirty="0" err="1"/>
              <a:t>bpf_tail_call</a:t>
            </a:r>
            <a:r>
              <a:rPr lang="en-US" altLang="zh-CN" dirty="0"/>
              <a:t> </a:t>
            </a:r>
            <a:r>
              <a:rPr lang="zh-CN" altLang="en-US" dirty="0"/>
              <a:t>读取及将 </a:t>
            </a:r>
            <a:r>
              <a:rPr lang="en-US" altLang="zh-CN" dirty="0"/>
              <a:t>SQL</a:t>
            </a:r>
            <a:r>
              <a:rPr lang="zh-CN" altLang="en-US" dirty="0"/>
              <a:t> 语句写入到 </a:t>
            </a:r>
            <a:r>
              <a:rPr lang="en-US" altLang="zh-CN" dirty="0"/>
              <a:t>BPF_MAP_TYPE_ARRAY </a:t>
            </a:r>
            <a:r>
              <a:rPr lang="zh-CN" altLang="en-US" dirty="0"/>
              <a:t>中。</a:t>
            </a:r>
          </a:p>
        </p:txBody>
      </p:sp>
    </p:spTree>
    <p:extLst>
      <p:ext uri="{BB962C8B-B14F-4D97-AF65-F5344CB8AC3E}">
        <p14:creationId xmlns:p14="http://schemas.microsoft.com/office/powerpoint/2010/main" val="1210637343"/>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C-BPF介绍">
            <a:extLst>
              <a:ext uri="{FF2B5EF4-FFF2-40B4-BE49-F238E27FC236}">
                <a16:creationId xmlns:a16="http://schemas.microsoft.com/office/drawing/2014/main" id="{EAC94B64-52C9-314E-9A58-D9E00FA19C5F}"/>
              </a:ext>
            </a:extLst>
          </p:cNvPr>
          <p:cNvSpPr txBox="1">
            <a:spLocks/>
          </p:cNvSpPr>
          <p:nvPr/>
        </p:nvSpPr>
        <p:spPr>
          <a:xfrm>
            <a:off x="1531963" y="1011560"/>
            <a:ext cx="12192001" cy="1782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t">
            <a:normAutofit/>
          </a:bodyPr>
          <a:lstStyle>
            <a:lvl1pPr marL="0" marR="0" indent="0" algn="l" defTabSz="2389572" rtl="0" latinLnBrk="0">
              <a:lnSpc>
                <a:spcPct val="80000"/>
              </a:lnSpc>
              <a:spcBef>
                <a:spcPts val="0"/>
              </a:spcBef>
              <a:spcAft>
                <a:spcPts val="0"/>
              </a:spcAft>
              <a:buClrTx/>
              <a:buSzTx/>
              <a:buFontTx/>
              <a:buNone/>
              <a:tabLst/>
              <a:defRPr sz="9408" b="1" i="0" u="none" strike="noStrike" cap="none" spc="-188" baseline="0">
                <a:solidFill>
                  <a:srgbClr val="000000"/>
                </a:solidFill>
                <a:uFillTx/>
                <a:latin typeface="+mn-lt"/>
                <a:ea typeface="+mn-ea"/>
                <a:cs typeface="+mn-cs"/>
                <a:sym typeface="Helvetica"/>
              </a:defRPr>
            </a:lvl1pPr>
            <a:lvl2pPr marL="0" marR="0" indent="4572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2pPr>
            <a:lvl3pPr marL="0" marR="0" indent="9144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3pPr>
            <a:lvl4pPr marL="0" marR="0" indent="13716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4pPr>
            <a:lvl5pPr marL="0" marR="0" indent="18288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5pPr>
            <a:lvl6pPr marL="0" marR="0" indent="22860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6pPr>
            <a:lvl7pPr marL="0" marR="0" indent="27432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7pPr>
            <a:lvl8pPr marL="0" marR="0" indent="32004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8pPr>
            <a:lvl9pPr marL="0" marR="0" indent="36576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9pPr>
          </a:lstStyle>
          <a:p>
            <a:pPr hangingPunct="1"/>
            <a:r>
              <a:rPr lang="zh-CN" altLang="en-US" dirty="0"/>
              <a:t>实践</a:t>
            </a:r>
          </a:p>
        </p:txBody>
      </p:sp>
      <p:sp>
        <p:nvSpPr>
          <p:cNvPr id="5" name="文本框 4">
            <a:extLst>
              <a:ext uri="{FF2B5EF4-FFF2-40B4-BE49-F238E27FC236}">
                <a16:creationId xmlns:a16="http://schemas.microsoft.com/office/drawing/2014/main" id="{51C86CEF-E2D8-2045-B3FA-A6B0A36668F2}"/>
              </a:ext>
            </a:extLst>
          </p:cNvPr>
          <p:cNvSpPr txBox="1"/>
          <p:nvPr/>
        </p:nvSpPr>
        <p:spPr>
          <a:xfrm>
            <a:off x="1463034" y="2794472"/>
            <a:ext cx="5164875"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altLang="zh-CN"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APP</a:t>
            </a:r>
            <a:r>
              <a:rPr kumimoji="0" lang="zh-CN" altLang="en-US"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 级别管理带宽</a:t>
            </a:r>
          </a:p>
        </p:txBody>
      </p:sp>
      <p:sp>
        <p:nvSpPr>
          <p:cNvPr id="6" name="文本框 5">
            <a:extLst>
              <a:ext uri="{FF2B5EF4-FFF2-40B4-BE49-F238E27FC236}">
                <a16:creationId xmlns:a16="http://schemas.microsoft.com/office/drawing/2014/main" id="{94CEC860-0551-5440-BDA1-DD7F26F385D5}"/>
              </a:ext>
            </a:extLst>
          </p:cNvPr>
          <p:cNvSpPr txBox="1"/>
          <p:nvPr/>
        </p:nvSpPr>
        <p:spPr>
          <a:xfrm>
            <a:off x="1531963" y="3932533"/>
            <a:ext cx="1949252"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zh-CN" altLang="en-US" sz="4800" dirty="0">
                <a:solidFill>
                  <a:schemeClr val="tx2">
                    <a:lumMod val="10000"/>
                  </a:schemeClr>
                </a:solidFill>
                <a:latin typeface="Microsoft YaHei" panose="020B0503020204020204" pitchFamily="34" charset="-122"/>
                <a:ea typeface="Microsoft YaHei" panose="020B0503020204020204" pitchFamily="34" charset="-122"/>
              </a:rPr>
              <a:t>步骤：</a:t>
            </a:r>
            <a:endParaRPr kumimoji="0" lang="zh-CN" altLang="en-US" sz="480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endParaRPr>
          </a:p>
        </p:txBody>
      </p:sp>
      <p:sp>
        <p:nvSpPr>
          <p:cNvPr id="8" name="文本框 7">
            <a:extLst>
              <a:ext uri="{FF2B5EF4-FFF2-40B4-BE49-F238E27FC236}">
                <a16:creationId xmlns:a16="http://schemas.microsoft.com/office/drawing/2014/main" id="{7D19E90A-7649-4D44-9251-D5D880AE335A}"/>
              </a:ext>
            </a:extLst>
          </p:cNvPr>
          <p:cNvSpPr txBox="1"/>
          <p:nvPr/>
        </p:nvSpPr>
        <p:spPr>
          <a:xfrm>
            <a:off x="1531963" y="5329376"/>
            <a:ext cx="14669080" cy="30572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altLang="zh-CN"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1.</a:t>
            </a:r>
            <a:r>
              <a:rPr kumimoji="0" lang="zh-CN" altLang="en-US"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 根据配置文件创建相关 </a:t>
            </a:r>
            <a:r>
              <a:rPr kumimoji="0" lang="en-US" altLang="zh-CN" sz="4800" b="0" i="0" u="none" strike="noStrike" cap="none" spc="0" normalizeH="0" baseline="0" dirty="0" err="1">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qd</a:t>
            </a:r>
            <a:r>
              <a:rPr lang="en-US" altLang="zh-CN" sz="4800" dirty="0" err="1">
                <a:solidFill>
                  <a:schemeClr val="tx2">
                    <a:lumMod val="10000"/>
                  </a:schemeClr>
                </a:solidFill>
                <a:latin typeface="Microsoft YaHei" panose="020B0503020204020204" pitchFamily="34" charset="-122"/>
                <a:ea typeface="Microsoft YaHei" panose="020B0503020204020204" pitchFamily="34" charset="-122"/>
              </a:rPr>
              <a:t>isc</a:t>
            </a:r>
            <a:r>
              <a:rPr lang="zh-CN" altLang="en-US" sz="4800" dirty="0">
                <a:solidFill>
                  <a:schemeClr val="tx2">
                    <a:lumMod val="10000"/>
                  </a:schemeClr>
                </a:solidFill>
                <a:latin typeface="Microsoft YaHei" panose="020B0503020204020204" pitchFamily="34" charset="-122"/>
                <a:ea typeface="Microsoft YaHei" panose="020B0503020204020204" pitchFamily="34" charset="-122"/>
              </a:rPr>
              <a:t>， </a:t>
            </a:r>
            <a:r>
              <a:rPr lang="en-US" altLang="zh-CN" sz="4800" dirty="0">
                <a:solidFill>
                  <a:schemeClr val="tx2">
                    <a:lumMod val="10000"/>
                  </a:schemeClr>
                </a:solidFill>
                <a:latin typeface="Microsoft YaHei" panose="020B0503020204020204" pitchFamily="34" charset="-122"/>
                <a:ea typeface="Microsoft YaHei" panose="020B0503020204020204" pitchFamily="34" charset="-122"/>
              </a:rPr>
              <a:t>class</a:t>
            </a:r>
            <a:r>
              <a:rPr lang="zh-CN" altLang="en-US" sz="4800" dirty="0">
                <a:solidFill>
                  <a:schemeClr val="tx2">
                    <a:lumMod val="10000"/>
                  </a:schemeClr>
                </a:solidFill>
                <a:latin typeface="Microsoft YaHei" panose="020B0503020204020204" pitchFamily="34" charset="-122"/>
                <a:ea typeface="Microsoft YaHei" panose="020B0503020204020204" pitchFamily="34" charset="-122"/>
              </a:rPr>
              <a:t>。</a:t>
            </a:r>
            <a:endParaRPr lang="en-US" altLang="zh-CN" sz="4800" dirty="0">
              <a:solidFill>
                <a:schemeClr val="tx2">
                  <a:lumMod val="10000"/>
                </a:schemeClr>
              </a:solidFill>
              <a:latin typeface="Microsoft YaHei" panose="020B0503020204020204" pitchFamily="34" charset="-122"/>
              <a:ea typeface="Microsoft YaHei" panose="020B0503020204020204" pitchFamily="34" charset="-122"/>
            </a:endParaRPr>
          </a:p>
          <a:p>
            <a:pPr marL="0" marR="0" indent="0" algn="l" defTabSz="2438338" rtl="0" fontAlgn="auto" latinLnBrk="0" hangingPunct="0">
              <a:lnSpc>
                <a:spcPct val="200000"/>
              </a:lnSpc>
              <a:spcBef>
                <a:spcPts val="0"/>
              </a:spcBef>
              <a:spcAft>
                <a:spcPts val="0"/>
              </a:spcAft>
              <a:buClrTx/>
              <a:buSzTx/>
              <a:buFontTx/>
              <a:buNone/>
              <a:tabLst/>
            </a:pPr>
            <a:r>
              <a:rPr kumimoji="0" lang="en-US" altLang="zh-CN"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2.</a:t>
            </a:r>
            <a:r>
              <a:rPr kumimoji="0" lang="zh-CN" altLang="en-US"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 把 </a:t>
            </a:r>
            <a:r>
              <a:rPr lang="en-US" altLang="zh-CN" sz="4800" dirty="0">
                <a:solidFill>
                  <a:schemeClr val="tx2">
                    <a:lumMod val="10000"/>
                  </a:schemeClr>
                </a:solidFill>
                <a:latin typeface="Microsoft YaHei" panose="020B0503020204020204" pitchFamily="34" charset="-122"/>
                <a:ea typeface="Microsoft YaHei" panose="020B0503020204020204" pitchFamily="34" charset="-122"/>
              </a:rPr>
              <a:t>app</a:t>
            </a:r>
            <a:r>
              <a:rPr kumimoji="0" lang="zh-CN" altLang="en-US"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 对应的 </a:t>
            </a:r>
            <a:r>
              <a:rPr kumimoji="0" lang="en-US" altLang="zh-CN"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endpoint</a:t>
            </a:r>
            <a:r>
              <a:rPr lang="zh-CN" altLang="en-US" sz="4800" dirty="0">
                <a:solidFill>
                  <a:schemeClr val="tx2">
                    <a:lumMod val="10000"/>
                  </a:schemeClr>
                </a:solidFill>
                <a:latin typeface="Microsoft YaHei" panose="020B0503020204020204" pitchFamily="34" charset="-122"/>
                <a:ea typeface="Microsoft YaHei" panose="020B0503020204020204" pitchFamily="34" charset="-122"/>
              </a:rPr>
              <a:t> 及 </a:t>
            </a:r>
            <a:r>
              <a:rPr lang="en-US" altLang="zh-CN" sz="4800" dirty="0" err="1">
                <a:solidFill>
                  <a:schemeClr val="tx2">
                    <a:lumMod val="10000"/>
                  </a:schemeClr>
                </a:solidFill>
                <a:latin typeface="Microsoft YaHei" panose="020B0503020204020204" pitchFamily="34" charset="-122"/>
                <a:ea typeface="Microsoft YaHei" panose="020B0503020204020204" pitchFamily="34" charset="-122"/>
              </a:rPr>
              <a:t>classid</a:t>
            </a:r>
            <a:r>
              <a:rPr kumimoji="0" lang="zh-CN" altLang="en-US"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 写入到 </a:t>
            </a:r>
            <a:r>
              <a:rPr kumimoji="0" lang="en-US" altLang="zh-CN"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map</a:t>
            </a:r>
            <a:r>
              <a:rPr kumimoji="0" lang="zh-CN" altLang="en-US"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a:t>
            </a:r>
            <a:endParaRPr kumimoji="0" lang="en-US" altLang="zh-CN"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endParaRPr>
          </a:p>
          <a:p>
            <a:pPr marL="0" marR="0" indent="0" algn="l" defTabSz="2438338" rtl="0" fontAlgn="auto" latinLnBrk="0" hangingPunct="0">
              <a:lnSpc>
                <a:spcPct val="100000"/>
              </a:lnSpc>
              <a:spcBef>
                <a:spcPts val="0"/>
              </a:spcBef>
              <a:spcAft>
                <a:spcPts val="0"/>
              </a:spcAft>
              <a:buClrTx/>
              <a:buSzTx/>
              <a:buFontTx/>
              <a:buNone/>
              <a:tabLst/>
            </a:pPr>
            <a:r>
              <a:rPr lang="en-US" altLang="zh-CN" sz="4800" dirty="0">
                <a:solidFill>
                  <a:schemeClr val="tx2">
                    <a:lumMod val="10000"/>
                  </a:schemeClr>
                </a:solidFill>
                <a:latin typeface="Microsoft YaHei" panose="020B0503020204020204" pitchFamily="34" charset="-122"/>
                <a:ea typeface="Microsoft YaHei" panose="020B0503020204020204" pitchFamily="34" charset="-122"/>
              </a:rPr>
              <a:t>3.</a:t>
            </a:r>
            <a:r>
              <a:rPr lang="zh-CN" altLang="en-US" sz="4800" dirty="0">
                <a:solidFill>
                  <a:schemeClr val="tx2">
                    <a:lumMod val="10000"/>
                  </a:schemeClr>
                </a:solidFill>
                <a:latin typeface="Microsoft YaHei" panose="020B0503020204020204" pitchFamily="34" charset="-122"/>
                <a:ea typeface="Microsoft YaHei" panose="020B0503020204020204" pitchFamily="34" charset="-122"/>
              </a:rPr>
              <a:t> </a:t>
            </a:r>
            <a:r>
              <a:rPr lang="en-US" altLang="zh-CN" sz="4800" dirty="0">
                <a:solidFill>
                  <a:schemeClr val="tx2">
                    <a:lumMod val="10000"/>
                  </a:schemeClr>
                </a:solidFill>
                <a:latin typeface="Microsoft YaHei" panose="020B0503020204020204" pitchFamily="34" charset="-122"/>
                <a:ea typeface="Microsoft YaHei" panose="020B0503020204020204" pitchFamily="34" charset="-122"/>
              </a:rPr>
              <a:t>Tc</a:t>
            </a:r>
            <a:r>
              <a:rPr lang="zh-CN" altLang="en-US" sz="4800" dirty="0">
                <a:solidFill>
                  <a:schemeClr val="tx2">
                    <a:lumMod val="10000"/>
                  </a:schemeClr>
                </a:solidFill>
                <a:latin typeface="Microsoft YaHei" panose="020B0503020204020204" pitchFamily="34" charset="-122"/>
                <a:ea typeface="Microsoft YaHei" panose="020B0503020204020204" pitchFamily="34" charset="-122"/>
              </a:rPr>
              <a:t> 读取 </a:t>
            </a:r>
            <a:r>
              <a:rPr lang="en-US" altLang="zh-CN" sz="4800" dirty="0">
                <a:solidFill>
                  <a:schemeClr val="tx2">
                    <a:lumMod val="10000"/>
                  </a:schemeClr>
                </a:solidFill>
                <a:latin typeface="Microsoft YaHei" panose="020B0503020204020204" pitchFamily="34" charset="-122"/>
                <a:ea typeface="Microsoft YaHei" panose="020B0503020204020204" pitchFamily="34" charset="-122"/>
              </a:rPr>
              <a:t>map</a:t>
            </a:r>
            <a:r>
              <a:rPr lang="zh-CN" altLang="en-US" sz="4800" dirty="0">
                <a:solidFill>
                  <a:schemeClr val="tx2">
                    <a:lumMod val="10000"/>
                  </a:schemeClr>
                </a:solidFill>
                <a:latin typeface="Microsoft YaHei" panose="020B0503020204020204" pitchFamily="34" charset="-122"/>
                <a:ea typeface="Microsoft YaHei" panose="020B0503020204020204" pitchFamily="34" charset="-122"/>
              </a:rPr>
              <a:t> 中信息设置 </a:t>
            </a:r>
            <a:r>
              <a:rPr lang="en-US" altLang="zh-CN" sz="4800" dirty="0" err="1">
                <a:solidFill>
                  <a:schemeClr val="tx2">
                    <a:lumMod val="10000"/>
                  </a:schemeClr>
                </a:solidFill>
                <a:latin typeface="Microsoft YaHei" panose="020B0503020204020204" pitchFamily="34" charset="-122"/>
                <a:ea typeface="Microsoft YaHei" panose="020B0503020204020204" pitchFamily="34" charset="-122"/>
              </a:rPr>
              <a:t>classid</a:t>
            </a:r>
            <a:endParaRPr kumimoji="0" lang="zh-CN" altLang="en-US"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endParaRPr>
          </a:p>
        </p:txBody>
      </p:sp>
    </p:spTree>
    <p:extLst>
      <p:ext uri="{BB962C8B-B14F-4D97-AF65-F5344CB8AC3E}">
        <p14:creationId xmlns:p14="http://schemas.microsoft.com/office/powerpoint/2010/main" val="303587000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C-BPF介绍">
            <a:extLst>
              <a:ext uri="{FF2B5EF4-FFF2-40B4-BE49-F238E27FC236}">
                <a16:creationId xmlns:a16="http://schemas.microsoft.com/office/drawing/2014/main" id="{EAC94B64-52C9-314E-9A58-D9E00FA19C5F}"/>
              </a:ext>
            </a:extLst>
          </p:cNvPr>
          <p:cNvSpPr txBox="1">
            <a:spLocks/>
          </p:cNvSpPr>
          <p:nvPr/>
        </p:nvSpPr>
        <p:spPr>
          <a:xfrm>
            <a:off x="1531963" y="1011560"/>
            <a:ext cx="12192001" cy="1782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normAutofit/>
          </a:bodyPr>
          <a:lstStyle>
            <a:lvl1pPr marL="0" marR="0" indent="0" algn="l" defTabSz="2389572" rtl="0" latinLnBrk="0">
              <a:lnSpc>
                <a:spcPct val="80000"/>
              </a:lnSpc>
              <a:spcBef>
                <a:spcPts val="0"/>
              </a:spcBef>
              <a:spcAft>
                <a:spcPts val="0"/>
              </a:spcAft>
              <a:buClrTx/>
              <a:buSzTx/>
              <a:buFontTx/>
              <a:buNone/>
              <a:tabLst/>
              <a:defRPr sz="9408" b="1" i="0" u="none" strike="noStrike" cap="none" spc="-188" baseline="0">
                <a:solidFill>
                  <a:srgbClr val="000000"/>
                </a:solidFill>
                <a:uFillTx/>
                <a:latin typeface="+mn-lt"/>
                <a:ea typeface="+mn-ea"/>
                <a:cs typeface="+mn-cs"/>
                <a:sym typeface="Helvetica"/>
              </a:defRPr>
            </a:lvl1pPr>
            <a:lvl2pPr marL="0" marR="0" indent="4572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2pPr>
            <a:lvl3pPr marL="0" marR="0" indent="9144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3pPr>
            <a:lvl4pPr marL="0" marR="0" indent="13716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4pPr>
            <a:lvl5pPr marL="0" marR="0" indent="18288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5pPr>
            <a:lvl6pPr marL="0" marR="0" indent="22860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6pPr>
            <a:lvl7pPr marL="0" marR="0" indent="27432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7pPr>
            <a:lvl8pPr marL="0" marR="0" indent="32004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8pPr>
            <a:lvl9pPr marL="0" marR="0" indent="36576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9pPr>
          </a:lstStyle>
          <a:p>
            <a:pPr hangingPunct="1"/>
            <a:r>
              <a:rPr lang="zh-CN" altLang="en-US" dirty="0"/>
              <a:t>实践</a:t>
            </a:r>
          </a:p>
        </p:txBody>
      </p:sp>
      <p:sp>
        <p:nvSpPr>
          <p:cNvPr id="5" name="文本框 4">
            <a:extLst>
              <a:ext uri="{FF2B5EF4-FFF2-40B4-BE49-F238E27FC236}">
                <a16:creationId xmlns:a16="http://schemas.microsoft.com/office/drawing/2014/main" id="{51C86CEF-E2D8-2045-B3FA-A6B0A36668F2}"/>
              </a:ext>
            </a:extLst>
          </p:cNvPr>
          <p:cNvSpPr txBox="1"/>
          <p:nvPr/>
        </p:nvSpPr>
        <p:spPr>
          <a:xfrm>
            <a:off x="1463034" y="2794472"/>
            <a:ext cx="5164875"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altLang="zh-CN"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APP</a:t>
            </a:r>
            <a:r>
              <a:rPr kumimoji="0" lang="zh-CN" altLang="en-US"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 级别管理带宽</a:t>
            </a:r>
          </a:p>
        </p:txBody>
      </p:sp>
      <p:pic>
        <p:nvPicPr>
          <p:cNvPr id="9220" name="Picture 4">
            <a:extLst>
              <a:ext uri="{FF2B5EF4-FFF2-40B4-BE49-F238E27FC236}">
                <a16:creationId xmlns:a16="http://schemas.microsoft.com/office/drawing/2014/main" id="{C1964F10-E9CE-7B43-8441-33180402CB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2437" y="6202388"/>
            <a:ext cx="18399125" cy="2654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21592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C-BPF介绍">
            <a:extLst>
              <a:ext uri="{FF2B5EF4-FFF2-40B4-BE49-F238E27FC236}">
                <a16:creationId xmlns:a16="http://schemas.microsoft.com/office/drawing/2014/main" id="{EAC94B64-52C9-314E-9A58-D9E00FA19C5F}"/>
              </a:ext>
            </a:extLst>
          </p:cNvPr>
          <p:cNvSpPr txBox="1">
            <a:spLocks/>
          </p:cNvSpPr>
          <p:nvPr/>
        </p:nvSpPr>
        <p:spPr>
          <a:xfrm>
            <a:off x="1531963" y="1011560"/>
            <a:ext cx="12192001" cy="1782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normAutofit/>
          </a:bodyPr>
          <a:lstStyle>
            <a:lvl1pPr marL="0" marR="0" indent="0" algn="l" defTabSz="2389572" rtl="0" latinLnBrk="0">
              <a:lnSpc>
                <a:spcPct val="80000"/>
              </a:lnSpc>
              <a:spcBef>
                <a:spcPts val="0"/>
              </a:spcBef>
              <a:spcAft>
                <a:spcPts val="0"/>
              </a:spcAft>
              <a:buClrTx/>
              <a:buSzTx/>
              <a:buFontTx/>
              <a:buNone/>
              <a:tabLst/>
              <a:defRPr sz="9408" b="1" i="0" u="none" strike="noStrike" cap="none" spc="-188" baseline="0">
                <a:solidFill>
                  <a:srgbClr val="000000"/>
                </a:solidFill>
                <a:uFillTx/>
                <a:latin typeface="+mn-lt"/>
                <a:ea typeface="+mn-ea"/>
                <a:cs typeface="+mn-cs"/>
                <a:sym typeface="Helvetica"/>
              </a:defRPr>
            </a:lvl1pPr>
            <a:lvl2pPr marL="0" marR="0" indent="4572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2pPr>
            <a:lvl3pPr marL="0" marR="0" indent="9144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3pPr>
            <a:lvl4pPr marL="0" marR="0" indent="13716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4pPr>
            <a:lvl5pPr marL="0" marR="0" indent="18288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5pPr>
            <a:lvl6pPr marL="0" marR="0" indent="22860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6pPr>
            <a:lvl7pPr marL="0" marR="0" indent="27432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7pPr>
            <a:lvl8pPr marL="0" marR="0" indent="32004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8pPr>
            <a:lvl9pPr marL="0" marR="0" indent="36576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9pPr>
          </a:lstStyle>
          <a:p>
            <a:pPr hangingPunct="1"/>
            <a:r>
              <a:rPr lang="zh-CN" altLang="en-US" dirty="0"/>
              <a:t>实践</a:t>
            </a:r>
          </a:p>
        </p:txBody>
      </p:sp>
      <p:sp>
        <p:nvSpPr>
          <p:cNvPr id="5" name="文本框 4">
            <a:extLst>
              <a:ext uri="{FF2B5EF4-FFF2-40B4-BE49-F238E27FC236}">
                <a16:creationId xmlns:a16="http://schemas.microsoft.com/office/drawing/2014/main" id="{51C86CEF-E2D8-2045-B3FA-A6B0A36668F2}"/>
              </a:ext>
            </a:extLst>
          </p:cNvPr>
          <p:cNvSpPr txBox="1"/>
          <p:nvPr/>
        </p:nvSpPr>
        <p:spPr>
          <a:xfrm>
            <a:off x="1531963" y="2794472"/>
            <a:ext cx="2178481"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altLang="zh-CN"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Tc</a:t>
            </a:r>
            <a:r>
              <a:rPr kumimoji="0" lang="zh-CN" altLang="en-US"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 效果</a:t>
            </a:r>
          </a:p>
        </p:txBody>
      </p:sp>
      <p:pic>
        <p:nvPicPr>
          <p:cNvPr id="10242" name="Picture 2">
            <a:extLst>
              <a:ext uri="{FF2B5EF4-FFF2-40B4-BE49-F238E27FC236}">
                <a16:creationId xmlns:a16="http://schemas.microsoft.com/office/drawing/2014/main" id="{4F60A060-008A-D24F-B35F-A519222F1C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0963" y="4330818"/>
            <a:ext cx="18056224" cy="7532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29600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C-BPF介绍">
            <a:extLst>
              <a:ext uri="{FF2B5EF4-FFF2-40B4-BE49-F238E27FC236}">
                <a16:creationId xmlns:a16="http://schemas.microsoft.com/office/drawing/2014/main" id="{EAC94B64-52C9-314E-9A58-D9E00FA19C5F}"/>
              </a:ext>
            </a:extLst>
          </p:cNvPr>
          <p:cNvSpPr txBox="1">
            <a:spLocks/>
          </p:cNvSpPr>
          <p:nvPr/>
        </p:nvSpPr>
        <p:spPr>
          <a:xfrm>
            <a:off x="1531963" y="1011560"/>
            <a:ext cx="12192001" cy="1782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normAutofit/>
          </a:bodyPr>
          <a:lstStyle>
            <a:lvl1pPr marL="0" marR="0" indent="0" algn="l" defTabSz="2389572" rtl="0" latinLnBrk="0">
              <a:lnSpc>
                <a:spcPct val="80000"/>
              </a:lnSpc>
              <a:spcBef>
                <a:spcPts val="0"/>
              </a:spcBef>
              <a:spcAft>
                <a:spcPts val="0"/>
              </a:spcAft>
              <a:buClrTx/>
              <a:buSzTx/>
              <a:buFontTx/>
              <a:buNone/>
              <a:tabLst/>
              <a:defRPr sz="9408" b="1" i="0" u="none" strike="noStrike" cap="none" spc="-188" baseline="0">
                <a:solidFill>
                  <a:srgbClr val="000000"/>
                </a:solidFill>
                <a:uFillTx/>
                <a:latin typeface="+mn-lt"/>
                <a:ea typeface="+mn-ea"/>
                <a:cs typeface="+mn-cs"/>
                <a:sym typeface="Helvetica"/>
              </a:defRPr>
            </a:lvl1pPr>
            <a:lvl2pPr marL="0" marR="0" indent="4572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2pPr>
            <a:lvl3pPr marL="0" marR="0" indent="9144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3pPr>
            <a:lvl4pPr marL="0" marR="0" indent="13716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4pPr>
            <a:lvl5pPr marL="0" marR="0" indent="18288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5pPr>
            <a:lvl6pPr marL="0" marR="0" indent="22860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6pPr>
            <a:lvl7pPr marL="0" marR="0" indent="27432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7pPr>
            <a:lvl8pPr marL="0" marR="0" indent="32004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8pPr>
            <a:lvl9pPr marL="0" marR="0" indent="36576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9pPr>
          </a:lstStyle>
          <a:p>
            <a:pPr hangingPunct="1"/>
            <a:r>
              <a:rPr lang="zh-CN" altLang="en-US" dirty="0"/>
              <a:t>实践</a:t>
            </a:r>
          </a:p>
        </p:txBody>
      </p:sp>
      <p:sp>
        <p:nvSpPr>
          <p:cNvPr id="5" name="文本框 4">
            <a:extLst>
              <a:ext uri="{FF2B5EF4-FFF2-40B4-BE49-F238E27FC236}">
                <a16:creationId xmlns:a16="http://schemas.microsoft.com/office/drawing/2014/main" id="{51C86CEF-E2D8-2045-B3FA-A6B0A36668F2}"/>
              </a:ext>
            </a:extLst>
          </p:cNvPr>
          <p:cNvSpPr txBox="1"/>
          <p:nvPr/>
        </p:nvSpPr>
        <p:spPr>
          <a:xfrm>
            <a:off x="1531963" y="2866561"/>
            <a:ext cx="5307543"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zh-CN" altLang="en-US"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问题</a:t>
            </a:r>
            <a:r>
              <a:rPr kumimoji="0" lang="en-US" altLang="zh-CN"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1:</a:t>
            </a:r>
            <a:r>
              <a:rPr kumimoji="0" lang="zh-CN" altLang="en-US"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 </a:t>
            </a:r>
            <a:r>
              <a:rPr kumimoji="0" lang="en-US" altLang="zh-CN"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Rust </a:t>
            </a:r>
            <a:r>
              <a:rPr kumimoji="0" lang="en-US" altLang="zh-CN" sz="4800" b="0" i="0" u="none" strike="noStrike" cap="none" spc="0" normalizeH="0" baseline="0" dirty="0" err="1">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aya</a:t>
            </a:r>
            <a:r>
              <a:rPr kumimoji="0" lang="en-US" altLang="zh-CN"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 </a:t>
            </a:r>
            <a:r>
              <a:rPr kumimoji="0" lang="zh-CN" altLang="en-US"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库</a:t>
            </a:r>
          </a:p>
        </p:txBody>
      </p:sp>
      <p:sp>
        <p:nvSpPr>
          <p:cNvPr id="6" name="文本框 5">
            <a:extLst>
              <a:ext uri="{FF2B5EF4-FFF2-40B4-BE49-F238E27FC236}">
                <a16:creationId xmlns:a16="http://schemas.microsoft.com/office/drawing/2014/main" id="{17DC0413-CCE1-154B-BEB8-4574BEF40E10}"/>
              </a:ext>
            </a:extLst>
          </p:cNvPr>
          <p:cNvSpPr txBox="1"/>
          <p:nvPr/>
        </p:nvSpPr>
        <p:spPr>
          <a:xfrm>
            <a:off x="3017384" y="5418640"/>
            <a:ext cx="19888200"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 altLang="zh-CN" sz="4800" dirty="0" err="1">
                <a:solidFill>
                  <a:schemeClr val="tx2">
                    <a:lumMod val="10000"/>
                  </a:schemeClr>
                </a:solidFill>
                <a:latin typeface="Microsoft YaHei" panose="020B0503020204020204" pitchFamily="34" charset="-122"/>
                <a:ea typeface="Microsoft YaHei" panose="020B0503020204020204" pitchFamily="34" charset="-122"/>
              </a:rPr>
              <a:t>RelocationError</a:t>
            </a:r>
            <a:r>
              <a:rPr lang="en" altLang="zh-CN" sz="4800" dirty="0">
                <a:solidFill>
                  <a:schemeClr val="tx2">
                    <a:lumMod val="10000"/>
                  </a:schemeClr>
                </a:solidFill>
                <a:latin typeface="Microsoft YaHei" panose="020B0503020204020204" pitchFamily="34" charset="-122"/>
                <a:ea typeface="Microsoft YaHei" panose="020B0503020204020204" pitchFamily="34" charset="-122"/>
              </a:rPr>
              <a:t> { function: </a:t>
            </a:r>
            <a:r>
              <a:rPr lang="en-US" altLang="zh-CN" sz="4800" dirty="0">
                <a:solidFill>
                  <a:schemeClr val="tx2">
                    <a:lumMod val="10000"/>
                  </a:schemeClr>
                </a:solidFill>
                <a:latin typeface="Microsoft YaHei" panose="020B0503020204020204" pitchFamily="34" charset="-122"/>
                <a:ea typeface="Microsoft YaHei" panose="020B0503020204020204" pitchFamily="34" charset="-122"/>
              </a:rPr>
              <a:t>"</a:t>
            </a:r>
            <a:r>
              <a:rPr lang="en" altLang="zh-CN" sz="4800" dirty="0">
                <a:solidFill>
                  <a:schemeClr val="tx2">
                    <a:lumMod val="10000"/>
                  </a:schemeClr>
                </a:solidFill>
                <a:latin typeface="Microsoft YaHei" panose="020B0503020204020204" pitchFamily="34" charset="-122"/>
                <a:ea typeface="Microsoft YaHei" panose="020B0503020204020204" pitchFamily="34" charset="-122"/>
              </a:rPr>
              <a:t>classifier", error: </a:t>
            </a:r>
            <a:r>
              <a:rPr lang="en" altLang="zh-CN" sz="4800" dirty="0" err="1">
                <a:solidFill>
                  <a:schemeClr val="tx2">
                    <a:lumMod val="10000"/>
                  </a:schemeClr>
                </a:solidFill>
                <a:latin typeface="Microsoft YaHei" panose="020B0503020204020204" pitchFamily="34" charset="-122"/>
                <a:ea typeface="Microsoft YaHei" panose="020B0503020204020204" pitchFamily="34" charset="-122"/>
              </a:rPr>
              <a:t>SectionNotFound</a:t>
            </a:r>
            <a:r>
              <a:rPr lang="en" altLang="zh-CN" sz="4800" dirty="0">
                <a:solidFill>
                  <a:schemeClr val="tx2">
                    <a:lumMod val="10000"/>
                  </a:schemeClr>
                </a:solidFill>
                <a:latin typeface="Microsoft YaHei" panose="020B0503020204020204" pitchFamily="34" charset="-122"/>
                <a:ea typeface="Microsoft YaHei" panose="020B0503020204020204" pitchFamily="34" charset="-122"/>
              </a:rPr>
              <a:t> { </a:t>
            </a:r>
            <a:r>
              <a:rPr lang="en" altLang="zh-CN" sz="4800" dirty="0" err="1">
                <a:solidFill>
                  <a:schemeClr val="tx2">
                    <a:lumMod val="10000"/>
                  </a:schemeClr>
                </a:solidFill>
                <a:latin typeface="Microsoft YaHei" panose="020B0503020204020204" pitchFamily="34" charset="-122"/>
                <a:ea typeface="Microsoft YaHei" panose="020B0503020204020204" pitchFamily="34" charset="-122"/>
              </a:rPr>
              <a:t>section_index</a:t>
            </a:r>
            <a:r>
              <a:rPr lang="en" altLang="zh-CN" sz="4800" dirty="0">
                <a:solidFill>
                  <a:schemeClr val="tx2">
                    <a:lumMod val="10000"/>
                  </a:schemeClr>
                </a:solidFill>
                <a:latin typeface="Microsoft YaHei" panose="020B0503020204020204" pitchFamily="34" charset="-122"/>
                <a:ea typeface="Microsoft YaHei" panose="020B0503020204020204" pitchFamily="34" charset="-122"/>
              </a:rPr>
              <a:t>: 5, </a:t>
            </a:r>
            <a:r>
              <a:rPr lang="en" altLang="zh-CN" sz="4800" dirty="0" err="1">
                <a:solidFill>
                  <a:schemeClr val="tx2">
                    <a:lumMod val="10000"/>
                  </a:schemeClr>
                </a:solidFill>
                <a:latin typeface="Microsoft YaHei" panose="020B0503020204020204" pitchFamily="34" charset="-122"/>
                <a:ea typeface="Microsoft YaHei" panose="020B0503020204020204" pitchFamily="34" charset="-122"/>
              </a:rPr>
              <a:t>symbol_index</a:t>
            </a:r>
            <a:r>
              <a:rPr lang="en" altLang="zh-CN" sz="4800" dirty="0">
                <a:solidFill>
                  <a:schemeClr val="tx2">
                    <a:lumMod val="10000"/>
                  </a:schemeClr>
                </a:solidFill>
                <a:latin typeface="Microsoft YaHei" panose="020B0503020204020204" pitchFamily="34" charset="-122"/>
                <a:ea typeface="Microsoft YaHei" panose="020B0503020204020204" pitchFamily="34" charset="-122"/>
              </a:rPr>
              <a:t>: 4, </a:t>
            </a:r>
            <a:r>
              <a:rPr lang="en" altLang="zh-CN" sz="4800" dirty="0" err="1">
                <a:solidFill>
                  <a:schemeClr val="tx2">
                    <a:lumMod val="10000"/>
                  </a:schemeClr>
                </a:solidFill>
                <a:latin typeface="Microsoft YaHei" panose="020B0503020204020204" pitchFamily="34" charset="-122"/>
                <a:ea typeface="Microsoft YaHei" panose="020B0503020204020204" pitchFamily="34" charset="-122"/>
              </a:rPr>
              <a:t>symbol_name</a:t>
            </a:r>
            <a:r>
              <a:rPr lang="en" altLang="zh-CN" sz="4800" dirty="0">
                <a:solidFill>
                  <a:schemeClr val="tx2">
                    <a:lumMod val="10000"/>
                  </a:schemeClr>
                </a:solidFill>
                <a:latin typeface="Microsoft YaHei" panose="020B0503020204020204" pitchFamily="34" charset="-122"/>
                <a:ea typeface="Microsoft YaHei" panose="020B0503020204020204" pitchFamily="34" charset="-122"/>
              </a:rPr>
              <a:t>: Some(”</a:t>
            </a:r>
            <a:r>
              <a:rPr lang="en" altLang="zh-CN" sz="4800" dirty="0" err="1">
                <a:solidFill>
                  <a:schemeClr val="tx2">
                    <a:lumMod val="10000"/>
                  </a:schemeClr>
                </a:solidFill>
                <a:latin typeface="Microsoft YaHei" panose="020B0503020204020204" pitchFamily="34" charset="-122"/>
                <a:ea typeface="Microsoft YaHei" panose="020B0503020204020204" pitchFamily="34" charset="-122"/>
              </a:rPr>
              <a:t>app_endpoint</a:t>
            </a:r>
            <a:r>
              <a:rPr lang="en" altLang="zh-CN" sz="4800" dirty="0">
                <a:solidFill>
                  <a:schemeClr val="tx2">
                    <a:lumMod val="10000"/>
                  </a:schemeClr>
                </a:solidFill>
                <a:latin typeface="Microsoft YaHei" panose="020B0503020204020204" pitchFamily="34" charset="-122"/>
                <a:ea typeface="Microsoft YaHei" panose="020B0503020204020204" pitchFamily="34" charset="-122"/>
              </a:rPr>
              <a:t>") } }</a:t>
            </a:r>
            <a:endParaRPr lang="zh-CN" altLang="en-US" sz="4800" dirty="0">
              <a:solidFill>
                <a:schemeClr val="tx2">
                  <a:lumMod val="10000"/>
                </a:schemeClr>
              </a:solidFill>
              <a:latin typeface="Microsoft YaHei" panose="020B0503020204020204" pitchFamily="34" charset="-122"/>
              <a:ea typeface="Microsoft YaHei" panose="020B0503020204020204" pitchFamily="34" charset="-122"/>
            </a:endParaRPr>
          </a:p>
        </p:txBody>
      </p:sp>
      <p:sp>
        <p:nvSpPr>
          <p:cNvPr id="7" name="文本框 6">
            <a:extLst>
              <a:ext uri="{FF2B5EF4-FFF2-40B4-BE49-F238E27FC236}">
                <a16:creationId xmlns:a16="http://schemas.microsoft.com/office/drawing/2014/main" id="{DC113A3C-2824-EB40-B4B6-7E39E5470C56}"/>
              </a:ext>
            </a:extLst>
          </p:cNvPr>
          <p:cNvSpPr txBox="1"/>
          <p:nvPr/>
        </p:nvSpPr>
        <p:spPr>
          <a:xfrm>
            <a:off x="1531963" y="4131656"/>
            <a:ext cx="1949252"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zh-CN" altLang="en-US" sz="4800" dirty="0">
                <a:solidFill>
                  <a:schemeClr val="tx2">
                    <a:lumMod val="10000"/>
                  </a:schemeClr>
                </a:solidFill>
                <a:latin typeface="Microsoft YaHei" panose="020B0503020204020204" pitchFamily="34" charset="-122"/>
                <a:ea typeface="Microsoft YaHei" panose="020B0503020204020204" pitchFamily="34" charset="-122"/>
              </a:rPr>
              <a:t>报错：</a:t>
            </a:r>
            <a:endParaRPr kumimoji="0" lang="zh-CN" altLang="en-US"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endParaRPr>
          </a:p>
        </p:txBody>
      </p:sp>
      <p:sp>
        <p:nvSpPr>
          <p:cNvPr id="10" name="文本框 9">
            <a:extLst>
              <a:ext uri="{FF2B5EF4-FFF2-40B4-BE49-F238E27FC236}">
                <a16:creationId xmlns:a16="http://schemas.microsoft.com/office/drawing/2014/main" id="{21B43692-ADD1-7749-8E4E-4F2F021D4A44}"/>
              </a:ext>
            </a:extLst>
          </p:cNvPr>
          <p:cNvSpPr txBox="1"/>
          <p:nvPr/>
        </p:nvSpPr>
        <p:spPr>
          <a:xfrm>
            <a:off x="1531963" y="9437787"/>
            <a:ext cx="1031853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altLang="zh-CN" sz="4800" dirty="0">
                <a:solidFill>
                  <a:schemeClr val="tx2">
                    <a:lumMod val="10000"/>
                  </a:schemeClr>
                </a:solidFill>
                <a:latin typeface="Microsoft YaHei" panose="020B0503020204020204" pitchFamily="34" charset="-122"/>
                <a:ea typeface="Microsoft YaHei" panose="020B0503020204020204" pitchFamily="34" charset="-122"/>
              </a:rPr>
              <a:t>Aya</a:t>
            </a:r>
            <a:r>
              <a:rPr lang="zh-CN" altLang="en-US" sz="4800" dirty="0">
                <a:solidFill>
                  <a:schemeClr val="tx2">
                    <a:lumMod val="10000"/>
                  </a:schemeClr>
                </a:solidFill>
                <a:latin typeface="Microsoft YaHei" panose="020B0503020204020204" pitchFamily="34" charset="-122"/>
                <a:ea typeface="Microsoft YaHei" panose="020B0503020204020204" pitchFamily="34" charset="-122"/>
              </a:rPr>
              <a:t> 库目前不支持  </a:t>
            </a:r>
            <a:r>
              <a:rPr lang="en" altLang="zh-CN" sz="4800" b="0" i="0" dirty="0">
                <a:solidFill>
                  <a:srgbClr val="8250DF"/>
                </a:solidFill>
                <a:effectLst/>
                <a:latin typeface="Microsoft YaHei" panose="020B0503020204020204" pitchFamily="34" charset="-122"/>
                <a:ea typeface="Microsoft YaHei" panose="020B0503020204020204" pitchFamily="34" charset="-122"/>
              </a:rPr>
              <a:t>PIN_GLOBAL_NS</a:t>
            </a:r>
            <a:endParaRPr kumimoji="0" lang="zh-CN" altLang="en-US" sz="2400" b="0" i="0" u="none" strike="noStrike" cap="none" spc="0" normalizeH="0" baseline="0" dirty="0">
              <a:ln>
                <a:noFill/>
              </a:ln>
              <a:solidFill>
                <a:srgbClr val="9C9DA7"/>
              </a:solidFill>
              <a:effectLst/>
              <a:uFillTx/>
              <a:latin typeface="Microsoft YaHei" panose="020B0503020204020204" pitchFamily="34" charset="-122"/>
              <a:ea typeface="Microsoft YaHei" panose="020B0503020204020204" pitchFamily="34" charset="-122"/>
              <a:sym typeface="Helvetica"/>
            </a:endParaRPr>
          </a:p>
        </p:txBody>
      </p:sp>
    </p:spTree>
    <p:extLst>
      <p:ext uri="{BB962C8B-B14F-4D97-AF65-F5344CB8AC3E}">
        <p14:creationId xmlns:p14="http://schemas.microsoft.com/office/powerpoint/2010/main" val="1026204681"/>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C-BPF介绍">
            <a:extLst>
              <a:ext uri="{FF2B5EF4-FFF2-40B4-BE49-F238E27FC236}">
                <a16:creationId xmlns:a16="http://schemas.microsoft.com/office/drawing/2014/main" id="{EAC94B64-52C9-314E-9A58-D9E00FA19C5F}"/>
              </a:ext>
            </a:extLst>
          </p:cNvPr>
          <p:cNvSpPr txBox="1">
            <a:spLocks/>
          </p:cNvSpPr>
          <p:nvPr/>
        </p:nvSpPr>
        <p:spPr>
          <a:xfrm>
            <a:off x="1531963" y="1011560"/>
            <a:ext cx="12192001" cy="1782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normAutofit/>
          </a:bodyPr>
          <a:lstStyle>
            <a:lvl1pPr marL="0" marR="0" indent="0" algn="l" defTabSz="2389572" rtl="0" latinLnBrk="0">
              <a:lnSpc>
                <a:spcPct val="80000"/>
              </a:lnSpc>
              <a:spcBef>
                <a:spcPts val="0"/>
              </a:spcBef>
              <a:spcAft>
                <a:spcPts val="0"/>
              </a:spcAft>
              <a:buClrTx/>
              <a:buSzTx/>
              <a:buFontTx/>
              <a:buNone/>
              <a:tabLst/>
              <a:defRPr sz="9408" b="1" i="0" u="none" strike="noStrike" cap="none" spc="-188" baseline="0">
                <a:solidFill>
                  <a:srgbClr val="000000"/>
                </a:solidFill>
                <a:uFillTx/>
                <a:latin typeface="+mn-lt"/>
                <a:ea typeface="+mn-ea"/>
                <a:cs typeface="+mn-cs"/>
                <a:sym typeface="Helvetica"/>
              </a:defRPr>
            </a:lvl1pPr>
            <a:lvl2pPr marL="0" marR="0" indent="4572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2pPr>
            <a:lvl3pPr marL="0" marR="0" indent="9144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3pPr>
            <a:lvl4pPr marL="0" marR="0" indent="13716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4pPr>
            <a:lvl5pPr marL="0" marR="0" indent="18288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5pPr>
            <a:lvl6pPr marL="0" marR="0" indent="22860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6pPr>
            <a:lvl7pPr marL="0" marR="0" indent="27432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7pPr>
            <a:lvl8pPr marL="0" marR="0" indent="32004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8pPr>
            <a:lvl9pPr marL="0" marR="0" indent="36576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9pPr>
          </a:lstStyle>
          <a:p>
            <a:pPr hangingPunct="1"/>
            <a:r>
              <a:rPr lang="zh-CN" altLang="en-US" dirty="0"/>
              <a:t>实践</a:t>
            </a:r>
          </a:p>
        </p:txBody>
      </p:sp>
      <p:sp>
        <p:nvSpPr>
          <p:cNvPr id="5" name="文本框 4">
            <a:extLst>
              <a:ext uri="{FF2B5EF4-FFF2-40B4-BE49-F238E27FC236}">
                <a16:creationId xmlns:a16="http://schemas.microsoft.com/office/drawing/2014/main" id="{51C86CEF-E2D8-2045-B3FA-A6B0A36668F2}"/>
              </a:ext>
            </a:extLst>
          </p:cNvPr>
          <p:cNvSpPr txBox="1"/>
          <p:nvPr/>
        </p:nvSpPr>
        <p:spPr>
          <a:xfrm>
            <a:off x="1478416" y="2873699"/>
            <a:ext cx="5102359"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zh-CN" altLang="en-US"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问题</a:t>
            </a:r>
            <a:r>
              <a:rPr kumimoji="0" lang="en-US" altLang="zh-CN"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2:</a:t>
            </a:r>
            <a:r>
              <a:rPr kumimoji="0" lang="zh-CN" altLang="en-US"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 容器中运行</a:t>
            </a:r>
          </a:p>
        </p:txBody>
      </p:sp>
      <p:sp>
        <p:nvSpPr>
          <p:cNvPr id="8" name="文本框 7">
            <a:extLst>
              <a:ext uri="{FF2B5EF4-FFF2-40B4-BE49-F238E27FC236}">
                <a16:creationId xmlns:a16="http://schemas.microsoft.com/office/drawing/2014/main" id="{51702E77-D028-5745-A088-A204097BA961}"/>
              </a:ext>
            </a:extLst>
          </p:cNvPr>
          <p:cNvSpPr txBox="1"/>
          <p:nvPr/>
        </p:nvSpPr>
        <p:spPr>
          <a:xfrm>
            <a:off x="1478416" y="4641729"/>
            <a:ext cx="20603397"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zh-CN" altLang="en-US"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当 </a:t>
            </a:r>
            <a:r>
              <a:rPr kumimoji="0" lang="en-US" altLang="zh-CN"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pin</a:t>
            </a:r>
            <a:r>
              <a:rPr kumimoji="0" lang="zh-CN" altLang="en-US"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 类型为 </a:t>
            </a:r>
            <a:r>
              <a:rPr lang="en" altLang="zh-CN" sz="4800" b="0" i="0" dirty="0">
                <a:solidFill>
                  <a:srgbClr val="8250DF"/>
                </a:solidFill>
                <a:effectLst/>
                <a:latin typeface="Microsoft YaHei" panose="020B0503020204020204" pitchFamily="34" charset="-122"/>
                <a:ea typeface="Microsoft YaHei" panose="020B0503020204020204" pitchFamily="34" charset="-122"/>
              </a:rPr>
              <a:t>PIN_GLOBAL_NS</a:t>
            </a:r>
            <a:r>
              <a:rPr kumimoji="0" lang="zh-CN" altLang="en-US" sz="4800" b="0" i="0" u="none" strike="noStrike" cap="none" spc="0" normalizeH="0" baseline="0" dirty="0">
                <a:ln>
                  <a:noFill/>
                </a:ln>
                <a:solidFill>
                  <a:srgbClr val="9C9DA7"/>
                </a:solidFill>
                <a:effectLst/>
                <a:uFillTx/>
                <a:latin typeface="Microsoft YaHei" panose="020B0503020204020204" pitchFamily="34" charset="-122"/>
                <a:ea typeface="Microsoft YaHei" panose="020B0503020204020204" pitchFamily="34" charset="-122"/>
                <a:sym typeface="Helvetica"/>
              </a:rPr>
              <a:t> </a:t>
            </a:r>
            <a:r>
              <a:rPr kumimoji="0" lang="zh-CN" altLang="en-US"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时，在 </a:t>
            </a:r>
            <a:r>
              <a:rPr kumimoji="0" lang="en-US" altLang="zh-CN"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ubuntu 20.04 </a:t>
            </a:r>
            <a:r>
              <a:rPr kumimoji="0" lang="zh-CN" altLang="en-US"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中不能创建 </a:t>
            </a:r>
            <a:r>
              <a:rPr kumimoji="0" lang="en-US" altLang="zh-CN"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map</a:t>
            </a:r>
            <a:r>
              <a:rPr kumimoji="0" lang="zh-CN" altLang="en-US" sz="4800" b="0" i="0" u="none" strike="noStrike" cap="none" spc="0" normalizeH="0" baseline="0" dirty="0">
                <a:ln>
                  <a:noFill/>
                </a:ln>
                <a:solidFill>
                  <a:srgbClr val="9C9DA7"/>
                </a:solidFill>
                <a:effectLst/>
                <a:uFillTx/>
                <a:latin typeface="Microsoft YaHei" panose="020B0503020204020204" pitchFamily="34" charset="-122"/>
                <a:ea typeface="Microsoft YaHei" panose="020B0503020204020204" pitchFamily="34" charset="-122"/>
                <a:sym typeface="Helvetica"/>
              </a:rPr>
              <a:t>。 </a:t>
            </a:r>
          </a:p>
        </p:txBody>
      </p:sp>
      <p:sp>
        <p:nvSpPr>
          <p:cNvPr id="9" name="文本框 8">
            <a:extLst>
              <a:ext uri="{FF2B5EF4-FFF2-40B4-BE49-F238E27FC236}">
                <a16:creationId xmlns:a16="http://schemas.microsoft.com/office/drawing/2014/main" id="{DCCB9E30-47CE-0241-830E-65704DFB0B0C}"/>
              </a:ext>
            </a:extLst>
          </p:cNvPr>
          <p:cNvSpPr txBox="1"/>
          <p:nvPr/>
        </p:nvSpPr>
        <p:spPr>
          <a:xfrm>
            <a:off x="1531963" y="6397179"/>
            <a:ext cx="6589946"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zh-CN" altLang="en-US" sz="480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升级 </a:t>
            </a:r>
            <a:r>
              <a:rPr kumimoji="0" lang="en-US" altLang="zh-CN" sz="480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kernel</a:t>
            </a:r>
            <a:r>
              <a:rPr kumimoji="0" lang="zh-CN" altLang="en-US" sz="480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 版本解决。</a:t>
            </a:r>
          </a:p>
        </p:txBody>
      </p:sp>
    </p:spTree>
    <p:extLst>
      <p:ext uri="{BB962C8B-B14F-4D97-AF65-F5344CB8AC3E}">
        <p14:creationId xmlns:p14="http://schemas.microsoft.com/office/powerpoint/2010/main" val="2900006943"/>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C-BPF介绍">
            <a:extLst>
              <a:ext uri="{FF2B5EF4-FFF2-40B4-BE49-F238E27FC236}">
                <a16:creationId xmlns:a16="http://schemas.microsoft.com/office/drawing/2014/main" id="{EAC94B64-52C9-314E-9A58-D9E00FA19C5F}"/>
              </a:ext>
            </a:extLst>
          </p:cNvPr>
          <p:cNvSpPr txBox="1">
            <a:spLocks/>
          </p:cNvSpPr>
          <p:nvPr/>
        </p:nvSpPr>
        <p:spPr>
          <a:xfrm>
            <a:off x="1531963" y="1011560"/>
            <a:ext cx="12192001" cy="1782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t">
            <a:normAutofit/>
          </a:bodyPr>
          <a:lstStyle>
            <a:lvl1pPr marL="0" marR="0" indent="0" algn="l" defTabSz="2389572" rtl="0" latinLnBrk="0">
              <a:lnSpc>
                <a:spcPct val="80000"/>
              </a:lnSpc>
              <a:spcBef>
                <a:spcPts val="0"/>
              </a:spcBef>
              <a:spcAft>
                <a:spcPts val="0"/>
              </a:spcAft>
              <a:buClrTx/>
              <a:buSzTx/>
              <a:buFontTx/>
              <a:buNone/>
              <a:tabLst/>
              <a:defRPr sz="9408" b="1" i="0" u="none" strike="noStrike" cap="none" spc="-188" baseline="0">
                <a:solidFill>
                  <a:srgbClr val="000000"/>
                </a:solidFill>
                <a:uFillTx/>
                <a:latin typeface="+mn-lt"/>
                <a:ea typeface="+mn-ea"/>
                <a:cs typeface="+mn-cs"/>
                <a:sym typeface="Helvetica"/>
              </a:defRPr>
            </a:lvl1pPr>
            <a:lvl2pPr marL="0" marR="0" indent="4572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2pPr>
            <a:lvl3pPr marL="0" marR="0" indent="9144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3pPr>
            <a:lvl4pPr marL="0" marR="0" indent="13716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4pPr>
            <a:lvl5pPr marL="0" marR="0" indent="18288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5pPr>
            <a:lvl6pPr marL="0" marR="0" indent="22860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6pPr>
            <a:lvl7pPr marL="0" marR="0" indent="27432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7pPr>
            <a:lvl8pPr marL="0" marR="0" indent="32004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8pPr>
            <a:lvl9pPr marL="0" marR="0" indent="36576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9pPr>
          </a:lstStyle>
          <a:p>
            <a:pPr hangingPunct="1"/>
            <a:r>
              <a:rPr lang="zh-CN" altLang="en-US" dirty="0"/>
              <a:t>实践</a:t>
            </a:r>
          </a:p>
        </p:txBody>
      </p:sp>
      <p:sp>
        <p:nvSpPr>
          <p:cNvPr id="2" name="文本框 1">
            <a:extLst>
              <a:ext uri="{FF2B5EF4-FFF2-40B4-BE49-F238E27FC236}">
                <a16:creationId xmlns:a16="http://schemas.microsoft.com/office/drawing/2014/main" id="{5B5D73AC-DAAE-984F-8BCD-628B397E7B72}"/>
              </a:ext>
            </a:extLst>
          </p:cNvPr>
          <p:cNvSpPr txBox="1"/>
          <p:nvPr/>
        </p:nvSpPr>
        <p:spPr>
          <a:xfrm>
            <a:off x="4078170" y="5698710"/>
            <a:ext cx="16932520"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338" rtl="0" fontAlgn="auto" latinLnBrk="0" hangingPunct="0">
              <a:lnSpc>
                <a:spcPct val="200000"/>
              </a:lnSpc>
              <a:spcBef>
                <a:spcPts val="0"/>
              </a:spcBef>
              <a:spcAft>
                <a:spcPts val="0"/>
              </a:spcAft>
              <a:buClrTx/>
              <a:buSzTx/>
              <a:buFontTx/>
              <a:buNone/>
              <a:tabLst/>
            </a:pPr>
            <a:r>
              <a:rPr lang="zh-CN" altLang="en" sz="4800" dirty="0">
                <a:solidFill>
                  <a:schemeClr val="tx2">
                    <a:lumMod val="10000"/>
                  </a:schemeClr>
                </a:solidFill>
                <a:latin typeface="Microsoft YaHei" panose="020B0503020204020204" pitchFamily="34" charset="-122"/>
                <a:ea typeface="Microsoft YaHei" panose="020B0503020204020204" pitchFamily="34" charset="-122"/>
              </a:rPr>
              <a:t>演示</a:t>
            </a:r>
            <a:r>
              <a:rPr lang="en-US" altLang="zh-CN" sz="4800" dirty="0">
                <a:solidFill>
                  <a:schemeClr val="tx2">
                    <a:lumMod val="10000"/>
                  </a:schemeClr>
                </a:solidFill>
                <a:latin typeface="Microsoft YaHei" panose="020B0503020204020204" pitchFamily="34" charset="-122"/>
                <a:ea typeface="Microsoft YaHei" panose="020B0503020204020204" pitchFamily="34" charset="-122"/>
              </a:rPr>
              <a:t>: </a:t>
            </a:r>
          </a:p>
          <a:p>
            <a:pPr marL="0" marR="0" indent="0" algn="l" defTabSz="2438338" rtl="0" fontAlgn="auto" latinLnBrk="0" hangingPunct="0">
              <a:lnSpc>
                <a:spcPct val="100000"/>
              </a:lnSpc>
              <a:spcBef>
                <a:spcPts val="0"/>
              </a:spcBef>
              <a:spcAft>
                <a:spcPts val="0"/>
              </a:spcAft>
              <a:buClrTx/>
              <a:buSzTx/>
              <a:buFontTx/>
              <a:buNone/>
              <a:tabLst/>
            </a:pPr>
            <a:r>
              <a:rPr kumimoji="0" lang="en" altLang="zh-CN"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hlinkClick r:id="rId2"/>
              </a:rPr>
              <a:t>https://</a:t>
            </a:r>
            <a:r>
              <a:rPr kumimoji="0" lang="en" altLang="zh-CN" sz="4800" b="0" i="0" u="none" strike="noStrike" cap="none" spc="0" normalizeH="0" baseline="0" dirty="0" err="1">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hlinkClick r:id="rId2"/>
              </a:rPr>
              <a:t>asciinema.org</a:t>
            </a:r>
            <a:r>
              <a:rPr kumimoji="0" lang="en" altLang="zh-CN"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hlinkClick r:id="rId2"/>
              </a:rPr>
              <a:t>/a/k9GUyKvAe8Mtx5GBQtGno9VLN</a:t>
            </a:r>
            <a:endParaRPr kumimoji="0" lang="zh-CN" altLang="en-US"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endParaRPr>
          </a:p>
        </p:txBody>
      </p:sp>
    </p:spTree>
    <p:extLst>
      <p:ext uri="{BB962C8B-B14F-4D97-AF65-F5344CB8AC3E}">
        <p14:creationId xmlns:p14="http://schemas.microsoft.com/office/powerpoint/2010/main" val="232229979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01"/>
          <p:cNvSpPr txBox="1">
            <a:spLocks noGrp="1"/>
          </p:cNvSpPr>
          <p:nvPr>
            <p:ph type="title"/>
          </p:nvPr>
        </p:nvSpPr>
        <p:spPr>
          <a:prstGeom prst="rect">
            <a:avLst/>
          </a:prstGeom>
        </p:spPr>
        <p:txBody>
          <a:bodyPr/>
          <a:lstStyle/>
          <a:p>
            <a:r>
              <a:t>01</a:t>
            </a:r>
          </a:p>
        </p:txBody>
      </p:sp>
      <p:sp>
        <p:nvSpPr>
          <p:cNvPr id="127" name="从 Service Mesh 到 Database Mesh"/>
          <p:cNvSpPr txBox="1">
            <a:spLocks noGrp="1"/>
          </p:cNvSpPr>
          <p:nvPr>
            <p:ph type="body" idx="22"/>
          </p:nvPr>
        </p:nvSpPr>
        <p:spPr>
          <a:prstGeom prst="rect">
            <a:avLst/>
          </a:prstGeom>
        </p:spPr>
        <p:txBody>
          <a:bodyPr/>
          <a:lstStyle/>
          <a:p>
            <a:r>
              <a:rPr lang="en-US" altLang="zh-CN" dirty="0" err="1"/>
              <a:t>Pisanix</a:t>
            </a:r>
            <a:r>
              <a:rPr lang="en-US" altLang="zh-CN" dirty="0"/>
              <a:t> </a:t>
            </a:r>
            <a:r>
              <a:rPr lang="zh-CN" altLang="en-US" dirty="0"/>
              <a:t>项目介绍</a:t>
            </a:r>
            <a:endParaRPr lang="zh-CN"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C-BPF介绍">
            <a:extLst>
              <a:ext uri="{FF2B5EF4-FFF2-40B4-BE49-F238E27FC236}">
                <a16:creationId xmlns:a16="http://schemas.microsoft.com/office/drawing/2014/main" id="{EAC94B64-52C9-314E-9A58-D9E00FA19C5F}"/>
              </a:ext>
            </a:extLst>
          </p:cNvPr>
          <p:cNvSpPr txBox="1">
            <a:spLocks/>
          </p:cNvSpPr>
          <p:nvPr/>
        </p:nvSpPr>
        <p:spPr>
          <a:xfrm>
            <a:off x="1531963" y="1011560"/>
            <a:ext cx="12192001" cy="1782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normAutofit/>
          </a:bodyPr>
          <a:lstStyle>
            <a:lvl1pPr marL="0" marR="0" indent="0" algn="l" defTabSz="2389572" rtl="0" latinLnBrk="0">
              <a:lnSpc>
                <a:spcPct val="80000"/>
              </a:lnSpc>
              <a:spcBef>
                <a:spcPts val="0"/>
              </a:spcBef>
              <a:spcAft>
                <a:spcPts val="0"/>
              </a:spcAft>
              <a:buClrTx/>
              <a:buSzTx/>
              <a:buFontTx/>
              <a:buNone/>
              <a:tabLst/>
              <a:defRPr sz="9408" b="1" i="0" u="none" strike="noStrike" cap="none" spc="-188" baseline="0">
                <a:solidFill>
                  <a:srgbClr val="000000"/>
                </a:solidFill>
                <a:uFillTx/>
                <a:latin typeface="+mn-lt"/>
                <a:ea typeface="+mn-ea"/>
                <a:cs typeface="+mn-cs"/>
                <a:sym typeface="Helvetica"/>
              </a:defRPr>
            </a:lvl1pPr>
            <a:lvl2pPr marL="0" marR="0" indent="4572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2pPr>
            <a:lvl3pPr marL="0" marR="0" indent="9144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3pPr>
            <a:lvl4pPr marL="0" marR="0" indent="13716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4pPr>
            <a:lvl5pPr marL="0" marR="0" indent="18288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5pPr>
            <a:lvl6pPr marL="0" marR="0" indent="22860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6pPr>
            <a:lvl7pPr marL="0" marR="0" indent="27432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7pPr>
            <a:lvl8pPr marL="0" marR="0" indent="32004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8pPr>
            <a:lvl9pPr marL="0" marR="0" indent="3657600" algn="l" defTabSz="2438338" rtl="0" latinLnBrk="0">
              <a:lnSpc>
                <a:spcPct val="80000"/>
              </a:lnSpc>
              <a:spcBef>
                <a:spcPts val="0"/>
              </a:spcBef>
              <a:spcAft>
                <a:spcPts val="0"/>
              </a:spcAft>
              <a:buClrTx/>
              <a:buSzTx/>
              <a:buFontTx/>
              <a:buNone/>
              <a:tabLst/>
              <a:defRPr sz="12000" b="1" i="0" u="none" strike="noStrike" cap="none" spc="-239" baseline="0">
                <a:solidFill>
                  <a:srgbClr val="000000"/>
                </a:solidFill>
                <a:uFillTx/>
                <a:latin typeface="+mn-lt"/>
                <a:ea typeface="+mn-ea"/>
                <a:cs typeface="+mn-cs"/>
                <a:sym typeface="Helvetica"/>
              </a:defRPr>
            </a:lvl9pPr>
          </a:lstStyle>
          <a:p>
            <a:pPr hangingPunct="1"/>
            <a:r>
              <a:rPr lang="zh-CN" altLang="en-US" dirty="0"/>
              <a:t>实践</a:t>
            </a:r>
          </a:p>
        </p:txBody>
      </p:sp>
      <p:sp>
        <p:nvSpPr>
          <p:cNvPr id="5" name="文本框 4">
            <a:extLst>
              <a:ext uri="{FF2B5EF4-FFF2-40B4-BE49-F238E27FC236}">
                <a16:creationId xmlns:a16="http://schemas.microsoft.com/office/drawing/2014/main" id="{51C86CEF-E2D8-2045-B3FA-A6B0A36668F2}"/>
              </a:ext>
            </a:extLst>
          </p:cNvPr>
          <p:cNvSpPr txBox="1"/>
          <p:nvPr/>
        </p:nvSpPr>
        <p:spPr>
          <a:xfrm>
            <a:off x="1531963" y="2897510"/>
            <a:ext cx="1949252"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zh-CN" altLang="en-US"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规划：</a:t>
            </a:r>
          </a:p>
        </p:txBody>
      </p:sp>
      <p:sp>
        <p:nvSpPr>
          <p:cNvPr id="7" name="文本框 6">
            <a:extLst>
              <a:ext uri="{FF2B5EF4-FFF2-40B4-BE49-F238E27FC236}">
                <a16:creationId xmlns:a16="http://schemas.microsoft.com/office/drawing/2014/main" id="{DC113A3C-2824-EB40-B4B6-7E39E5470C56}"/>
              </a:ext>
            </a:extLst>
          </p:cNvPr>
          <p:cNvSpPr txBox="1"/>
          <p:nvPr/>
        </p:nvSpPr>
        <p:spPr>
          <a:xfrm>
            <a:off x="6477213" y="4652667"/>
            <a:ext cx="10302500"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685800" marR="0" indent="-685800" algn="ctr" defTabSz="2438338" rtl="0" fontAlgn="auto" latinLnBrk="0" hangingPunct="0">
              <a:lnSpc>
                <a:spcPct val="200000"/>
              </a:lnSpc>
              <a:spcBef>
                <a:spcPts val="0"/>
              </a:spcBef>
              <a:spcAft>
                <a:spcPts val="0"/>
              </a:spcAft>
              <a:buClrTx/>
              <a:buSzTx/>
              <a:buFont typeface="Arial" panose="020B0604020202020204" pitchFamily="34" charset="0"/>
              <a:buChar char="•"/>
              <a:tabLst/>
            </a:pPr>
            <a:r>
              <a:rPr lang="zh-CN" altLang="en-US" sz="4800" dirty="0">
                <a:solidFill>
                  <a:schemeClr val="tx2">
                    <a:lumMod val="10000"/>
                  </a:schemeClr>
                </a:solidFill>
                <a:latin typeface="Microsoft YaHei" panose="020B0503020204020204" pitchFamily="34" charset="-122"/>
                <a:ea typeface="Microsoft YaHei" panose="020B0503020204020204" pitchFamily="34" charset="-122"/>
              </a:rPr>
              <a:t>兼容 </a:t>
            </a:r>
            <a:r>
              <a:rPr kumimoji="0" lang="en-US" altLang="zh-CN" sz="4800" b="0" i="0" u="none" strike="noStrike" cap="none" spc="0" normalizeH="0" baseline="0" dirty="0" err="1">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kubenrtes</a:t>
            </a:r>
            <a:r>
              <a:rPr kumimoji="0" lang="zh-CN" altLang="en-US"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rPr>
              <a:t> 中不同的网络模式</a:t>
            </a:r>
            <a:endParaRPr kumimoji="0" lang="en-US" altLang="zh-CN"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endParaRPr>
          </a:p>
          <a:p>
            <a:pPr marL="685800" marR="0" indent="-685800" algn="l" defTabSz="2438338" rtl="0" fontAlgn="auto" latinLnBrk="0" hangingPunct="0">
              <a:lnSpc>
                <a:spcPct val="100000"/>
              </a:lnSpc>
              <a:spcBef>
                <a:spcPts val="0"/>
              </a:spcBef>
              <a:spcAft>
                <a:spcPts val="0"/>
              </a:spcAft>
              <a:buClrTx/>
              <a:buSzTx/>
              <a:buFont typeface="Arial" panose="020B0604020202020204" pitchFamily="34" charset="0"/>
              <a:buChar char="•"/>
              <a:tabLst/>
            </a:pPr>
            <a:r>
              <a:rPr lang="zh-CN" altLang="en-US" sz="4800" dirty="0">
                <a:solidFill>
                  <a:schemeClr val="tx2">
                    <a:lumMod val="10000"/>
                  </a:schemeClr>
                </a:solidFill>
                <a:latin typeface="Microsoft YaHei" panose="020B0503020204020204" pitchFamily="34" charset="-122"/>
                <a:ea typeface="Microsoft YaHei" panose="020B0503020204020204" pitchFamily="34" charset="-122"/>
              </a:rPr>
              <a:t>尝试基于 </a:t>
            </a:r>
            <a:r>
              <a:rPr lang="en-US" altLang="zh-CN" sz="4800" dirty="0" err="1">
                <a:solidFill>
                  <a:schemeClr val="tx2">
                    <a:lumMod val="10000"/>
                  </a:schemeClr>
                </a:solidFill>
                <a:latin typeface="Microsoft YaHei" panose="020B0503020204020204" pitchFamily="34" charset="-122"/>
                <a:ea typeface="Microsoft YaHei" panose="020B0503020204020204" pitchFamily="34" charset="-122"/>
              </a:rPr>
              <a:t>ebpf</a:t>
            </a:r>
            <a:r>
              <a:rPr lang="zh-CN" altLang="en-US" sz="4800" dirty="0">
                <a:solidFill>
                  <a:schemeClr val="tx2">
                    <a:lumMod val="10000"/>
                  </a:schemeClr>
                </a:solidFill>
                <a:latin typeface="Microsoft YaHei" panose="020B0503020204020204" pitchFamily="34" charset="-122"/>
                <a:ea typeface="Microsoft YaHei" panose="020B0503020204020204" pitchFamily="34" charset="-122"/>
              </a:rPr>
              <a:t> 的查询缓存</a:t>
            </a:r>
            <a:endParaRPr kumimoji="0" lang="zh-CN" altLang="en-US" sz="4800" b="0" i="0" u="none" strike="noStrike" cap="none" spc="0" normalizeH="0" baseline="0" dirty="0">
              <a:ln>
                <a:noFill/>
              </a:ln>
              <a:solidFill>
                <a:schemeClr val="tx2">
                  <a:lumMod val="10000"/>
                </a:schemeClr>
              </a:solidFill>
              <a:effectLst/>
              <a:uFillTx/>
              <a:latin typeface="Microsoft YaHei" panose="020B0503020204020204" pitchFamily="34" charset="-122"/>
              <a:ea typeface="Microsoft YaHei" panose="020B0503020204020204" pitchFamily="34" charset="-122"/>
              <a:sym typeface="Helvetica"/>
            </a:endParaRPr>
          </a:p>
        </p:txBody>
      </p:sp>
    </p:spTree>
    <p:extLst>
      <p:ext uri="{BB962C8B-B14F-4D97-AF65-F5344CB8AC3E}">
        <p14:creationId xmlns:p14="http://schemas.microsoft.com/office/powerpoint/2010/main" val="310321333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谢谢！"/>
          <p:cNvSpPr txBox="1">
            <a:spLocks noGrp="1"/>
          </p:cNvSpPr>
          <p:nvPr>
            <p:ph type="title"/>
          </p:nvPr>
        </p:nvSpPr>
        <p:spPr>
          <a:prstGeom prst="rect">
            <a:avLst/>
          </a:prstGeom>
        </p:spPr>
        <p:txBody>
          <a:bodyPr/>
          <a:lstStyle/>
          <a:p>
            <a:pPr defTabSz="1658070">
              <a:defRPr sz="13600" spc="-272"/>
            </a:pPr>
            <a:r>
              <a:rPr lang="zh-CN" altLang="en-US" dirty="0"/>
              <a:t>谢谢</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微服务治理"/>
          <p:cNvSpPr txBox="1">
            <a:spLocks noGrp="1"/>
          </p:cNvSpPr>
          <p:nvPr>
            <p:ph type="title"/>
          </p:nvPr>
        </p:nvSpPr>
        <p:spPr>
          <a:xfrm>
            <a:off x="855345" y="1798955"/>
            <a:ext cx="16805910" cy="1783080"/>
          </a:xfrm>
          <a:prstGeom prst="rect">
            <a:avLst/>
          </a:prstGeom>
        </p:spPr>
        <p:txBody>
          <a:bodyPr>
            <a:normAutofit/>
          </a:bodyPr>
          <a:lstStyle>
            <a:lvl1pPr defTabSz="2389505">
              <a:defRPr sz="9410" spc="-188"/>
            </a:lvl1pPr>
          </a:lstStyle>
          <a:p>
            <a:r>
              <a:rPr lang="en-US" dirty="0"/>
              <a:t>Database Mesh </a:t>
            </a:r>
            <a:r>
              <a:rPr lang="zh-CN" altLang="en-US" dirty="0"/>
              <a:t>框架</a:t>
            </a:r>
          </a:p>
        </p:txBody>
      </p:sp>
      <p:sp>
        <p:nvSpPr>
          <p:cNvPr id="130" name="从单体到微服务，应用部署的基础设施规模越来越大，服务之间调用关系越来越复杂，…"/>
          <p:cNvSpPr txBox="1">
            <a:spLocks noGrp="1"/>
          </p:cNvSpPr>
          <p:nvPr>
            <p:ph type="body" idx="21"/>
          </p:nvPr>
        </p:nvSpPr>
        <p:spPr>
          <a:xfrm>
            <a:off x="855345" y="3582035"/>
            <a:ext cx="23258780" cy="4828540"/>
          </a:xfrm>
          <a:prstGeom prst="rect">
            <a:avLst/>
          </a:prstGeom>
        </p:spPr>
        <p:txBody>
          <a:bodyPr>
            <a:normAutofit/>
          </a:bodyPr>
          <a:lstStyle/>
          <a:p>
            <a:pPr defTabSz="1584325">
              <a:lnSpc>
                <a:spcPct val="120000"/>
              </a:lnSpc>
              <a:spcBef>
                <a:spcPts val="2900"/>
              </a:spcBef>
              <a:defRPr sz="3120"/>
            </a:pPr>
            <a:r>
              <a:rPr lang="zh-CN" sz="3600" dirty="0"/>
              <a:t>Database Mesh 希望提供一种以数据库为中心的治理框架：</a:t>
            </a:r>
          </a:p>
          <a:p>
            <a:pPr marL="342900" indent="-342900" defTabSz="1584325">
              <a:lnSpc>
                <a:spcPct val="120000"/>
              </a:lnSpc>
              <a:spcBef>
                <a:spcPts val="2900"/>
              </a:spcBef>
              <a:buFont typeface="Arial" panose="020B0604020202090204" pitchFamily="34" charset="0"/>
              <a:buChar char="•"/>
              <a:defRPr sz="3120"/>
            </a:pPr>
            <a:r>
              <a:rPr lang="zh-CN" sz="3600" dirty="0"/>
              <a:t>数据库是一等公民：一切抽象围绕数据库治理行为进行，比如访问控制、流量治理、可观测性等 </a:t>
            </a:r>
          </a:p>
          <a:p>
            <a:pPr marL="342900" indent="-342900" defTabSz="1584325">
              <a:lnSpc>
                <a:spcPct val="120000"/>
              </a:lnSpc>
              <a:spcBef>
                <a:spcPts val="2900"/>
              </a:spcBef>
              <a:buFont typeface="Arial" panose="020B0604020202090204" pitchFamily="34" charset="0"/>
              <a:buChar char="•"/>
              <a:defRPr sz="3120"/>
            </a:pPr>
            <a:r>
              <a:rPr lang="zh-CN" sz="3600" dirty="0"/>
              <a:t>面向工程师体验：对于开发人员，通过便捷易用的数据库声明和定义，即可进行开发，无需关心数据库的位置；对于运维和 DBA，提供多种数据库治理行为抽象，实现自动化的数据库可靠性工程 </a:t>
            </a:r>
          </a:p>
          <a:p>
            <a:pPr marL="342900" indent="-342900" defTabSz="1584325">
              <a:lnSpc>
                <a:spcPct val="120000"/>
              </a:lnSpc>
              <a:spcBef>
                <a:spcPts val="2900"/>
              </a:spcBef>
              <a:buFont typeface="Arial" panose="020B0604020202090204" pitchFamily="34" charset="0"/>
              <a:buChar char="•"/>
              <a:defRPr sz="3120"/>
            </a:pPr>
            <a:r>
              <a:rPr lang="zh-CN" sz="3600" dirty="0"/>
              <a:t>云原生：以开放的生态和实现机制适配不同的云环境，面向云原生构建和实现，而无需担心厂商锁定</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微服务治理"/>
          <p:cNvSpPr txBox="1">
            <a:spLocks noGrp="1"/>
          </p:cNvSpPr>
          <p:nvPr>
            <p:ph type="title"/>
          </p:nvPr>
        </p:nvSpPr>
        <p:spPr>
          <a:xfrm>
            <a:off x="855345" y="1798955"/>
            <a:ext cx="16805910" cy="1783080"/>
          </a:xfrm>
          <a:prstGeom prst="rect">
            <a:avLst/>
          </a:prstGeom>
        </p:spPr>
        <p:txBody>
          <a:bodyPr>
            <a:normAutofit/>
          </a:bodyPr>
          <a:lstStyle>
            <a:lvl1pPr defTabSz="2389505">
              <a:defRPr sz="9410" spc="-188"/>
            </a:lvl1pPr>
          </a:lstStyle>
          <a:p>
            <a:r>
              <a:rPr lang="zh-CN" altLang="en-US"/>
              <a:t> </a:t>
            </a:r>
            <a:r>
              <a:rPr lang="en-US" altLang="zh-CN"/>
              <a:t>Database</a:t>
            </a:r>
            <a:r>
              <a:rPr lang="zh-CN" altLang="en-US"/>
              <a:t> </a:t>
            </a:r>
            <a:r>
              <a:rPr lang="en-US"/>
              <a:t>Mesh </a:t>
            </a:r>
            <a:r>
              <a:rPr lang="zh-CN" altLang="en-US"/>
              <a:t>的典型场景</a:t>
            </a:r>
          </a:p>
        </p:txBody>
      </p:sp>
      <p:pic>
        <p:nvPicPr>
          <p:cNvPr id="255" name="pisanix-v1-pisa-proxy-single.drawio.png" descr="pisanix-v1-pisa-proxy-single.drawio.png"/>
          <p:cNvPicPr>
            <a:picLocks noChangeAspect="1"/>
          </p:cNvPicPr>
          <p:nvPr/>
        </p:nvPicPr>
        <p:blipFill>
          <a:blip r:embed="rId2"/>
          <a:stretch>
            <a:fillRect/>
          </a:stretch>
        </p:blipFill>
        <p:spPr>
          <a:xfrm>
            <a:off x="9660255" y="7980045"/>
            <a:ext cx="9622155" cy="4930775"/>
          </a:xfrm>
          <a:prstGeom prst="rect">
            <a:avLst/>
          </a:prstGeom>
          <a:ln w="12700">
            <a:miter lim="400000"/>
            <a:headEnd/>
            <a:tailEnd/>
          </a:ln>
        </p:spPr>
      </p:pic>
      <p:sp>
        <p:nvSpPr>
          <p:cNvPr id="130" name="从单体到微服务，应用部署的基础设施规模越来越大，服务之间调用关系越来越复杂，…"/>
          <p:cNvSpPr txBox="1">
            <a:spLocks noGrp="1"/>
          </p:cNvSpPr>
          <p:nvPr>
            <p:ph type="body" idx="21"/>
          </p:nvPr>
        </p:nvSpPr>
        <p:spPr>
          <a:xfrm>
            <a:off x="855345" y="3338195"/>
            <a:ext cx="22202140" cy="3625850"/>
          </a:xfrm>
          <a:prstGeom prst="rect">
            <a:avLst/>
          </a:prstGeom>
        </p:spPr>
        <p:txBody>
          <a:bodyPr>
            <a:normAutofit lnSpcReduction="10000"/>
          </a:bodyPr>
          <a:lstStyle/>
          <a:p>
            <a:pPr marL="571500" indent="-571500" defTabSz="1584325">
              <a:lnSpc>
                <a:spcPct val="120000"/>
              </a:lnSpc>
              <a:spcBef>
                <a:spcPts val="2900"/>
              </a:spcBef>
              <a:buFont typeface="Arial" panose="020B0604020202090204" pitchFamily="34" charset="0"/>
              <a:buChar char="•"/>
              <a:defRPr sz="3120"/>
            </a:pPr>
            <a:r>
              <a:rPr lang="zh-CN" altLang="en-US" sz="3600">
                <a:ea typeface="SimSun" charset="0"/>
              </a:rPr>
              <a:t>某互联网电商平台为配合云原生架构改造，由中间件团队主导建设流量治理平台，希望实现统一的流量熔断、限速、身份认证、服务发现、可观测性和安全等能力，对数据库流量希望实现数据库读写分离、状态切换感知、SQL 访问防火墙等能力。</a:t>
            </a:r>
          </a:p>
          <a:p>
            <a:pPr marL="571500" indent="-571500" defTabSz="1584325">
              <a:lnSpc>
                <a:spcPct val="120000"/>
              </a:lnSpc>
              <a:spcBef>
                <a:spcPts val="2900"/>
              </a:spcBef>
              <a:buFont typeface="Arial" panose="020B0604020202090204" pitchFamily="34" charset="0"/>
              <a:buChar char="•"/>
              <a:defRPr sz="3120"/>
            </a:pPr>
            <a:r>
              <a:rPr lang="zh-CN" altLang="en-US" sz="3600">
                <a:ea typeface="SimSun" charset="0"/>
              </a:rPr>
              <a:t>某银行为配合数据库国产化进程，计划将 DB2 实例逐步切换为某国产数据库，需要在迁移的过程中需要保证最小化应用改动，同时满足高可用需求，当发生故障的时候可以快速进行切换。</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Kubernetes 设计模式之 Sidecar"/>
          <p:cNvSpPr txBox="1">
            <a:spLocks noGrp="1"/>
          </p:cNvSpPr>
          <p:nvPr>
            <p:ph type="title"/>
          </p:nvPr>
        </p:nvSpPr>
        <p:spPr>
          <a:xfrm>
            <a:off x="855345" y="1798955"/>
            <a:ext cx="22977475" cy="1211580"/>
          </a:xfrm>
          <a:prstGeom prst="rect">
            <a:avLst/>
          </a:prstGeom>
        </p:spPr>
        <p:txBody>
          <a:bodyPr>
            <a:noAutofit/>
          </a:bodyPr>
          <a:lstStyle>
            <a:lvl1pPr defTabSz="1731010">
              <a:defRPr sz="6815" spc="-136"/>
            </a:lvl1pPr>
          </a:lstStyle>
          <a:p>
            <a:r>
              <a:rPr lang="en-US" altLang="zh-CN" sz="9410" dirty="0"/>
              <a:t>Database Mesh</a:t>
            </a:r>
            <a:r>
              <a:rPr lang="zh-CN" altLang="en-US" sz="9410" dirty="0"/>
              <a:t> 的</a:t>
            </a:r>
            <a:r>
              <a:rPr lang="zh-CN" sz="9410" dirty="0"/>
              <a:t>开源实现 </a:t>
            </a:r>
            <a:r>
              <a:rPr lang="en-US" altLang="zh-CN" sz="9410" dirty="0" err="1"/>
              <a:t>Pisanix</a:t>
            </a:r>
            <a:endParaRPr lang="zh-CN" sz="9410" dirty="0"/>
          </a:p>
        </p:txBody>
      </p:sp>
      <p:pic>
        <p:nvPicPr>
          <p:cNvPr id="5" name="图片 2" descr="upload_post_object_v2_958258670"/>
          <p:cNvPicPr>
            <a:picLocks noChangeAspect="1"/>
          </p:cNvPicPr>
          <p:nvPr/>
        </p:nvPicPr>
        <p:blipFill>
          <a:blip r:embed="rId2"/>
          <a:stretch>
            <a:fillRect/>
          </a:stretch>
        </p:blipFill>
        <p:spPr>
          <a:xfrm>
            <a:off x="1257935" y="3348990"/>
            <a:ext cx="8876665" cy="8789670"/>
          </a:xfrm>
          <a:prstGeom prst="rect">
            <a:avLst/>
          </a:prstGeom>
        </p:spPr>
      </p:pic>
      <p:sp>
        <p:nvSpPr>
          <p:cNvPr id="193" name="Kubernetes 因其强大的扩展能力可以被称为是“ 平台上的平台 ”…"/>
          <p:cNvSpPr txBox="1"/>
          <p:nvPr/>
        </p:nvSpPr>
        <p:spPr>
          <a:xfrm>
            <a:off x="10135235" y="3348990"/>
            <a:ext cx="13960475" cy="9725660"/>
          </a:xfrm>
          <a:prstGeom prst="rect">
            <a:avLst/>
          </a:prstGeom>
          <a:ln w="12700">
            <a:miter lim="400000"/>
          </a:ln>
        </p:spPr>
        <p:txBody>
          <a:bodyPr lIns="50800" tIns="50800" rIns="50800" bIns="50800">
            <a:noAutofit/>
          </a:bodyPr>
          <a:lstStyle/>
          <a:p>
            <a:pPr marL="347345" lvl="1" indent="0" algn="l" defTabSz="1389380">
              <a:lnSpc>
                <a:spcPct val="120000"/>
              </a:lnSpc>
              <a:spcBef>
                <a:spcPts val="2500"/>
              </a:spcBef>
              <a:defRPr sz="2735" b="1">
                <a:solidFill>
                  <a:srgbClr val="000000"/>
                </a:solidFill>
              </a:defRPr>
            </a:pPr>
            <a:r>
              <a:rPr sz="3600" b="0" dirty="0" err="1"/>
              <a:t>主要特性</a:t>
            </a:r>
            <a:r>
              <a:rPr sz="3600" b="0" dirty="0"/>
              <a:t>：</a:t>
            </a:r>
          </a:p>
          <a:p>
            <a:pPr marL="694690" lvl="1" indent="-347345" algn="l" defTabSz="1389380">
              <a:lnSpc>
                <a:spcPct val="120000"/>
              </a:lnSpc>
              <a:spcBef>
                <a:spcPts val="2500"/>
              </a:spcBef>
              <a:buChar char="•"/>
              <a:defRPr sz="2735" b="1">
                <a:solidFill>
                  <a:srgbClr val="000000"/>
                </a:solidFill>
              </a:defRPr>
            </a:pPr>
            <a:r>
              <a:rPr sz="3600" dirty="0" err="1">
                <a:latin typeface="Helvetica Bold" charset="0"/>
              </a:rPr>
              <a:t>本地即数据库</a:t>
            </a:r>
            <a:r>
              <a:rPr sz="3600" b="0" dirty="0" err="1"/>
              <a:t>：提供应用视角的本地数据库，如应用可以本地端口</a:t>
            </a:r>
            <a:r>
              <a:rPr sz="3600" b="0" dirty="0"/>
              <a:t> 3306 </a:t>
            </a:r>
            <a:r>
              <a:rPr sz="3600" b="0" dirty="0" err="1"/>
              <a:t>访问</a:t>
            </a:r>
            <a:r>
              <a:rPr sz="3600" b="0" dirty="0"/>
              <a:t> MySQL </a:t>
            </a:r>
            <a:r>
              <a:rPr sz="3600" b="0" dirty="0" err="1"/>
              <a:t>协议的数据源，而无需感知实际的数据源状态</a:t>
            </a:r>
            <a:endParaRPr sz="3600" b="0" dirty="0"/>
          </a:p>
          <a:p>
            <a:pPr marL="694690" lvl="1" indent="-347345" algn="l" defTabSz="1389380">
              <a:lnSpc>
                <a:spcPct val="120000"/>
              </a:lnSpc>
              <a:spcBef>
                <a:spcPts val="2500"/>
              </a:spcBef>
              <a:buChar char="•"/>
              <a:defRPr sz="2735" b="1">
                <a:solidFill>
                  <a:srgbClr val="000000"/>
                </a:solidFill>
              </a:defRPr>
            </a:pPr>
            <a:r>
              <a:rPr sz="3600" dirty="0">
                <a:latin typeface="Helvetica Bold" charset="0"/>
              </a:rPr>
              <a:t>统一配置管理</a:t>
            </a:r>
            <a:r>
              <a:rPr sz="3600" b="0" dirty="0"/>
              <a:t>：将数据库流量治理的常见配置进行了标准化，如数据库发现、读写分离、分库分表、影子库、数据加密、熔断和并发控制等，配合可观测性实现统一的管控能力</a:t>
            </a:r>
          </a:p>
          <a:p>
            <a:pPr marL="694690" lvl="1" indent="-347345" algn="l" defTabSz="1389380">
              <a:lnSpc>
                <a:spcPct val="120000"/>
              </a:lnSpc>
              <a:spcBef>
                <a:spcPts val="2500"/>
              </a:spcBef>
              <a:buChar char="•"/>
              <a:defRPr sz="2735" b="1">
                <a:solidFill>
                  <a:srgbClr val="000000"/>
                </a:solidFill>
              </a:defRPr>
            </a:pPr>
            <a:r>
              <a:rPr sz="3600" dirty="0" err="1">
                <a:latin typeface="Helvetica Bold" charset="0"/>
              </a:rPr>
              <a:t>多协议支持</a:t>
            </a:r>
            <a:r>
              <a:rPr sz="3600" b="0" dirty="0" err="1"/>
              <a:t>：以插件的方式支持多种数据库协议，如</a:t>
            </a:r>
            <a:r>
              <a:rPr sz="3600" b="0" dirty="0"/>
              <a:t> MySQL 协议、DB2 </a:t>
            </a:r>
            <a:r>
              <a:rPr sz="3600" b="0" dirty="0" err="1"/>
              <a:t>协议等，帮助应用在无感知情况下完成从</a:t>
            </a:r>
            <a:r>
              <a:rPr sz="3600" b="0" dirty="0"/>
              <a:t> DB2 </a:t>
            </a:r>
            <a:r>
              <a:rPr sz="3600" b="0" dirty="0" err="1"/>
              <a:t>切换至</a:t>
            </a:r>
            <a:r>
              <a:rPr sz="3600" b="0" dirty="0"/>
              <a:t> MySQL </a:t>
            </a:r>
            <a:r>
              <a:rPr sz="3600" b="0" dirty="0" err="1"/>
              <a:t>的数据源切换</a:t>
            </a:r>
            <a:endParaRPr sz="3600" b="0" dirty="0"/>
          </a:p>
          <a:p>
            <a:pPr marL="694690" lvl="1" indent="-347345" algn="l" defTabSz="1389380">
              <a:lnSpc>
                <a:spcPct val="120000"/>
              </a:lnSpc>
              <a:spcBef>
                <a:spcPts val="2500"/>
              </a:spcBef>
              <a:buChar char="•"/>
              <a:defRPr sz="2735" b="1">
                <a:solidFill>
                  <a:srgbClr val="000000"/>
                </a:solidFill>
              </a:defRPr>
            </a:pPr>
            <a:r>
              <a:rPr sz="3600" dirty="0" err="1">
                <a:latin typeface="Helvetica Bold" charset="0"/>
                <a:sym typeface="+mn-ea"/>
              </a:rPr>
              <a:t>云原生架构</a:t>
            </a:r>
            <a:r>
              <a:rPr sz="3600" b="0" dirty="0" err="1">
                <a:sym typeface="+mn-ea"/>
              </a:rPr>
              <a:t>：用</a:t>
            </a:r>
            <a:r>
              <a:rPr sz="3600" b="0" dirty="0">
                <a:sym typeface="+mn-ea"/>
              </a:rPr>
              <a:t> Kubernetes </a:t>
            </a:r>
            <a:r>
              <a:rPr sz="3600" b="0" dirty="0" err="1">
                <a:sym typeface="+mn-ea"/>
              </a:rPr>
              <a:t>经典的控制面和数据面管理架构，通过基础设施即代码的方式、以版本化描述和管理数据库访问</a:t>
            </a:r>
            <a:endParaRPr sz="3600" dirty="0">
              <a:sym typeface="+mn-ea"/>
            </a:endParaRPr>
          </a:p>
          <a:p>
            <a:pPr marL="396240" indent="-396240" algn="l" defTabSz="1584325">
              <a:lnSpc>
                <a:spcPct val="90000"/>
              </a:lnSpc>
              <a:spcBef>
                <a:spcPts val="2900"/>
              </a:spcBef>
              <a:buSzPct val="123000"/>
              <a:buChar char="•"/>
              <a:defRPr sz="3120">
                <a:solidFill>
                  <a:srgbClr val="000000"/>
                </a:solidFill>
              </a:defRPr>
            </a:pPr>
            <a:endParaRPr sz="3600"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Pisa-Controller"/>
          <p:cNvSpPr txBox="1">
            <a:spLocks noGrp="1"/>
          </p:cNvSpPr>
          <p:nvPr>
            <p:ph type="title"/>
          </p:nvPr>
        </p:nvSpPr>
        <p:spPr>
          <a:prstGeom prst="rect">
            <a:avLst/>
          </a:prstGeom>
        </p:spPr>
        <p:txBody>
          <a:bodyPr/>
          <a:lstStyle/>
          <a:p>
            <a:r>
              <a:rPr lang="zh-CN" sz="9410" spc="-136"/>
              <a:t>Pisa-Controller</a:t>
            </a:r>
          </a:p>
        </p:txBody>
      </p:sp>
      <p:sp>
        <p:nvSpPr>
          <p:cNvPr id="204" name="Pisa-Controller 是用 Go 实现的控制面，提供对数据面组件的管控，是 Pisanix 所有配置的入口…"/>
          <p:cNvSpPr txBox="1"/>
          <p:nvPr/>
        </p:nvSpPr>
        <p:spPr>
          <a:xfrm>
            <a:off x="11400155" y="1798955"/>
            <a:ext cx="12716510" cy="11227435"/>
          </a:xfrm>
          <a:prstGeom prst="rect">
            <a:avLst/>
          </a:prstGeom>
          <a:ln w="12700">
            <a:miter lim="400000"/>
          </a:ln>
        </p:spPr>
        <p:txBody>
          <a:bodyPr lIns="50800" tIns="50800" rIns="50800" bIns="50800">
            <a:noAutofit/>
          </a:bodyPr>
          <a:lstStyle/>
          <a:p>
            <a:pPr algn="l" defTabSz="1389380">
              <a:lnSpc>
                <a:spcPct val="120000"/>
              </a:lnSpc>
              <a:spcBef>
                <a:spcPts val="2500"/>
              </a:spcBef>
              <a:buSzPct val="123000"/>
              <a:defRPr sz="2735" b="1">
                <a:solidFill>
                  <a:srgbClr val="000000"/>
                </a:solidFill>
              </a:defRPr>
            </a:pPr>
            <a:r>
              <a:rPr sz="3600" b="0"/>
              <a:t>Pisa-Controller 是用 Go 实现的控制面，提供对数据面组件的管控，是 Pisanix 所有配置的入口</a:t>
            </a:r>
          </a:p>
          <a:p>
            <a:pPr marL="347345" indent="-347345" algn="l" defTabSz="1389380">
              <a:lnSpc>
                <a:spcPct val="120000"/>
              </a:lnSpc>
              <a:spcBef>
                <a:spcPts val="2500"/>
              </a:spcBef>
              <a:buSzPct val="123000"/>
              <a:buChar char="•"/>
              <a:defRPr sz="2735" b="1">
                <a:solidFill>
                  <a:srgbClr val="000000"/>
                </a:solidFill>
              </a:defRPr>
            </a:pPr>
            <a:r>
              <a:rPr sz="3600" b="0"/>
              <a:t>主要功能</a:t>
            </a:r>
          </a:p>
          <a:p>
            <a:pPr marL="694690" lvl="1" indent="-347345" algn="l" defTabSz="1389380">
              <a:lnSpc>
                <a:spcPct val="120000"/>
              </a:lnSpc>
              <a:spcBef>
                <a:spcPts val="2500"/>
              </a:spcBef>
              <a:buSzPct val="123000"/>
              <a:buChar char="•"/>
              <a:defRPr sz="2735" b="1">
                <a:solidFill>
                  <a:srgbClr val="000000"/>
                </a:solidFill>
              </a:defRPr>
            </a:pPr>
            <a:r>
              <a:rPr sz="3600" b="0"/>
              <a:t>Sidecar 注入</a:t>
            </a:r>
          </a:p>
          <a:p>
            <a:pPr marL="1151890" lvl="2" indent="-347345" algn="l" defTabSz="1389380">
              <a:lnSpc>
                <a:spcPct val="120000"/>
              </a:lnSpc>
              <a:spcBef>
                <a:spcPts val="2500"/>
              </a:spcBef>
              <a:buSzPct val="123000"/>
              <a:buChar char="•"/>
              <a:defRPr sz="2735" b="1">
                <a:solidFill>
                  <a:srgbClr val="000000"/>
                </a:solidFill>
              </a:defRPr>
            </a:pPr>
            <a:r>
              <a:rPr sz="3600" b="0"/>
              <a:t>借助 MutationAdmissionWebhook 向选择的 Pod 中注入 Pisa-Proxy 容器</a:t>
            </a:r>
          </a:p>
          <a:p>
            <a:pPr marL="694690" lvl="1" indent="-347345" algn="l" defTabSz="1389380">
              <a:lnSpc>
                <a:spcPct val="120000"/>
              </a:lnSpc>
              <a:spcBef>
                <a:spcPts val="2500"/>
              </a:spcBef>
              <a:buSzPct val="123000"/>
              <a:buChar char="•"/>
              <a:defRPr sz="2735" b="1">
                <a:solidFill>
                  <a:srgbClr val="000000"/>
                </a:solidFill>
              </a:defRPr>
            </a:pPr>
            <a:r>
              <a:rPr sz="3600" b="0"/>
              <a:t>Pisa-Proxy 配置转换和下发</a:t>
            </a:r>
          </a:p>
          <a:p>
            <a:pPr marL="1151890" lvl="2" indent="-347345" algn="l" defTabSz="1389380">
              <a:lnSpc>
                <a:spcPct val="120000"/>
              </a:lnSpc>
              <a:spcBef>
                <a:spcPts val="2500"/>
              </a:spcBef>
              <a:buSzPct val="123000"/>
              <a:buChar char="•"/>
              <a:defRPr sz="2735" b="1">
                <a:solidFill>
                  <a:srgbClr val="000000"/>
                </a:solidFill>
              </a:defRPr>
            </a:pPr>
            <a:r>
              <a:rPr sz="3600" b="0"/>
              <a:t>获取并转换集群里 CRD 格式的服务发现、负载均衡、限流、SQL 防火墙规则等，并下发给 Pisa-Proxy</a:t>
            </a:r>
          </a:p>
          <a:p>
            <a:pPr marL="694690" lvl="1" indent="-347345" algn="l" defTabSz="1389380">
              <a:lnSpc>
                <a:spcPct val="120000"/>
              </a:lnSpc>
              <a:spcBef>
                <a:spcPts val="2500"/>
              </a:spcBef>
              <a:buSzPct val="123000"/>
              <a:buChar char="•"/>
              <a:defRPr sz="2735" b="1">
                <a:solidFill>
                  <a:srgbClr val="000000"/>
                </a:solidFill>
              </a:defRPr>
            </a:pPr>
            <a:r>
              <a:rPr sz="3600" b="0"/>
              <a:t>Pisa-Daemon 配置转换和下发</a:t>
            </a:r>
          </a:p>
          <a:p>
            <a:pPr marL="1151890" lvl="2" indent="-347345" algn="l" defTabSz="1389380">
              <a:lnSpc>
                <a:spcPct val="120000"/>
              </a:lnSpc>
              <a:spcBef>
                <a:spcPts val="2500"/>
              </a:spcBef>
              <a:buSzPct val="123000"/>
              <a:buChar char="•"/>
              <a:defRPr sz="2735" b="1">
                <a:solidFill>
                  <a:srgbClr val="000000"/>
                </a:solidFill>
              </a:defRPr>
            </a:pPr>
            <a:r>
              <a:rPr sz="3600" b="0"/>
              <a:t>获取并转换集群里 CRD 格式的流量 QoS 等规则，并下发给 Pisa-Daemon</a:t>
            </a:r>
          </a:p>
        </p:txBody>
      </p:sp>
      <p:pic>
        <p:nvPicPr>
          <p:cNvPr id="205" name="图像" descr="图像"/>
          <p:cNvPicPr>
            <a:picLocks noChangeAspect="1"/>
          </p:cNvPicPr>
          <p:nvPr/>
        </p:nvPicPr>
        <p:blipFill>
          <a:blip r:embed="rId2"/>
          <a:stretch>
            <a:fillRect/>
          </a:stretch>
        </p:blipFill>
        <p:spPr>
          <a:xfrm>
            <a:off x="2542116" y="4162048"/>
            <a:ext cx="8293101" cy="8178801"/>
          </a:xfrm>
          <a:prstGeom prst="rect">
            <a:avLst/>
          </a:prstGeom>
          <a:ln w="12700">
            <a:miter lim="400000"/>
            <a:headEnd/>
            <a:tailEnd/>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Pisa-Proxy"/>
          <p:cNvSpPr txBox="1">
            <a:spLocks noGrp="1"/>
          </p:cNvSpPr>
          <p:nvPr>
            <p:ph type="title"/>
          </p:nvPr>
        </p:nvSpPr>
        <p:spPr>
          <a:prstGeom prst="rect">
            <a:avLst/>
          </a:prstGeom>
        </p:spPr>
        <p:txBody>
          <a:bodyPr/>
          <a:lstStyle/>
          <a:p>
            <a:r>
              <a:rPr lang="zh-CN" sz="9410" spc="-136"/>
              <a:t>Pisa-Proxy</a:t>
            </a:r>
          </a:p>
        </p:txBody>
      </p:sp>
      <p:sp>
        <p:nvSpPr>
          <p:cNvPr id="208" name="Pisa-Proxy 是用 Rust 实现的高性能量代理，通过 MySQL 协议获取应用的数据库访问流量，并基于此实现各种治理能力…"/>
          <p:cNvSpPr txBox="1"/>
          <p:nvPr/>
        </p:nvSpPr>
        <p:spPr>
          <a:xfrm>
            <a:off x="10835005" y="1798955"/>
            <a:ext cx="12848590" cy="11660505"/>
          </a:xfrm>
          <a:prstGeom prst="rect">
            <a:avLst/>
          </a:prstGeom>
          <a:ln w="12700">
            <a:miter lim="400000"/>
          </a:ln>
        </p:spPr>
        <p:txBody>
          <a:bodyPr lIns="50800" tIns="50800" rIns="50800" bIns="50800">
            <a:noAutofit/>
          </a:bodyPr>
          <a:lstStyle/>
          <a:p>
            <a:pPr marL="804545" lvl="2" indent="0" algn="l" defTabSz="1389380">
              <a:lnSpc>
                <a:spcPct val="120000"/>
              </a:lnSpc>
              <a:spcBef>
                <a:spcPts val="2500"/>
              </a:spcBef>
              <a:defRPr sz="2735" b="1">
                <a:solidFill>
                  <a:srgbClr val="000000"/>
                </a:solidFill>
              </a:defRPr>
            </a:pPr>
            <a:r>
              <a:rPr sz="3500" b="0" dirty="0"/>
              <a:t>Pisa-Proxy </a:t>
            </a:r>
            <a:r>
              <a:rPr sz="3500" b="0" dirty="0" err="1"/>
              <a:t>是用</a:t>
            </a:r>
            <a:r>
              <a:rPr sz="3500" b="0" dirty="0"/>
              <a:t> Rust </a:t>
            </a:r>
            <a:r>
              <a:rPr sz="3500" b="0" dirty="0" err="1"/>
              <a:t>实现的高性能</a:t>
            </a:r>
            <a:r>
              <a:rPr lang="en-US" sz="3500" dirty="0" err="1"/>
              <a:t>流</a:t>
            </a:r>
            <a:r>
              <a:rPr sz="3500" b="0" dirty="0" err="1"/>
              <a:t>量代理，通过</a:t>
            </a:r>
            <a:r>
              <a:rPr sz="3500" b="0" dirty="0"/>
              <a:t> MySQL </a:t>
            </a:r>
            <a:r>
              <a:rPr sz="3500" b="0" dirty="0" err="1"/>
              <a:t>协议获取应用的数据库访问流量，并基于此实现各种治理能力</a:t>
            </a:r>
            <a:endParaRPr sz="3500" b="0" dirty="0"/>
          </a:p>
          <a:p>
            <a:pPr marL="1151890" lvl="2" indent="-347345" algn="l" defTabSz="1389380">
              <a:lnSpc>
                <a:spcPct val="120000"/>
              </a:lnSpc>
              <a:spcBef>
                <a:spcPts val="2500"/>
              </a:spcBef>
              <a:buChar char="•"/>
              <a:defRPr sz="2735" b="1">
                <a:solidFill>
                  <a:srgbClr val="000000"/>
                </a:solidFill>
              </a:defRPr>
            </a:pPr>
            <a:r>
              <a:rPr sz="3500" b="0" dirty="0" err="1"/>
              <a:t>主要功能</a:t>
            </a:r>
            <a:endParaRPr sz="3500" b="0" dirty="0"/>
          </a:p>
          <a:p>
            <a:pPr marL="1609090" lvl="3" indent="-347345" algn="l" defTabSz="1389380">
              <a:lnSpc>
                <a:spcPct val="120000"/>
              </a:lnSpc>
              <a:spcBef>
                <a:spcPts val="2500"/>
              </a:spcBef>
              <a:buChar char="•"/>
              <a:defRPr sz="2735" b="1">
                <a:solidFill>
                  <a:srgbClr val="000000"/>
                </a:solidFill>
              </a:defRPr>
            </a:pPr>
            <a:r>
              <a:rPr sz="3500" b="0" dirty="0"/>
              <a:t>SQL </a:t>
            </a:r>
            <a:r>
              <a:rPr sz="3500" b="0" dirty="0" err="1"/>
              <a:t>流量治理</a:t>
            </a:r>
            <a:endParaRPr sz="3500" b="0" dirty="0"/>
          </a:p>
          <a:p>
            <a:pPr marL="2066290" lvl="4" indent="-347345" algn="l" defTabSz="1389380">
              <a:lnSpc>
                <a:spcPct val="120000"/>
              </a:lnSpc>
              <a:spcBef>
                <a:spcPts val="2500"/>
              </a:spcBef>
              <a:buChar char="•"/>
              <a:defRPr sz="2735" b="1">
                <a:solidFill>
                  <a:srgbClr val="000000"/>
                </a:solidFill>
              </a:defRPr>
            </a:pPr>
            <a:r>
              <a:rPr sz="3500" b="0" dirty="0" err="1"/>
              <a:t>通过解析</a:t>
            </a:r>
            <a:r>
              <a:rPr sz="3500" b="0" dirty="0"/>
              <a:t> SQL ，</a:t>
            </a:r>
            <a:r>
              <a:rPr sz="3500" b="0" dirty="0" err="1"/>
              <a:t>实现多种负载均衡策略、限流等</a:t>
            </a:r>
            <a:endParaRPr sz="3500" b="0" dirty="0"/>
          </a:p>
          <a:p>
            <a:pPr marL="1609090" lvl="3" indent="-347345" algn="l" defTabSz="1389380">
              <a:lnSpc>
                <a:spcPct val="120000"/>
              </a:lnSpc>
              <a:spcBef>
                <a:spcPts val="2500"/>
              </a:spcBef>
              <a:buChar char="•"/>
              <a:defRPr sz="2735" b="1">
                <a:solidFill>
                  <a:srgbClr val="000000"/>
                </a:solidFill>
              </a:defRPr>
            </a:pPr>
            <a:r>
              <a:rPr sz="3500" b="0" dirty="0" err="1"/>
              <a:t>访问控制</a:t>
            </a:r>
            <a:endParaRPr sz="3500" b="0" dirty="0"/>
          </a:p>
          <a:p>
            <a:pPr marL="2066290" lvl="4" indent="-347345" algn="l" defTabSz="1389380">
              <a:lnSpc>
                <a:spcPct val="120000"/>
              </a:lnSpc>
              <a:spcBef>
                <a:spcPts val="2500"/>
              </a:spcBef>
              <a:buChar char="•"/>
              <a:defRPr sz="2735" b="1">
                <a:solidFill>
                  <a:srgbClr val="000000"/>
                </a:solidFill>
              </a:defRPr>
            </a:pPr>
            <a:r>
              <a:rPr sz="3500" b="0" dirty="0" err="1"/>
              <a:t>根据用户和数据权限关系，实现细粒度的权限控制</a:t>
            </a:r>
            <a:endParaRPr sz="3500" b="0" dirty="0"/>
          </a:p>
          <a:p>
            <a:pPr marL="1609090" lvl="3" indent="-347345" algn="l" defTabSz="1389380">
              <a:lnSpc>
                <a:spcPct val="120000"/>
              </a:lnSpc>
              <a:spcBef>
                <a:spcPts val="2500"/>
              </a:spcBef>
              <a:buChar char="•"/>
              <a:defRPr sz="2735" b="1">
                <a:solidFill>
                  <a:srgbClr val="000000"/>
                </a:solidFill>
              </a:defRPr>
            </a:pPr>
            <a:r>
              <a:rPr sz="3500" b="0" dirty="0"/>
              <a:t>SQL </a:t>
            </a:r>
            <a:r>
              <a:rPr sz="3500" b="0" dirty="0" err="1"/>
              <a:t>防火墙</a:t>
            </a:r>
            <a:endParaRPr sz="3500" b="0" dirty="0"/>
          </a:p>
          <a:p>
            <a:pPr marL="2066290" lvl="4" indent="-347345" algn="l" defTabSz="1389380">
              <a:lnSpc>
                <a:spcPct val="120000"/>
              </a:lnSpc>
              <a:spcBef>
                <a:spcPts val="2500"/>
              </a:spcBef>
              <a:buChar char="•"/>
              <a:defRPr sz="2735" b="1">
                <a:solidFill>
                  <a:srgbClr val="000000"/>
                </a:solidFill>
              </a:defRPr>
            </a:pPr>
            <a:r>
              <a:rPr sz="3500" b="0" dirty="0" err="1"/>
              <a:t>阻止高危</a:t>
            </a:r>
            <a:r>
              <a:rPr sz="3500" b="0" dirty="0"/>
              <a:t> SQL </a:t>
            </a:r>
            <a:r>
              <a:rPr sz="3500" b="0" dirty="0" err="1"/>
              <a:t>语句执行</a:t>
            </a:r>
            <a:endParaRPr sz="3500" b="0" dirty="0"/>
          </a:p>
          <a:p>
            <a:pPr marL="1609090" lvl="3" indent="-347345" algn="l" defTabSz="1389380">
              <a:lnSpc>
                <a:spcPct val="120000"/>
              </a:lnSpc>
              <a:spcBef>
                <a:spcPts val="2500"/>
              </a:spcBef>
              <a:buChar char="•"/>
              <a:defRPr sz="2735" b="1">
                <a:solidFill>
                  <a:srgbClr val="000000"/>
                </a:solidFill>
              </a:defRPr>
            </a:pPr>
            <a:r>
              <a:rPr sz="3500" b="0" dirty="0" err="1"/>
              <a:t>可观测性</a:t>
            </a:r>
            <a:endParaRPr sz="3500" b="0" dirty="0"/>
          </a:p>
          <a:p>
            <a:pPr marL="2066290" lvl="4" indent="-347345" algn="l" defTabSz="1389380">
              <a:lnSpc>
                <a:spcPct val="120000"/>
              </a:lnSpc>
              <a:spcBef>
                <a:spcPts val="2500"/>
              </a:spcBef>
              <a:buChar char="•"/>
              <a:defRPr sz="2735" b="1">
                <a:solidFill>
                  <a:srgbClr val="000000"/>
                </a:solidFill>
              </a:defRPr>
            </a:pPr>
            <a:r>
              <a:rPr sz="3500" b="0" dirty="0" err="1"/>
              <a:t>暴露各种数据库访问指标：如吞吐、延时等</a:t>
            </a:r>
            <a:endParaRPr sz="3500" b="0" dirty="0"/>
          </a:p>
        </p:txBody>
      </p:sp>
      <p:pic>
        <p:nvPicPr>
          <p:cNvPr id="209" name="图像" descr="图像"/>
          <p:cNvPicPr>
            <a:picLocks noChangeAspect="1"/>
          </p:cNvPicPr>
          <p:nvPr/>
        </p:nvPicPr>
        <p:blipFill>
          <a:blip r:embed="rId2"/>
          <a:stretch>
            <a:fillRect/>
          </a:stretch>
        </p:blipFill>
        <p:spPr>
          <a:xfrm>
            <a:off x="2643716" y="3864588"/>
            <a:ext cx="8191501" cy="8051801"/>
          </a:xfrm>
          <a:prstGeom prst="rect">
            <a:avLst/>
          </a:prstGeom>
          <a:ln w="12700">
            <a:miter lim="400000"/>
            <a:headEnd/>
            <a:tailEnd/>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isa-Daemon"/>
          <p:cNvSpPr txBox="1">
            <a:spLocks noGrp="1"/>
          </p:cNvSpPr>
          <p:nvPr>
            <p:ph type="title"/>
          </p:nvPr>
        </p:nvSpPr>
        <p:spPr>
          <a:prstGeom prst="rect">
            <a:avLst/>
          </a:prstGeom>
        </p:spPr>
        <p:txBody>
          <a:bodyPr/>
          <a:lstStyle/>
          <a:p>
            <a:pPr algn="l"/>
            <a:r>
              <a:rPr lang="zh-CN" sz="9410" spc="-136" dirty="0"/>
              <a:t>Pisa-Daemon</a:t>
            </a:r>
          </a:p>
        </p:txBody>
      </p:sp>
      <p:sp>
        <p:nvSpPr>
          <p:cNvPr id="212" name="Pisa-Daemon 是用 Go 实现的数据面，部署在集群中每个节点上，通过宿主机内核的各种能力提供资源管理…"/>
          <p:cNvSpPr txBox="1"/>
          <p:nvPr/>
        </p:nvSpPr>
        <p:spPr>
          <a:xfrm>
            <a:off x="10524490" y="3582035"/>
            <a:ext cx="13561060" cy="5944870"/>
          </a:xfrm>
          <a:prstGeom prst="rect">
            <a:avLst/>
          </a:prstGeom>
          <a:ln w="12700">
            <a:miter lim="400000"/>
          </a:ln>
        </p:spPr>
        <p:txBody>
          <a:bodyPr lIns="50800" tIns="50800" rIns="50800" bIns="50800">
            <a:noAutofit/>
          </a:bodyPr>
          <a:lstStyle/>
          <a:p>
            <a:pPr marL="359410" indent="-359410" algn="l" defTabSz="1438275">
              <a:lnSpc>
                <a:spcPct val="120000"/>
              </a:lnSpc>
              <a:spcBef>
                <a:spcPts val="2600"/>
              </a:spcBef>
              <a:buSzPct val="123000"/>
              <a:buChar char="•"/>
              <a:defRPr sz="2830" b="1">
                <a:solidFill>
                  <a:srgbClr val="000000"/>
                </a:solidFill>
              </a:defRPr>
            </a:pPr>
            <a:r>
              <a:rPr sz="3500" b="0" dirty="0"/>
              <a:t>Pisa-Daemon </a:t>
            </a:r>
            <a:r>
              <a:rPr sz="3500" b="0" dirty="0" err="1"/>
              <a:t>是用</a:t>
            </a:r>
            <a:r>
              <a:rPr sz="3500" b="0" dirty="0"/>
              <a:t> </a:t>
            </a:r>
            <a:r>
              <a:rPr lang="en-US" sz="3500" b="0" dirty="0"/>
              <a:t>R</a:t>
            </a:r>
            <a:r>
              <a:rPr lang="en-US" altLang="zh-CN" sz="3500" b="0" dirty="0"/>
              <a:t>ust</a:t>
            </a:r>
            <a:r>
              <a:rPr sz="3500" b="0" dirty="0"/>
              <a:t> </a:t>
            </a:r>
            <a:r>
              <a:rPr sz="3500" b="0" dirty="0" err="1"/>
              <a:t>实现的数据面，部署在集群中每个节点上，通过宿主机内核的各种能力提供资源管理</a:t>
            </a:r>
            <a:endParaRPr sz="3500" b="0" dirty="0"/>
          </a:p>
          <a:p>
            <a:pPr marL="359410" indent="-359410" algn="l" defTabSz="1438275">
              <a:lnSpc>
                <a:spcPct val="120000"/>
              </a:lnSpc>
              <a:spcBef>
                <a:spcPts val="2600"/>
              </a:spcBef>
              <a:buSzPct val="123000"/>
              <a:buChar char="•"/>
              <a:defRPr sz="2830" b="1">
                <a:solidFill>
                  <a:srgbClr val="000000"/>
                </a:solidFill>
              </a:defRPr>
            </a:pPr>
            <a:r>
              <a:rPr sz="3500" b="0" dirty="0" err="1"/>
              <a:t>主要功能</a:t>
            </a:r>
            <a:endParaRPr sz="3500" b="0" dirty="0"/>
          </a:p>
          <a:p>
            <a:pPr marL="719455" lvl="1" indent="-359410" algn="l" defTabSz="1438275">
              <a:lnSpc>
                <a:spcPct val="120000"/>
              </a:lnSpc>
              <a:spcBef>
                <a:spcPts val="2600"/>
              </a:spcBef>
              <a:buSzPct val="123000"/>
              <a:buChar char="•"/>
              <a:defRPr sz="2830" b="1">
                <a:solidFill>
                  <a:srgbClr val="000000"/>
                </a:solidFill>
              </a:defRPr>
            </a:pPr>
            <a:r>
              <a:rPr sz="3500" b="0" dirty="0" err="1"/>
              <a:t>运行时流量管理</a:t>
            </a:r>
            <a:endParaRPr sz="3500" b="0" dirty="0"/>
          </a:p>
          <a:p>
            <a:pPr marL="1176655" lvl="2" indent="-359410" algn="l" defTabSz="1438275">
              <a:lnSpc>
                <a:spcPct val="120000"/>
              </a:lnSpc>
              <a:spcBef>
                <a:spcPts val="2600"/>
              </a:spcBef>
              <a:buSzPct val="123000"/>
              <a:buChar char="•"/>
              <a:defRPr sz="2830" b="1">
                <a:solidFill>
                  <a:srgbClr val="000000"/>
                </a:solidFill>
              </a:defRPr>
            </a:pPr>
            <a:r>
              <a:rPr sz="3500" b="0" dirty="0" err="1"/>
              <a:t>借助</a:t>
            </a:r>
            <a:r>
              <a:rPr sz="3500" b="0" dirty="0"/>
              <a:t> </a:t>
            </a:r>
            <a:r>
              <a:rPr sz="3500" b="0" dirty="0" err="1"/>
              <a:t>eBPF</a:t>
            </a:r>
            <a:r>
              <a:rPr sz="3500" b="0" dirty="0"/>
              <a:t> </a:t>
            </a:r>
            <a:r>
              <a:rPr sz="3500" b="0" dirty="0" err="1"/>
              <a:t>等技术为数据库访问流量提供</a:t>
            </a:r>
            <a:r>
              <a:rPr sz="3500" b="0" dirty="0"/>
              <a:t> QoS </a:t>
            </a:r>
            <a:r>
              <a:rPr sz="3500" b="0" dirty="0" err="1"/>
              <a:t>保证，减少流量之间的相互干扰</a:t>
            </a:r>
            <a:endParaRPr sz="3500" b="0" dirty="0"/>
          </a:p>
        </p:txBody>
      </p:sp>
      <p:pic>
        <p:nvPicPr>
          <p:cNvPr id="213" name="图像" descr="图像"/>
          <p:cNvPicPr>
            <a:picLocks noChangeAspect="1"/>
          </p:cNvPicPr>
          <p:nvPr/>
        </p:nvPicPr>
        <p:blipFill>
          <a:blip r:embed="rId2"/>
          <a:stretch>
            <a:fillRect/>
          </a:stretch>
        </p:blipFill>
        <p:spPr>
          <a:xfrm>
            <a:off x="2332566" y="3778250"/>
            <a:ext cx="7899401" cy="8293100"/>
          </a:xfrm>
          <a:prstGeom prst="rect">
            <a:avLst/>
          </a:prstGeom>
          <a:ln w="12700">
            <a:miter lim="400000"/>
            <a:headEnd/>
            <a:tailEnd/>
          </a:ln>
        </p:spPr>
      </p:pic>
    </p:spTree>
  </p:cSld>
  <p:clrMapOvr>
    <a:masterClrMapping/>
  </p:clrMapOvr>
  <p:transition spd="med"/>
</p:sld>
</file>

<file path=ppt/theme/theme1.xml><?xml version="1.0" encoding="utf-8"?>
<a:theme xmlns:a="http://schemas.openxmlformats.org/drawingml/2006/main" name="21_BasicWhite">
  <a:themeElements>
    <a:clrScheme name="21_BasicWhite">
      <a:dk1>
        <a:srgbClr val="FFFFFF"/>
      </a:dk1>
      <a:lt1>
        <a:srgbClr val="9C9DA7"/>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a:ea typeface="Helvetica"/>
        <a:cs typeface="Helvetica"/>
      </a:majorFont>
      <a:minorFont>
        <a:latin typeface="Helvetica"/>
        <a:ea typeface="Helvetica"/>
        <a:cs typeface="Helvetica"/>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9C9DA7"/>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a:ea typeface="Helvetica"/>
        <a:cs typeface="Helvetica"/>
      </a:majorFont>
      <a:minorFont>
        <a:latin typeface="Helvetica"/>
        <a:ea typeface="Helvetica"/>
        <a:cs typeface="Helvetica"/>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9C9DA7"/>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2970</TotalTime>
  <Words>1018</Words>
  <Application>Microsoft Macintosh PowerPoint</Application>
  <PresentationFormat>自定义</PresentationFormat>
  <Paragraphs>154</Paragraphs>
  <Slides>31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Microsoft YaHei</vt:lpstr>
      <vt:lpstr>Arial</vt:lpstr>
      <vt:lpstr>Helvetica</vt:lpstr>
      <vt:lpstr>Helvetica Bold</vt:lpstr>
      <vt:lpstr>Helvetica Neue</vt:lpstr>
      <vt:lpstr>Menlo Regular</vt:lpstr>
      <vt:lpstr>21_BasicWhite</vt:lpstr>
      <vt:lpstr>使用 ebpf 扩展 Database Mesh</vt:lpstr>
      <vt:lpstr>01</vt:lpstr>
      <vt:lpstr>01</vt:lpstr>
      <vt:lpstr>Database Mesh 框架</vt:lpstr>
      <vt:lpstr> Database Mesh 的典型场景</vt:lpstr>
      <vt:lpstr>Database Mesh 的开源实现 Pisanix</vt:lpstr>
      <vt:lpstr>Pisa-Controller</vt:lpstr>
      <vt:lpstr>Pisa-Proxy</vt:lpstr>
      <vt:lpstr>Pisa-Daemon</vt:lpstr>
      <vt:lpstr>02</vt:lpstr>
      <vt:lpstr>问题</vt:lpstr>
      <vt:lpstr>问题</vt:lpstr>
      <vt:lpstr>03</vt:lpstr>
      <vt:lpstr>TC介绍</vt:lpstr>
      <vt:lpstr>TC介绍</vt:lpstr>
      <vt:lpstr>TC-BPF 介绍</vt:lpstr>
      <vt:lpstr>TC-BPF介绍</vt:lpstr>
      <vt:lpstr>TC-BPF介绍</vt:lpstr>
      <vt:lpstr>TC-BPF介绍</vt:lpstr>
      <vt:lpstr>04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Microsoft Office User</cp:lastModifiedBy>
  <cp:revision>5</cp:revision>
  <dcterms:modified xsi:type="dcterms:W3CDTF">2022-11-11T13:48:54Z</dcterms:modified>
</cp:coreProperties>
</file>