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355" r:id="rId5"/>
    <p:sldId id="273" r:id="rId6"/>
    <p:sldId id="276" r:id="rId7"/>
    <p:sldId id="279" r:id="rId8"/>
    <p:sldId id="278" r:id="rId9"/>
    <p:sldId id="293" r:id="rId10"/>
    <p:sldId id="295" r:id="rId11"/>
    <p:sldId id="356" r:id="rId12"/>
    <p:sldId id="388" r:id="rId13"/>
    <p:sldId id="284" r:id="rId14"/>
    <p:sldId id="269" r:id="rId15"/>
    <p:sldId id="304" r:id="rId16"/>
    <p:sldId id="270" r:id="rId17"/>
    <p:sldId id="272" r:id="rId18"/>
    <p:sldId id="297" r:id="rId19"/>
    <p:sldId id="298" r:id="rId20"/>
    <p:sldId id="299" r:id="rId21"/>
    <p:sldId id="305" r:id="rId22"/>
    <p:sldId id="338" r:id="rId23"/>
    <p:sldId id="309" r:id="rId24"/>
    <p:sldId id="310" r:id="rId25"/>
    <p:sldId id="306" r:id="rId26"/>
    <p:sldId id="307" r:id="rId27"/>
    <p:sldId id="389" r:id="rId28"/>
    <p:sldId id="314" r:id="rId29"/>
    <p:sldId id="301" r:id="rId30"/>
    <p:sldId id="302" r:id="rId31"/>
    <p:sldId id="320" r:id="rId32"/>
    <p:sldId id="324" r:id="rId33"/>
    <p:sldId id="328" r:id="rId34"/>
    <p:sldId id="334" r:id="rId35"/>
    <p:sldId id="337" r:id="rId36"/>
    <p:sldId id="339" r:id="rId37"/>
    <p:sldId id="357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j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633"/>
    <a:srgbClr val="F8B200"/>
    <a:srgbClr val="E09E28"/>
    <a:srgbClr val="EBC175"/>
    <a:srgbClr val="A6A6A6"/>
    <a:srgbClr val="F3F4F2"/>
    <a:srgbClr val="E2E4E0"/>
    <a:srgbClr val="D1D4CD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A61A480-28E3-4BE2-85CA-0F5A14514A7E}" styleName="{d4d03508-e61a-4071-856a-a20e9eb58eed}"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6F6F6"/>
          </a:solidFill>
        </a:fill>
      </a:tcStyle>
    </a:band2H>
    <a:la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lastRow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12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7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首届</a:t>
            </a:r>
            <a:r>
              <a:rPr lang="en-US" altLang="zh-CN"/>
              <a:t>eBPF</a:t>
            </a:r>
            <a:r>
              <a:rPr lang="zh-CN" altLang="en-US"/>
              <a:t>大会从筹办到今天线上举办，历时大半年，感谢各位</a:t>
            </a:r>
            <a:r>
              <a:rPr lang="en-US" altLang="zh-CN"/>
              <a:t>BPF</a:t>
            </a:r>
            <a:r>
              <a:rPr lang="zh-CN" altLang="en-US"/>
              <a:t>爱好者鼎力支持，今天我的演讲题目是从</a:t>
            </a:r>
            <a:r>
              <a:rPr lang="en-US" altLang="zh-CN"/>
              <a:t>Linux</a:t>
            </a:r>
            <a:r>
              <a:rPr lang="zh-CN" altLang="en-US"/>
              <a:t>内核到</a:t>
            </a:r>
            <a:r>
              <a:rPr lang="en-US" altLang="zh-CN"/>
              <a:t>eBPF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深入理解</a:t>
            </a:r>
            <a:r>
              <a:rPr lang="en-US" altLang="zh-CN"/>
              <a:t>Linux</a:t>
            </a:r>
            <a:r>
              <a:rPr lang="zh-CN" altLang="en-US"/>
              <a:t>内核和</a:t>
            </a:r>
            <a:r>
              <a:rPr lang="en-US" altLang="zh-CN"/>
              <a:t>Linux</a:t>
            </a:r>
            <a:r>
              <a:rPr lang="zh-CN" altLang="en-US"/>
              <a:t>内核设计与实现被称为内核红宝书，每版都有三版，是学习</a:t>
            </a:r>
            <a:r>
              <a:rPr lang="en-US" altLang="zh-CN"/>
              <a:t>Linux</a:t>
            </a:r>
            <a:r>
              <a:rPr lang="zh-CN" altLang="en-US"/>
              <a:t>内核的必读书。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其实慕课的讲解太多简练，在上课的过程中，</a:t>
            </a:r>
            <a:r>
              <a:rPr lang="en-US" altLang="zh-CN"/>
              <a:t>PPT</a:t>
            </a:r>
            <a:r>
              <a:rPr lang="zh-CN" altLang="en-US"/>
              <a:t>上的每张图片可以挖出很多宝了，如果有时间，同样的</a:t>
            </a:r>
            <a:r>
              <a:rPr lang="en-US" altLang="zh-CN"/>
              <a:t>PPT</a:t>
            </a:r>
            <a:r>
              <a:rPr lang="zh-CN" altLang="en-US"/>
              <a:t>，重新讲一遍，展示不同的内容。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重构本科操作系统原理课，在融入</a:t>
            </a:r>
            <a:r>
              <a:rPr lang="en-US" altLang="zh-CN"/>
              <a:t>Linux</a:t>
            </a:r>
            <a:r>
              <a:rPr lang="zh-CN" altLang="en-US"/>
              <a:t>内核代码的同时，以性能优化为抓手，设计了</a:t>
            </a:r>
            <a:r>
              <a:rPr lang="en-US" altLang="zh-CN"/>
              <a:t>20</a:t>
            </a:r>
            <a:r>
              <a:rPr lang="zh-CN" altLang="en-US"/>
              <a:t>多个胶囊小实验。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白色底图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7.jpg" descr="7.jpg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rcRect t="161" b="161"/>
          <a:stretch>
            <a:fillRect/>
          </a:stretch>
        </p:blipFill>
        <p:spPr>
          <a:xfrm>
            <a:off x="433307" y="438337"/>
            <a:ext cx="3543376" cy="194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7315200" y="5988050"/>
            <a:ext cx="2844800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hyperlink" Target="https://www.ebpftravel.com/" TargetMode="Externa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14.xml"/><Relationship Id="rId4" Type="http://schemas.openxmlformats.org/officeDocument/2006/relationships/image" Target="../media/image3.png"/><Relationship Id="rId3" Type="http://schemas.openxmlformats.org/officeDocument/2006/relationships/tags" Target="../tags/tag13.xml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8.png"/><Relationship Id="rId2" Type="http://schemas.openxmlformats.org/officeDocument/2006/relationships/image" Target="../media/image21.svg"/><Relationship Id="rId19" Type="http://schemas.openxmlformats.org/officeDocument/2006/relationships/tags" Target="../tags/tag15.xml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9.png"/><Relationship Id="rId2" Type="http://schemas.openxmlformats.org/officeDocument/2006/relationships/image" Target="../media/image21.svg"/><Relationship Id="rId19" Type="http://schemas.openxmlformats.org/officeDocument/2006/relationships/tags" Target="../tags/tag18.xml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10" Type="http://schemas.openxmlformats.org/officeDocument/2006/relationships/tags" Target="../tags/tag19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10" Type="http://schemas.openxmlformats.org/officeDocument/2006/relationships/tags" Target="../tags/tag20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3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svg"/><Relationship Id="rId8" Type="http://schemas.openxmlformats.org/officeDocument/2006/relationships/image" Target="../media/image16.png"/><Relationship Id="rId7" Type="http://schemas.openxmlformats.org/officeDocument/2006/relationships/image" Target="../media/image15.sv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1.sv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svg"/><Relationship Id="rId10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2.png"/><Relationship Id="rId6" Type="http://schemas.openxmlformats.org/officeDocument/2006/relationships/image" Target="../media/image8.png"/><Relationship Id="rId5" Type="http://schemas.openxmlformats.org/officeDocument/2006/relationships/tags" Target="../tags/tag25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59.xml"/><Relationship Id="rId43" Type="http://schemas.openxmlformats.org/officeDocument/2006/relationships/tags" Target="../tags/tag58.xml"/><Relationship Id="rId42" Type="http://schemas.openxmlformats.org/officeDocument/2006/relationships/tags" Target="../tags/tag57.xml"/><Relationship Id="rId41" Type="http://schemas.openxmlformats.org/officeDocument/2006/relationships/tags" Target="../tags/tag56.xml"/><Relationship Id="rId40" Type="http://schemas.openxmlformats.org/officeDocument/2006/relationships/tags" Target="../tags/tag55.xml"/><Relationship Id="rId4" Type="http://schemas.openxmlformats.org/officeDocument/2006/relationships/image" Target="../media/image53.png"/><Relationship Id="rId39" Type="http://schemas.openxmlformats.org/officeDocument/2006/relationships/tags" Target="../tags/tag54.xml"/><Relationship Id="rId38" Type="http://schemas.openxmlformats.org/officeDocument/2006/relationships/tags" Target="../tags/tag53.xml"/><Relationship Id="rId37" Type="http://schemas.openxmlformats.org/officeDocument/2006/relationships/tags" Target="../tags/tag52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image" Target="../media/image52.png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image" Target="../media/image3.png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image" Target="../media/image54.png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2.png"/><Relationship Id="rId6" Type="http://schemas.openxmlformats.org/officeDocument/2006/relationships/image" Target="../media/image8.png"/><Relationship Id="rId5" Type="http://schemas.openxmlformats.org/officeDocument/2006/relationships/tags" Target="../tags/tag60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71.xml"/><Relationship Id="rId2" Type="http://schemas.openxmlformats.org/officeDocument/2006/relationships/image" Target="../media/image3.png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6.png"/><Relationship Id="rId7" Type="http://schemas.openxmlformats.org/officeDocument/2006/relationships/image" Target="../media/image24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hyperlink" Target="https://www.ebpftravel.com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0.jpeg"/><Relationship Id="rId2" Type="http://schemas.openxmlformats.org/officeDocument/2006/relationships/image" Target="../media/image21.svg"/><Relationship Id="rId19" Type="http://schemas.openxmlformats.org/officeDocument/2006/relationships/tags" Target="../tags/tag3.xml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5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9" Type="http://schemas.openxmlformats.org/officeDocument/2006/relationships/image" Target="../media/image31.jpeg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34.jpeg"/><Relationship Id="rId20" Type="http://schemas.openxmlformats.org/officeDocument/2006/relationships/image" Target="../media/image33.jpeg"/><Relationship Id="rId2" Type="http://schemas.openxmlformats.org/officeDocument/2006/relationships/image" Target="../media/image21.svg"/><Relationship Id="rId19" Type="http://schemas.openxmlformats.org/officeDocument/2006/relationships/image" Target="../media/image32.jpeg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11.svg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tags" Target="../tags/tag8.xml"/><Relationship Id="rId2" Type="http://schemas.openxmlformats.org/officeDocument/2006/relationships/image" Target="../media/image21.sv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5.png"/><Relationship Id="rId17" Type="http://schemas.openxmlformats.org/officeDocument/2006/relationships/image" Target="../media/image29.svg"/><Relationship Id="rId16" Type="http://schemas.openxmlformats.org/officeDocument/2006/relationships/image" Target="../media/image28.png"/><Relationship Id="rId15" Type="http://schemas.openxmlformats.org/officeDocument/2006/relationships/image" Target="../media/image27.svg"/><Relationship Id="rId14" Type="http://schemas.openxmlformats.org/officeDocument/2006/relationships/image" Target="../media/image26.png"/><Relationship Id="rId13" Type="http://schemas.openxmlformats.org/officeDocument/2006/relationships/image" Target="../media/image25.svg"/><Relationship Id="rId12" Type="http://schemas.openxmlformats.org/officeDocument/2006/relationships/image" Target="../media/image24.png"/><Relationship Id="rId11" Type="http://schemas.openxmlformats.org/officeDocument/2006/relationships/image" Target="../media/image23.svg"/><Relationship Id="rId10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10.xml"/><Relationship Id="rId4" Type="http://schemas.openxmlformats.org/officeDocument/2006/relationships/image" Target="../media/image3.png"/><Relationship Id="rId3" Type="http://schemas.openxmlformats.org/officeDocument/2006/relationships/tags" Target="../tags/tag9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9" Type="http://schemas.openxmlformats.org/officeDocument/2006/relationships/image" Target="../media/image36.png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1.svg"/><Relationship Id="rId7" Type="http://schemas.openxmlformats.org/officeDocument/2006/relationships/image" Target="../media/image12.png"/><Relationship Id="rId6" Type="http://schemas.openxmlformats.org/officeDocument/2006/relationships/image" Target="../media/image7.png"/><Relationship Id="rId5" Type="http://schemas.openxmlformats.org/officeDocument/2006/relationships/tags" Target="../tags/tag12.xml"/><Relationship Id="rId4" Type="http://schemas.openxmlformats.org/officeDocument/2006/relationships/image" Target="../media/image3.png"/><Relationship Id="rId3" Type="http://schemas.openxmlformats.org/officeDocument/2006/relationships/tags" Target="../tags/tag11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9" Type="http://schemas.openxmlformats.org/officeDocument/2006/relationships/image" Target="../media/image37.png"/><Relationship Id="rId18" Type="http://schemas.openxmlformats.org/officeDocument/2006/relationships/image" Target="../media/image29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6.png"/><Relationship Id="rId14" Type="http://schemas.openxmlformats.org/officeDocument/2006/relationships/image" Target="../media/image25.svg"/><Relationship Id="rId13" Type="http://schemas.openxmlformats.org/officeDocument/2006/relationships/image" Target="../media/image24.png"/><Relationship Id="rId12" Type="http://schemas.openxmlformats.org/officeDocument/2006/relationships/image" Target="../media/image23.svg"/><Relationship Id="rId11" Type="http://schemas.openxmlformats.org/officeDocument/2006/relationships/image" Target="../media/image22.png"/><Relationship Id="rId10" Type="http://schemas.openxmlformats.org/officeDocument/2006/relationships/image" Target="../media/image9.sv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3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1225" y="2174240"/>
            <a:ext cx="7491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</a:t>
            </a:r>
            <a:r>
              <a:rPr lang="en-US" altLang="zh-CN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Linux</a:t>
            </a:r>
            <a:r>
              <a:rPr lang="zh-CN" alt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内核到</a:t>
            </a:r>
            <a:r>
              <a:rPr lang="en-US" altLang="zh-CN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eBPF</a:t>
            </a:r>
            <a:endParaRPr lang="en-US" altLang="zh-CN" sz="54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r>
              <a:rPr lang="en-US" altLang="zh-CN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endParaRPr lang="en-US" altLang="zh-CN" sz="54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r>
              <a:rPr lang="en-US" altLang="zh-CN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   </a:t>
            </a:r>
            <a:r>
              <a:rPr lang="zh-CN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西安邮电大学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zh-CN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陈莉君教授</a:t>
            </a:r>
            <a:endParaRPr lang="zh-CN" altLang="en-US" sz="3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15335" y="370205"/>
            <a:ext cx="5716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zh-CN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云端实验内容</a:t>
            </a:r>
            <a:endParaRPr lang="zh-CN" altLang="zh-CN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957705" y="1306830"/>
            <a:ext cx="7205345" cy="4505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42030" y="6089015"/>
            <a:ext cx="4160520" cy="276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/>
            <a:r>
              <a:rPr kumimoji="1" lang="zh-CN" altLang="en-US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https://www.lanqiao.cn/courses/2610</a:t>
            </a:r>
            <a:endParaRPr kumimoji="1" lang="zh-CN" altLang="en-US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5200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Linux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内核之旅开源平台的服务之旅</a:t>
            </a:r>
            <a:endParaRPr lang="zh-CN" altLang="en-US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958975" y="1804670"/>
            <a:ext cx="8675370" cy="357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5245" y="2242184"/>
            <a:ext cx="1266825" cy="12668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61130" y="2357755"/>
            <a:ext cx="7083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sz="6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63263" y="2413932"/>
            <a:ext cx="10107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786" y="3724804"/>
            <a:ext cx="8202279" cy="24470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630" y="1143000"/>
            <a:ext cx="871537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 descr="截屏2020-12-31 上午10.07.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78050" y="1473200"/>
            <a:ext cx="7036435" cy="4688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5605" y="1133475"/>
            <a:ext cx="826389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2570" y="1217930"/>
            <a:ext cx="753745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600" y="1165860"/>
            <a:ext cx="7362825" cy="5206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技术及发展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6960" y="1306830"/>
            <a:ext cx="816356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5245" y="2242184"/>
            <a:ext cx="1266825" cy="12668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61130" y="2357755"/>
            <a:ext cx="7083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之旅</a:t>
            </a:r>
            <a:endParaRPr lang="zh-CN" sz="6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63263" y="2413932"/>
            <a:ext cx="10107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786" y="3724804"/>
            <a:ext cx="8202279" cy="2447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838200" y="1826896"/>
            <a:ext cx="872762" cy="872762"/>
            <a:chOff x="851263" y="1525581"/>
            <a:chExt cx="872762" cy="872762"/>
          </a:xfrm>
        </p:grpSpPr>
        <p:pic>
          <p:nvPicPr>
            <p:cNvPr id="29" name="图形 2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0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01</a:t>
              </a:r>
              <a:endParaRPr kumimoji="1" lang="zh-CN" altLang="en-US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037806" y="1970888"/>
            <a:ext cx="27241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Linux内核之旅</a:t>
            </a:r>
            <a:endParaRPr kumimoji="1" lang="zh-CN" altLang="en-US" sz="3200" b="1" dirty="0">
              <a:solidFill>
                <a:schemeClr val="tx2">
                  <a:lumMod val="75000"/>
                </a:schemeClr>
              </a:solidFill>
              <a:latin typeface="Source Han Sans CN Bold" panose="020B0500000000000000" pitchFamily="34" charset="-128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38200" y="2900504"/>
            <a:ext cx="872762" cy="872762"/>
            <a:chOff x="851263" y="1525581"/>
            <a:chExt cx="872762" cy="872762"/>
          </a:xfrm>
        </p:grpSpPr>
        <p:pic>
          <p:nvPicPr>
            <p:cNvPr id="33" name="图形 3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4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02</a:t>
              </a:r>
              <a:endParaRPr kumimoji="1" lang="zh-CN" altLang="en-US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037806" y="3044496"/>
            <a:ext cx="3169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eBPF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技术与发展</a:t>
            </a:r>
            <a:endParaRPr kumimoji="1" lang="zh-CN" altLang="en-US" sz="3200" b="1" dirty="0">
              <a:solidFill>
                <a:schemeClr val="tx2">
                  <a:lumMod val="75000"/>
                </a:schemeClr>
              </a:solidFill>
              <a:latin typeface="Source Han Sans CN Bold" panose="020B0500000000000000" pitchFamily="34" charset="-128"/>
              <a:ea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8200" y="3974112"/>
            <a:ext cx="872762" cy="872762"/>
            <a:chOff x="851263" y="1525581"/>
            <a:chExt cx="872762" cy="872762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8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03</a:t>
              </a:r>
              <a:endParaRPr kumimoji="1"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037806" y="4118104"/>
            <a:ext cx="1944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eBPF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之旅</a:t>
            </a:r>
            <a:endParaRPr kumimoji="1" lang="zh-CN" altLang="en-US" sz="3200" b="1" dirty="0">
              <a:solidFill>
                <a:schemeClr val="tx2">
                  <a:lumMod val="75000"/>
                </a:schemeClr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4560" y="5015512"/>
            <a:ext cx="872762" cy="872762"/>
            <a:chOff x="851263" y="1525581"/>
            <a:chExt cx="872762" cy="872762"/>
          </a:xfrm>
        </p:grpSpPr>
        <p:pic>
          <p:nvPicPr>
            <p:cNvPr id="4" name="图形 3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5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/>
                <a:t>03</a:t>
              </a:r>
              <a:endParaRPr kumimoji="1"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24166" y="5159504"/>
            <a:ext cx="31692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eBPF</a:t>
            </a:r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机遇与挑战</a:t>
            </a:r>
            <a:endParaRPr kumimoji="1" lang="zh-CN" altLang="en-US" sz="3200" b="1" dirty="0">
              <a:solidFill>
                <a:schemeClr val="tx2">
                  <a:lumMod val="75000"/>
                </a:schemeClr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342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ym typeface="+mn-ea"/>
              </a:rPr>
              <a:t>eBPF Projects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1632585"/>
            <a:ext cx="10012680" cy="39420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342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开源之夏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2021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10"/>
            </p:custDataLst>
          </p:nvPr>
        </p:nvGraphicFramePr>
        <p:xfrm>
          <a:off x="215888" y="1420339"/>
          <a:ext cx="10382885" cy="505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720"/>
                <a:gridCol w="5130165"/>
              </a:tblGrid>
              <a:tr h="5632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题目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题目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51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基于eBPF的网络性能监控与异常检测</a:t>
                      </a:r>
                      <a:endParaRPr lang="en-US" altLang="zh-CN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LMP项目插件添加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Linux内核下系统内存及进程内存相关信息提取及预测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LMP项目前端网页优化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251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LMP下数据处理的支持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基于eBPF的DDos攻击检测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HTTP、DNS网络态势预测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LMP项目下插件API的优化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185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LMP下数据存储模块的优化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NUMA节点的CPU UNCORE共享资源的争用感知与评估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LMP下应用程序进程线程的动态捕获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LMP项目下插件和数据提取功能的优化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251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通过预选重要内核参数实现更快的IO性能调优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Linux内核下CPU cache统计及预测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Linux内核TCP性能分析工具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342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开源之夏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&amp;CCF2022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10"/>
            </p:custDataLst>
          </p:nvPr>
        </p:nvGraphicFramePr>
        <p:xfrm>
          <a:off x="673100" y="1459230"/>
          <a:ext cx="9925685" cy="42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580"/>
                <a:gridCol w="4904105"/>
              </a:tblGrid>
              <a:tr h="556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题目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题目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 web后端能力研发</a:t>
                      </a:r>
                      <a:endParaRPr lang="en-US" altLang="zh-CN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TCP&amp;UDP pingtrace的设计与实现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 web前端能力研发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LMP项目前端网页优化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sidecar的性能监测和分析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 eBPF 的 XDP 研究与应用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187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 eBPF 的云原生场景下 Pod 性能监测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096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基于eBPF的Linux系统性能监测工具-网络子系统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基于eBPF的Linux系统性能监测工具-内存子系统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645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基于eBPF的Linux系统性能监测工具-CPU子系统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基于eBPF的DNS Cache实现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全国操作系统大赛</a:t>
            </a:r>
            <a:endParaRPr lang="zh-CN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10"/>
            </p:custDataLst>
          </p:nvPr>
        </p:nvGraphicFramePr>
        <p:xfrm>
          <a:off x="1768475" y="1840865"/>
          <a:ext cx="8326120" cy="216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590"/>
                <a:gridCol w="4113530"/>
              </a:tblGrid>
              <a:tr h="5689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题目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获奖</a:t>
                      </a:r>
                      <a:endParaRPr lang="zh-CN" altLang="en-US" sz="17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基于eBPF的容器行为监控工具</a:t>
                      </a:r>
                      <a:endParaRPr lang="en-US" altLang="zh-CN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三等奖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Linux 内核实时性瓶颈分析工具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三等奖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智能系统操作系统异常检测</a:t>
                      </a:r>
                      <a:endParaRPr lang="zh-CN" altLang="en-US" sz="15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三等奖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之旅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直播分享</a:t>
            </a:r>
            <a:endParaRPr lang="zh-CN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10"/>
            </p:custDataLst>
          </p:nvPr>
        </p:nvGraphicFramePr>
        <p:xfrm>
          <a:off x="1829435" y="1526540"/>
          <a:ext cx="8246110" cy="4498340"/>
        </p:xfrm>
        <a:graphic>
          <a:graphicData uri="http://schemas.openxmlformats.org/drawingml/2006/table">
            <a:tbl>
              <a:tblPr firstRow="1" bandRow="1">
                <a:tableStyleId>{EA61A480-28E3-4BE2-85CA-0F5A14514A7E}</a:tableStyleId>
              </a:tblPr>
              <a:tblGrid>
                <a:gridCol w="4162425"/>
                <a:gridCol w="4083685"/>
              </a:tblGrid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题目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题目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操作系统与Linux内核 &amp; eBPF演示学习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当eBPF遇上Linux内核网络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298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ebpf</a:t>
                      </a:r>
                      <a:r>
                        <a:rPr lang="zh-CN" altLang="en-US" sz="1600"/>
                        <a:t>观测内核行为的若干示例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高效入门eBPF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eunomia-bpf：eBPF轻量级开发框架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eBPF概念及应用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基于eBPF的Linux系统性能监测工具-网络子系统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基于eBPF的云原生场景下sidecar的性能监测和优化分析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基于eBPF的CPU子系统指标提取与准确性分析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基于eBPF的应用可观测技术实践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基于eBPF的DNS Cache实现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Linux Tracing System浅析 &amp; eBPF开发经验分享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基于eBPF的应用可观测技术实践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基于eBPF的ping探测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基于eBPF的云原生场景下Pod性能监测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eBPF指令集、VM与硬件实现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  <a:tr h="298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ebpf工作原理浅析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基于eBPF小工具演示</a:t>
                      </a:r>
                      <a:endParaRPr lang="zh-CN" altLang="en-US" sz="1600"/>
                    </a:p>
                  </a:txBody>
                  <a:tcPr marL="45720" marR="45720" marT="22860" marB="2286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51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零基础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暑期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性能工程学习班</a:t>
            </a:r>
            <a:endParaRPr lang="zh-CN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040" y="1285240"/>
            <a:ext cx="2334260" cy="4668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8465" y="1198245"/>
            <a:ext cx="3084830" cy="47066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5245" y="2242184"/>
            <a:ext cx="1266825" cy="12668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75405" y="2357755"/>
            <a:ext cx="7083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机遇</a:t>
            </a:r>
            <a:r>
              <a:rPr lang="zh-CN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与挑战</a:t>
            </a:r>
            <a:endParaRPr lang="zh-CN" sz="6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63263" y="2413932"/>
            <a:ext cx="10107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786" y="3724804"/>
            <a:ext cx="8202279" cy="24470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机遇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53745" y="2588895"/>
            <a:ext cx="10684510" cy="2974340"/>
            <a:chOff x="1187" y="4077"/>
            <a:chExt cx="16826" cy="4684"/>
          </a:xfrm>
          <a:gradFill>
            <a:gsLst>
              <a:gs pos="50000">
                <a:srgbClr val="EBA874"/>
              </a:gs>
              <a:gs pos="0">
                <a:srgbClr val="F2C5A2"/>
              </a:gs>
              <a:gs pos="100000">
                <a:srgbClr val="E48B45"/>
              </a:gs>
            </a:gsLst>
            <a:lin scaled="1"/>
          </a:gradFill>
        </p:grpSpPr>
        <p:sp>
          <p:nvSpPr>
            <p:cNvPr id="353" name="圆形"/>
            <p:cNvSpPr/>
            <p:nvPr/>
          </p:nvSpPr>
          <p:spPr>
            <a:xfrm>
              <a:off x="7258" y="4077"/>
              <a:ext cx="4684" cy="468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26242" tIns="26242" rIns="26242" bIns="26242"/>
            <a:lstStyle/>
            <a:p>
              <a:pPr defTabSz="821690">
                <a:defRPr sz="3000">
                  <a:solidFill>
                    <a:srgbClr val="FF6A00"/>
                  </a:solidFill>
                  <a:latin typeface="Alibaba PuHuiTi 2 45 Light"/>
                  <a:ea typeface="Alibaba PuHuiTi 2 45 Light"/>
                  <a:cs typeface="Alibaba PuHuiTi 2 45 Light"/>
                  <a:sym typeface="Alibaba PuHuiTi 2 45 Light"/>
                </a:defRPr>
              </a:pPr>
              <a:endParaRPr sz="1500"/>
            </a:p>
          </p:txBody>
        </p:sp>
        <p:sp>
          <p:nvSpPr>
            <p:cNvPr id="354" name="圆形"/>
            <p:cNvSpPr/>
            <p:nvPr/>
          </p:nvSpPr>
          <p:spPr>
            <a:xfrm>
              <a:off x="13329" y="4077"/>
              <a:ext cx="4684" cy="468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26242" tIns="26242" rIns="26242" bIns="26242"/>
            <a:lstStyle/>
            <a:p>
              <a:pPr defTabSz="821690">
                <a:defRPr sz="3000">
                  <a:solidFill>
                    <a:srgbClr val="FF6A00"/>
                  </a:solidFill>
                  <a:latin typeface="Alibaba PuHuiTi 2 45 Light"/>
                  <a:ea typeface="Alibaba PuHuiTi 2 45 Light"/>
                  <a:cs typeface="Alibaba PuHuiTi 2 45 Light"/>
                  <a:sym typeface="Alibaba PuHuiTi 2 45 Light"/>
                </a:defRPr>
              </a:pPr>
              <a:endParaRPr sz="1500"/>
            </a:p>
          </p:txBody>
        </p:sp>
        <p:sp>
          <p:nvSpPr>
            <p:cNvPr id="355" name="圆形"/>
            <p:cNvSpPr/>
            <p:nvPr/>
          </p:nvSpPr>
          <p:spPr>
            <a:xfrm>
              <a:off x="1187" y="4077"/>
              <a:ext cx="4684" cy="4684"/>
            </a:xfrm>
            <a:prstGeom prst="ellipse">
              <a:avLst/>
            </a:prstGeom>
            <a:grpFill/>
            <a:ln w="12700">
              <a:miter lim="400000"/>
            </a:ln>
          </p:spPr>
          <p:txBody>
            <a:bodyPr lIns="26242" tIns="26242" rIns="26242" bIns="26242"/>
            <a:lstStyle/>
            <a:p>
              <a:pPr defTabSz="821690">
                <a:defRPr sz="3000">
                  <a:solidFill>
                    <a:srgbClr val="FF6A00"/>
                  </a:solidFill>
                  <a:latin typeface="Alibaba PuHuiTi 2 45 Light"/>
                  <a:ea typeface="Alibaba PuHuiTi 2 45 Light"/>
                  <a:cs typeface="Alibaba PuHuiTi 2 45 Light"/>
                  <a:sym typeface="Alibaba PuHuiTi 2 45 Light"/>
                </a:defRPr>
              </a:pPr>
              <a:endParaRPr sz="1500"/>
            </a:p>
          </p:txBody>
        </p:sp>
        <p:sp>
          <p:nvSpPr>
            <p:cNvPr id="356" name="IT基础设施云化"/>
            <p:cNvSpPr txBox="1"/>
            <p:nvPr/>
          </p:nvSpPr>
          <p:spPr>
            <a:xfrm>
              <a:off x="2507" y="5857"/>
              <a:ext cx="2044" cy="1255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none" lIns="14111" tIns="14111" rIns="14111" bIns="14111">
              <a:spAutoFit/>
            </a:bodyPr>
            <a:lstStyle>
              <a:lvl1pPr defTabSz="458470">
                <a:defRPr sz="5000">
                  <a:solidFill>
                    <a:srgbClr val="FFFFFF"/>
                  </a:solidFill>
                  <a:latin typeface="Alibaba PuHuiTi 2 55 Regular"/>
                  <a:ea typeface="Alibaba PuHuiTi 2 55 Regular"/>
                  <a:cs typeface="Alibaba PuHuiTi 2 55 Regular"/>
                  <a:sym typeface="Alibaba PuHuiTi 2 55 Regular"/>
                </a:defRPr>
              </a:lvl1pPr>
            </a:lstStyle>
            <a:p>
              <a:r>
                <a:rPr lang="zh-CN" sz="2500">
                  <a:ea typeface="宋体" panose="02010600030101010101" pitchFamily="2" charset="-122"/>
                </a:rPr>
                <a:t>让内核可</a:t>
              </a:r>
              <a:endParaRPr lang="zh-CN" sz="2500">
                <a:ea typeface="宋体" panose="02010600030101010101" pitchFamily="2" charset="-122"/>
              </a:endParaRPr>
            </a:p>
            <a:p>
              <a:r>
                <a:rPr lang="zh-CN" sz="2500">
                  <a:ea typeface="宋体" panose="02010600030101010101" pitchFamily="2" charset="-122"/>
                </a:rPr>
                <a:t>编程化</a:t>
              </a:r>
              <a:endParaRPr lang="zh-CN" sz="2500">
                <a:ea typeface="宋体" panose="02010600030101010101" pitchFamily="2" charset="-122"/>
              </a:endParaRPr>
            </a:p>
          </p:txBody>
        </p:sp>
        <p:sp>
          <p:nvSpPr>
            <p:cNvPr id="358" name="核心技术互联网化"/>
            <p:cNvSpPr txBox="1"/>
            <p:nvPr/>
          </p:nvSpPr>
          <p:spPr>
            <a:xfrm>
              <a:off x="8190" y="5892"/>
              <a:ext cx="2820" cy="1255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none" lIns="14111" tIns="14111" rIns="14111" bIns="14111">
              <a:spAutoFit/>
            </a:bodyPr>
            <a:lstStyle>
              <a:lvl1pPr defTabSz="458470">
                <a:defRPr sz="5000">
                  <a:solidFill>
                    <a:srgbClr val="FFFFFF"/>
                  </a:solidFill>
                  <a:latin typeface="Alibaba PuHuiTi 2 55 Regular"/>
                  <a:ea typeface="Alibaba PuHuiTi 2 55 Regular"/>
                  <a:cs typeface="Alibaba PuHuiTi 2 55 Regular"/>
                  <a:sym typeface="Alibaba PuHuiTi 2 55 Regular"/>
                </a:defRPr>
              </a:lvl1pPr>
            </a:lstStyle>
            <a:p>
              <a:r>
                <a:rPr lang="en-US" altLang="zh-CN" sz="2500">
                  <a:ea typeface="宋体" panose="02010600030101010101" pitchFamily="2" charset="-122"/>
                </a:rPr>
                <a:t>eBPF</a:t>
              </a:r>
              <a:r>
                <a:rPr lang="zh-CN" altLang="en-US" sz="2500">
                  <a:ea typeface="宋体" panose="02010600030101010101" pitchFamily="2" charset="-122"/>
                </a:rPr>
                <a:t>易用性</a:t>
              </a:r>
              <a:endParaRPr lang="zh-CN" altLang="en-US" sz="2500">
                <a:ea typeface="宋体" panose="02010600030101010101" pitchFamily="2" charset="-122"/>
              </a:endParaRPr>
            </a:p>
            <a:p>
              <a:r>
                <a:rPr lang="zh-CN" altLang="en-US" sz="2500">
                  <a:ea typeface="宋体" panose="02010600030101010101" pitchFamily="2" charset="-122"/>
                </a:rPr>
                <a:t>的持续改进</a:t>
              </a:r>
              <a:endParaRPr lang="zh-CN" altLang="en-US" sz="2500">
                <a:ea typeface="宋体" panose="02010600030101010101" pitchFamily="2" charset="-122"/>
              </a:endParaRPr>
            </a:p>
          </p:txBody>
        </p:sp>
        <p:sp>
          <p:nvSpPr>
            <p:cNvPr id="360" name="应用数据化，智能化"/>
            <p:cNvSpPr txBox="1"/>
            <p:nvPr/>
          </p:nvSpPr>
          <p:spPr>
            <a:xfrm>
              <a:off x="14576" y="5892"/>
              <a:ext cx="2544" cy="1255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none" lIns="14111" tIns="14111" rIns="14111" bIns="14111">
              <a:spAutoFit/>
            </a:bodyPr>
            <a:lstStyle>
              <a:lvl1pPr defTabSz="458470">
                <a:defRPr sz="5000">
                  <a:solidFill>
                    <a:srgbClr val="FFFFFF"/>
                  </a:solidFill>
                  <a:latin typeface="Alibaba PuHuiTi 2 55 Regular"/>
                  <a:ea typeface="Alibaba PuHuiTi 2 55 Regular"/>
                  <a:cs typeface="Alibaba PuHuiTi 2 55 Regular"/>
                  <a:sym typeface="Alibaba PuHuiTi 2 55 Regular"/>
                </a:defRPr>
              </a:lvl1pPr>
            </a:lstStyle>
            <a:p>
              <a:r>
                <a:rPr lang="zh-CN" sz="2500">
                  <a:ea typeface="宋体" panose="02010600030101010101" pitchFamily="2" charset="-122"/>
                </a:rPr>
                <a:t>链接到各个</a:t>
              </a:r>
              <a:endParaRPr lang="zh-CN" sz="2500">
                <a:ea typeface="宋体" panose="02010600030101010101" pitchFamily="2" charset="-122"/>
              </a:endParaRPr>
            </a:p>
            <a:p>
              <a:r>
                <a:rPr lang="zh-CN" sz="2500">
                  <a:ea typeface="宋体" panose="02010600030101010101" pitchFamily="2" charset="-122"/>
                </a:rPr>
                <a:t>领域和行业</a:t>
              </a:r>
              <a:endParaRPr lang="en-US" altLang="zh-CN" sz="25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9781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内核可编程-当BPF邂逅CPU调度器</a:t>
            </a:r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9"/>
          <a:stretch>
            <a:fillRect/>
          </a:stretch>
        </p:blipFill>
        <p:spPr>
          <a:xfrm>
            <a:off x="1936115" y="2024063"/>
            <a:ext cx="6920230" cy="32451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9781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eBPF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轻量级框架</a:t>
            </a:r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9043" y="1338580"/>
            <a:ext cx="7192328" cy="5224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35245" y="2242184"/>
            <a:ext cx="1266825" cy="12668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61130" y="2357755"/>
            <a:ext cx="7083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Linux</a:t>
            </a:r>
            <a:r>
              <a:rPr lang="zh-CN" alt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内核之旅</a:t>
            </a:r>
            <a:endParaRPr lang="zh-CN" altLang="en-US" sz="6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63263" y="2413932"/>
            <a:ext cx="10107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4786" y="3724804"/>
            <a:ext cx="8202279" cy="24470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9781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eBPF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作为链接器</a:t>
            </a:r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en-US" altLang="zh-CN" sz="320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3586519" y="1426301"/>
            <a:ext cx="5038013" cy="45545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eBPF</a:t>
            </a:r>
            <a:r>
              <a:rPr lang="zh-CN" altLang="en-US" sz="20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渗透到各个领域</a:t>
            </a:r>
            <a:endParaRPr lang="zh-CN" altLang="en-US" sz="20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11"/>
            </p:custDataLst>
          </p:nvPr>
        </p:nvSpPr>
        <p:spPr>
          <a:xfrm>
            <a:off x="5451356" y="3221279"/>
            <a:ext cx="1272391" cy="1272390"/>
          </a:xfrm>
          <a:prstGeom prst="ellipse">
            <a:avLst/>
          </a:prstGeom>
          <a:noFill/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2"/>
            </p:custDataLst>
          </p:nvPr>
        </p:nvSpPr>
        <p:spPr>
          <a:xfrm>
            <a:off x="5782310" y="3497580"/>
            <a:ext cx="646430" cy="646430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>
            <p:custDataLst>
              <p:tags r:id="rId14"/>
            </p:custDataLst>
          </p:nvPr>
        </p:nvSpPr>
        <p:spPr>
          <a:xfrm>
            <a:off x="2858099" y="3614708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38"/>
          <p:cNvSpPr/>
          <p:nvPr>
            <p:custDataLst>
              <p:tags r:id="rId15"/>
            </p:custDataLst>
          </p:nvPr>
        </p:nvSpPr>
        <p:spPr>
          <a:xfrm>
            <a:off x="4255685" y="3614708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KSO_Shape"/>
          <p:cNvSpPr/>
          <p:nvPr>
            <p:custDataLst>
              <p:tags r:id="rId16"/>
            </p:custDataLst>
          </p:nvPr>
        </p:nvSpPr>
        <p:spPr bwMode="auto">
          <a:xfrm>
            <a:off x="4359618" y="3732527"/>
            <a:ext cx="351168" cy="331267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anchor="ctr">
            <a:normAutofit fontScale="8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 flipH="1">
            <a:off x="4828357" y="3857475"/>
            <a:ext cx="622999" cy="200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2"/>
          <p:cNvSpPr/>
          <p:nvPr>
            <p:custDataLst>
              <p:tags r:id="rId18"/>
            </p:custDataLst>
          </p:nvPr>
        </p:nvSpPr>
        <p:spPr>
          <a:xfrm>
            <a:off x="3379284" y="2693741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>
            <p:custDataLst>
              <p:tags r:id="rId19"/>
            </p:custDataLst>
          </p:nvPr>
        </p:nvSpPr>
        <p:spPr>
          <a:xfrm>
            <a:off x="4790229" y="2693742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KSO_Shape"/>
          <p:cNvSpPr/>
          <p:nvPr>
            <p:custDataLst>
              <p:tags r:id="rId20"/>
            </p:custDataLst>
          </p:nvPr>
        </p:nvSpPr>
        <p:spPr bwMode="auto">
          <a:xfrm>
            <a:off x="4909122" y="2812635"/>
            <a:ext cx="329121" cy="329121"/>
          </a:xfrm>
          <a:custGeom>
            <a:avLst/>
            <a:gdLst>
              <a:gd name="T0" fmla="*/ 1395413 w 2219325"/>
              <a:gd name="T1" fmla="*/ 1938020 h 2219325"/>
              <a:gd name="T2" fmla="*/ 1388316 w 2219325"/>
              <a:gd name="T3" fmla="*/ 2002466 h 2219325"/>
              <a:gd name="T4" fmla="*/ 1670304 w 2219325"/>
              <a:gd name="T5" fmla="*/ 1858614 h 2219325"/>
              <a:gd name="T6" fmla="*/ 1150620 w 2219325"/>
              <a:gd name="T7" fmla="*/ 2015808 h 2219325"/>
              <a:gd name="T8" fmla="*/ 1286510 w 2219325"/>
              <a:gd name="T9" fmla="*/ 1931988 h 2219325"/>
              <a:gd name="T10" fmla="*/ 1400810 w 2219325"/>
              <a:gd name="T11" fmla="*/ 1758633 h 2219325"/>
              <a:gd name="T12" fmla="*/ 848360 w 2219325"/>
              <a:gd name="T13" fmla="*/ 1816418 h 2219325"/>
              <a:gd name="T14" fmla="*/ 969645 w 2219325"/>
              <a:gd name="T15" fmla="*/ 1966278 h 2219325"/>
              <a:gd name="T16" fmla="*/ 388339 w 2219325"/>
              <a:gd name="T17" fmla="*/ 1704282 h 2219325"/>
              <a:gd name="T18" fmla="*/ 625234 w 2219325"/>
              <a:gd name="T19" fmla="*/ 1909105 h 2219325"/>
              <a:gd name="T20" fmla="*/ 900095 w 2219325"/>
              <a:gd name="T21" fmla="*/ 2020749 h 2219325"/>
              <a:gd name="T22" fmla="*/ 793433 w 2219325"/>
              <a:gd name="T23" fmla="*/ 1894840 h 2219325"/>
              <a:gd name="T24" fmla="*/ 1611947 w 2219325"/>
              <a:gd name="T25" fmla="*/ 1244918 h 2219325"/>
              <a:gd name="T26" fmla="*/ 1898577 w 2219325"/>
              <a:gd name="T27" fmla="*/ 1613535 h 2219325"/>
              <a:gd name="T28" fmla="*/ 2016438 w 2219325"/>
              <a:gd name="T29" fmla="*/ 1342906 h 2219325"/>
              <a:gd name="T30" fmla="*/ 1464945 w 2219325"/>
              <a:gd name="T31" fmla="*/ 1588135 h 2219325"/>
              <a:gd name="T32" fmla="*/ 1527810 w 2219325"/>
              <a:gd name="T33" fmla="*/ 1182688 h 2219325"/>
              <a:gd name="T34" fmla="*/ 727393 w 2219325"/>
              <a:gd name="T35" fmla="*/ 1480820 h 2219325"/>
              <a:gd name="T36" fmla="*/ 185422 w 2219325"/>
              <a:gd name="T37" fmla="*/ 1251450 h 2219325"/>
              <a:gd name="T38" fmla="*/ 287674 w 2219325"/>
              <a:gd name="T39" fmla="*/ 1555032 h 2219325"/>
              <a:gd name="T40" fmla="*/ 619125 w 2219325"/>
              <a:gd name="T41" fmla="*/ 1365568 h 2219325"/>
              <a:gd name="T42" fmla="*/ 1581467 w 2219325"/>
              <a:gd name="T43" fmla="*/ 739458 h 2219325"/>
              <a:gd name="T44" fmla="*/ 2043430 w 2219325"/>
              <a:gd name="T45" fmla="*/ 1036784 h 2219325"/>
              <a:gd name="T46" fmla="*/ 1963406 w 2219325"/>
              <a:gd name="T47" fmla="*/ 723993 h 2219325"/>
              <a:gd name="T48" fmla="*/ 1522095 w 2219325"/>
              <a:gd name="T49" fmla="*/ 943928 h 2219325"/>
              <a:gd name="T50" fmla="*/ 762000 w 2219325"/>
              <a:gd name="T51" fmla="*/ 606108 h 2219325"/>
              <a:gd name="T52" fmla="*/ 692467 w 2219325"/>
              <a:gd name="T53" fmla="*/ 1005840 h 2219325"/>
              <a:gd name="T54" fmla="*/ 239406 w 2219325"/>
              <a:gd name="T55" fmla="*/ 765910 h 2219325"/>
              <a:gd name="T56" fmla="*/ 175580 w 2219325"/>
              <a:gd name="T57" fmla="*/ 1068705 h 2219325"/>
              <a:gd name="T58" fmla="*/ 649287 w 2219325"/>
              <a:gd name="T59" fmla="*/ 684848 h 2219325"/>
              <a:gd name="T60" fmla="*/ 1378267 w 2219325"/>
              <a:gd name="T61" fmla="*/ 416878 h 2219325"/>
              <a:gd name="T62" fmla="*/ 1258887 w 2219325"/>
              <a:gd name="T63" fmla="*/ 261303 h 2219325"/>
              <a:gd name="T64" fmla="*/ 1047750 w 2219325"/>
              <a:gd name="T65" fmla="*/ 209550 h 2219325"/>
              <a:gd name="T66" fmla="*/ 914400 w 2219325"/>
              <a:gd name="T67" fmla="*/ 307023 h 2219325"/>
              <a:gd name="T68" fmla="*/ 804545 w 2219325"/>
              <a:gd name="T69" fmla="*/ 491490 h 2219325"/>
              <a:gd name="T70" fmla="*/ 725264 w 2219325"/>
              <a:gd name="T71" fmla="*/ 255919 h 2219325"/>
              <a:gd name="T72" fmla="*/ 464869 w 2219325"/>
              <a:gd name="T73" fmla="*/ 431844 h 2219325"/>
              <a:gd name="T74" fmla="*/ 779145 w 2219325"/>
              <a:gd name="T75" fmla="*/ 348298 h 2219325"/>
              <a:gd name="T76" fmla="*/ 889635 w 2219325"/>
              <a:gd name="T77" fmla="*/ 207963 h 2219325"/>
              <a:gd name="T78" fmla="*/ 1403033 w 2219325"/>
              <a:gd name="T79" fmla="*/ 291783 h 2219325"/>
              <a:gd name="T80" fmla="*/ 1832574 w 2219325"/>
              <a:gd name="T81" fmla="*/ 513773 h 2219325"/>
              <a:gd name="T82" fmla="*/ 1595679 w 2219325"/>
              <a:gd name="T83" fmla="*/ 308950 h 2219325"/>
              <a:gd name="T84" fmla="*/ 1315730 w 2219325"/>
              <a:gd name="T85" fmla="*/ 196178 h 2219325"/>
              <a:gd name="T86" fmla="*/ 1465580 w 2219325"/>
              <a:gd name="T87" fmla="*/ 58420 h 2219325"/>
              <a:gd name="T88" fmla="*/ 1794510 w 2219325"/>
              <a:gd name="T89" fmla="*/ 236855 h 2219325"/>
              <a:gd name="T90" fmla="*/ 2044383 w 2219325"/>
              <a:gd name="T91" fmla="*/ 511493 h 2219325"/>
              <a:gd name="T92" fmla="*/ 2190750 w 2219325"/>
              <a:gd name="T93" fmla="*/ 859473 h 2219325"/>
              <a:gd name="T94" fmla="*/ 2210435 w 2219325"/>
              <a:gd name="T95" fmla="*/ 1250950 h 2219325"/>
              <a:gd name="T96" fmla="*/ 2097723 w 2219325"/>
              <a:gd name="T97" fmla="*/ 1614805 h 2219325"/>
              <a:gd name="T98" fmla="*/ 1875473 w 2219325"/>
              <a:gd name="T99" fmla="*/ 1913255 h 2219325"/>
              <a:gd name="T100" fmla="*/ 1566227 w 2219325"/>
              <a:gd name="T101" fmla="*/ 2121535 h 2219325"/>
              <a:gd name="T102" fmla="*/ 1195070 w 2219325"/>
              <a:gd name="T103" fmla="*/ 2215833 h 2219325"/>
              <a:gd name="T104" fmla="*/ 805815 w 2219325"/>
              <a:gd name="T105" fmla="*/ 2177098 h 2219325"/>
              <a:gd name="T106" fmla="*/ 467043 w 2219325"/>
              <a:gd name="T107" fmla="*/ 2014538 h 2219325"/>
              <a:gd name="T108" fmla="*/ 204787 w 2219325"/>
              <a:gd name="T109" fmla="*/ 1751965 h 2219325"/>
              <a:gd name="T110" fmla="*/ 42227 w 2219325"/>
              <a:gd name="T111" fmla="*/ 1413510 h 2219325"/>
              <a:gd name="T112" fmla="*/ 3175 w 2219325"/>
              <a:gd name="T113" fmla="*/ 1024255 h 2219325"/>
              <a:gd name="T114" fmla="*/ 97790 w 2219325"/>
              <a:gd name="T115" fmla="*/ 653098 h 2219325"/>
              <a:gd name="T116" fmla="*/ 306387 w 2219325"/>
              <a:gd name="T117" fmla="*/ 344488 h 2219325"/>
              <a:gd name="T118" fmla="*/ 604520 w 2219325"/>
              <a:gd name="T119" fmla="*/ 121603 h 2219325"/>
              <a:gd name="T120" fmla="*/ 968375 w 2219325"/>
              <a:gd name="T121" fmla="*/ 9208 h 2219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19325" h="2219325">
                <a:moveTo>
                  <a:pt x="1522095" y="1695768"/>
                </a:moveTo>
                <a:lnTo>
                  <a:pt x="1510983" y="1725295"/>
                </a:lnTo>
                <a:lnTo>
                  <a:pt x="1499553" y="1754188"/>
                </a:lnTo>
                <a:lnTo>
                  <a:pt x="1487170" y="1781810"/>
                </a:lnTo>
                <a:lnTo>
                  <a:pt x="1474153" y="1808480"/>
                </a:lnTo>
                <a:lnTo>
                  <a:pt x="1461135" y="1834515"/>
                </a:lnTo>
                <a:lnTo>
                  <a:pt x="1447165" y="1859280"/>
                </a:lnTo>
                <a:lnTo>
                  <a:pt x="1439863" y="1871345"/>
                </a:lnTo>
                <a:lnTo>
                  <a:pt x="1432877" y="1883093"/>
                </a:lnTo>
                <a:lnTo>
                  <a:pt x="1425575" y="1894840"/>
                </a:lnTo>
                <a:lnTo>
                  <a:pt x="1417955" y="1905953"/>
                </a:lnTo>
                <a:lnTo>
                  <a:pt x="1410653" y="1917065"/>
                </a:lnTo>
                <a:lnTo>
                  <a:pt x="1403033" y="1927860"/>
                </a:lnTo>
                <a:lnTo>
                  <a:pt x="1395413" y="1938020"/>
                </a:lnTo>
                <a:lnTo>
                  <a:pt x="1387157" y="1948498"/>
                </a:lnTo>
                <a:lnTo>
                  <a:pt x="1379537" y="1958023"/>
                </a:lnTo>
                <a:lnTo>
                  <a:pt x="1371600" y="1967865"/>
                </a:lnTo>
                <a:lnTo>
                  <a:pt x="1363027" y="1977390"/>
                </a:lnTo>
                <a:lnTo>
                  <a:pt x="1355090" y="1986280"/>
                </a:lnTo>
                <a:lnTo>
                  <a:pt x="1346517" y="1994853"/>
                </a:lnTo>
                <a:lnTo>
                  <a:pt x="1337945" y="2003425"/>
                </a:lnTo>
                <a:lnTo>
                  <a:pt x="1329690" y="2011680"/>
                </a:lnTo>
                <a:lnTo>
                  <a:pt x="1320800" y="2019300"/>
                </a:lnTo>
                <a:lnTo>
                  <a:pt x="1318516" y="2021258"/>
                </a:lnTo>
                <a:lnTo>
                  <a:pt x="1321630" y="2020566"/>
                </a:lnTo>
                <a:lnTo>
                  <a:pt x="1344176" y="2015168"/>
                </a:lnTo>
                <a:lnTo>
                  <a:pt x="1366405" y="2008817"/>
                </a:lnTo>
                <a:lnTo>
                  <a:pt x="1388316" y="2002466"/>
                </a:lnTo>
                <a:lnTo>
                  <a:pt x="1410227" y="1995479"/>
                </a:lnTo>
                <a:lnTo>
                  <a:pt x="1431821" y="1987858"/>
                </a:lnTo>
                <a:lnTo>
                  <a:pt x="1453415" y="1979602"/>
                </a:lnTo>
                <a:lnTo>
                  <a:pt x="1474691" y="1971345"/>
                </a:lnTo>
                <a:lnTo>
                  <a:pt x="1495332" y="1962136"/>
                </a:lnTo>
                <a:lnTo>
                  <a:pt x="1515973" y="1952610"/>
                </a:lnTo>
                <a:lnTo>
                  <a:pt x="1536296" y="1942448"/>
                </a:lnTo>
                <a:lnTo>
                  <a:pt x="1556302" y="1931651"/>
                </a:lnTo>
                <a:lnTo>
                  <a:pt x="1575991" y="1920537"/>
                </a:lnTo>
                <a:lnTo>
                  <a:pt x="1595679" y="1909105"/>
                </a:lnTo>
                <a:lnTo>
                  <a:pt x="1614415" y="1897038"/>
                </a:lnTo>
                <a:lnTo>
                  <a:pt x="1633468" y="1884653"/>
                </a:lnTo>
                <a:lnTo>
                  <a:pt x="1652203" y="1872268"/>
                </a:lnTo>
                <a:lnTo>
                  <a:pt x="1670304" y="1858614"/>
                </a:lnTo>
                <a:lnTo>
                  <a:pt x="1687770" y="1845276"/>
                </a:lnTo>
                <a:lnTo>
                  <a:pt x="1705553" y="1830986"/>
                </a:lnTo>
                <a:lnTo>
                  <a:pt x="1722383" y="1816379"/>
                </a:lnTo>
                <a:lnTo>
                  <a:pt x="1739531" y="1801454"/>
                </a:lnTo>
                <a:lnTo>
                  <a:pt x="1756044" y="1786529"/>
                </a:lnTo>
                <a:lnTo>
                  <a:pt x="1771921" y="1770651"/>
                </a:lnTo>
                <a:lnTo>
                  <a:pt x="1787481" y="1754456"/>
                </a:lnTo>
                <a:lnTo>
                  <a:pt x="1802724" y="1737943"/>
                </a:lnTo>
                <a:lnTo>
                  <a:pt x="1817967" y="1721430"/>
                </a:lnTo>
                <a:lnTo>
                  <a:pt x="1832574" y="1704282"/>
                </a:lnTo>
                <a:lnTo>
                  <a:pt x="1839112" y="1695768"/>
                </a:lnTo>
                <a:lnTo>
                  <a:pt x="1522095" y="1695768"/>
                </a:lnTo>
                <a:close/>
                <a:moveTo>
                  <a:pt x="1150620" y="1695768"/>
                </a:moveTo>
                <a:lnTo>
                  <a:pt x="1150620" y="2015808"/>
                </a:lnTo>
                <a:lnTo>
                  <a:pt x="1160780" y="2012950"/>
                </a:lnTo>
                <a:lnTo>
                  <a:pt x="1170940" y="2010093"/>
                </a:lnTo>
                <a:lnTo>
                  <a:pt x="1181100" y="2006600"/>
                </a:lnTo>
                <a:lnTo>
                  <a:pt x="1191260" y="2002155"/>
                </a:lnTo>
                <a:lnTo>
                  <a:pt x="1201103" y="1997393"/>
                </a:lnTo>
                <a:lnTo>
                  <a:pt x="1210945" y="1992313"/>
                </a:lnTo>
                <a:lnTo>
                  <a:pt x="1220787" y="1986598"/>
                </a:lnTo>
                <a:lnTo>
                  <a:pt x="1230313" y="1979930"/>
                </a:lnTo>
                <a:lnTo>
                  <a:pt x="1240155" y="1973580"/>
                </a:lnTo>
                <a:lnTo>
                  <a:pt x="1249680" y="1966278"/>
                </a:lnTo>
                <a:lnTo>
                  <a:pt x="1258887" y="1958340"/>
                </a:lnTo>
                <a:lnTo>
                  <a:pt x="1268095" y="1950085"/>
                </a:lnTo>
                <a:lnTo>
                  <a:pt x="1277303" y="1941195"/>
                </a:lnTo>
                <a:lnTo>
                  <a:pt x="1286510" y="1931988"/>
                </a:lnTo>
                <a:lnTo>
                  <a:pt x="1295400" y="1922463"/>
                </a:lnTo>
                <a:lnTo>
                  <a:pt x="1304607" y="1912303"/>
                </a:lnTo>
                <a:lnTo>
                  <a:pt x="1313180" y="1902143"/>
                </a:lnTo>
                <a:lnTo>
                  <a:pt x="1321753" y="1890713"/>
                </a:lnTo>
                <a:lnTo>
                  <a:pt x="1330325" y="1879283"/>
                </a:lnTo>
                <a:lnTo>
                  <a:pt x="1338897" y="1867853"/>
                </a:lnTo>
                <a:lnTo>
                  <a:pt x="1346835" y="1855470"/>
                </a:lnTo>
                <a:lnTo>
                  <a:pt x="1355090" y="1842770"/>
                </a:lnTo>
                <a:lnTo>
                  <a:pt x="1363027" y="1829753"/>
                </a:lnTo>
                <a:lnTo>
                  <a:pt x="1370647" y="1816418"/>
                </a:lnTo>
                <a:lnTo>
                  <a:pt x="1378267" y="1802448"/>
                </a:lnTo>
                <a:lnTo>
                  <a:pt x="1386205" y="1788160"/>
                </a:lnTo>
                <a:lnTo>
                  <a:pt x="1393507" y="1773555"/>
                </a:lnTo>
                <a:lnTo>
                  <a:pt x="1400810" y="1758633"/>
                </a:lnTo>
                <a:lnTo>
                  <a:pt x="1407477" y="1743710"/>
                </a:lnTo>
                <a:lnTo>
                  <a:pt x="1414463" y="1727835"/>
                </a:lnTo>
                <a:lnTo>
                  <a:pt x="1421447" y="1711643"/>
                </a:lnTo>
                <a:lnTo>
                  <a:pt x="1428115" y="1695768"/>
                </a:lnTo>
                <a:lnTo>
                  <a:pt x="1150620" y="1695768"/>
                </a:lnTo>
                <a:close/>
                <a:moveTo>
                  <a:pt x="791210" y="1695768"/>
                </a:moveTo>
                <a:lnTo>
                  <a:pt x="797560" y="1711643"/>
                </a:lnTo>
                <a:lnTo>
                  <a:pt x="804545" y="1727835"/>
                </a:lnTo>
                <a:lnTo>
                  <a:pt x="811213" y="1743710"/>
                </a:lnTo>
                <a:lnTo>
                  <a:pt x="818515" y="1758633"/>
                </a:lnTo>
                <a:lnTo>
                  <a:pt x="825817" y="1773555"/>
                </a:lnTo>
                <a:lnTo>
                  <a:pt x="833120" y="1788160"/>
                </a:lnTo>
                <a:lnTo>
                  <a:pt x="840740" y="1802448"/>
                </a:lnTo>
                <a:lnTo>
                  <a:pt x="848360" y="1816418"/>
                </a:lnTo>
                <a:lnTo>
                  <a:pt x="855980" y="1829753"/>
                </a:lnTo>
                <a:lnTo>
                  <a:pt x="864235" y="1842770"/>
                </a:lnTo>
                <a:lnTo>
                  <a:pt x="872173" y="1855470"/>
                </a:lnTo>
                <a:lnTo>
                  <a:pt x="880427" y="1867853"/>
                </a:lnTo>
                <a:lnTo>
                  <a:pt x="888683" y="1879283"/>
                </a:lnTo>
                <a:lnTo>
                  <a:pt x="897255" y="1890713"/>
                </a:lnTo>
                <a:lnTo>
                  <a:pt x="906145" y="1902143"/>
                </a:lnTo>
                <a:lnTo>
                  <a:pt x="914400" y="1912303"/>
                </a:lnTo>
                <a:lnTo>
                  <a:pt x="923290" y="1922463"/>
                </a:lnTo>
                <a:lnTo>
                  <a:pt x="932497" y="1931988"/>
                </a:lnTo>
                <a:lnTo>
                  <a:pt x="941387" y="1941195"/>
                </a:lnTo>
                <a:lnTo>
                  <a:pt x="950595" y="1950085"/>
                </a:lnTo>
                <a:lnTo>
                  <a:pt x="960120" y="1958340"/>
                </a:lnTo>
                <a:lnTo>
                  <a:pt x="969645" y="1966278"/>
                </a:lnTo>
                <a:lnTo>
                  <a:pt x="979170" y="1973580"/>
                </a:lnTo>
                <a:lnTo>
                  <a:pt x="988695" y="1979930"/>
                </a:lnTo>
                <a:lnTo>
                  <a:pt x="998220" y="1986598"/>
                </a:lnTo>
                <a:lnTo>
                  <a:pt x="1008380" y="1992313"/>
                </a:lnTo>
                <a:lnTo>
                  <a:pt x="1017905" y="1997393"/>
                </a:lnTo>
                <a:lnTo>
                  <a:pt x="1027747" y="2002155"/>
                </a:lnTo>
                <a:lnTo>
                  <a:pt x="1037907" y="2006600"/>
                </a:lnTo>
                <a:lnTo>
                  <a:pt x="1047750" y="2010093"/>
                </a:lnTo>
                <a:lnTo>
                  <a:pt x="1058227" y="2012950"/>
                </a:lnTo>
                <a:lnTo>
                  <a:pt x="1068705" y="2015808"/>
                </a:lnTo>
                <a:lnTo>
                  <a:pt x="1068705" y="1695768"/>
                </a:lnTo>
                <a:lnTo>
                  <a:pt x="791210" y="1695768"/>
                </a:lnTo>
                <a:close/>
                <a:moveTo>
                  <a:pt x="381497" y="1695768"/>
                </a:moveTo>
                <a:lnTo>
                  <a:pt x="388339" y="1704282"/>
                </a:lnTo>
                <a:lnTo>
                  <a:pt x="402946" y="1721430"/>
                </a:lnTo>
                <a:lnTo>
                  <a:pt x="417871" y="1737943"/>
                </a:lnTo>
                <a:lnTo>
                  <a:pt x="432796" y="1754456"/>
                </a:lnTo>
                <a:lnTo>
                  <a:pt x="448674" y="1770651"/>
                </a:lnTo>
                <a:lnTo>
                  <a:pt x="464869" y="1786529"/>
                </a:lnTo>
                <a:lnTo>
                  <a:pt x="481382" y="1801454"/>
                </a:lnTo>
                <a:lnTo>
                  <a:pt x="497895" y="1816379"/>
                </a:lnTo>
                <a:lnTo>
                  <a:pt x="515043" y="1830986"/>
                </a:lnTo>
                <a:lnTo>
                  <a:pt x="532826" y="1845276"/>
                </a:lnTo>
                <a:lnTo>
                  <a:pt x="550609" y="1858614"/>
                </a:lnTo>
                <a:lnTo>
                  <a:pt x="568709" y="1872268"/>
                </a:lnTo>
                <a:lnTo>
                  <a:pt x="587128" y="1884653"/>
                </a:lnTo>
                <a:lnTo>
                  <a:pt x="605863" y="1897038"/>
                </a:lnTo>
                <a:lnTo>
                  <a:pt x="625234" y="1909105"/>
                </a:lnTo>
                <a:lnTo>
                  <a:pt x="644605" y="1920537"/>
                </a:lnTo>
                <a:lnTo>
                  <a:pt x="664293" y="1931651"/>
                </a:lnTo>
                <a:lnTo>
                  <a:pt x="684299" y="1942448"/>
                </a:lnTo>
                <a:lnTo>
                  <a:pt x="704623" y="1952610"/>
                </a:lnTo>
                <a:lnTo>
                  <a:pt x="725264" y="1962136"/>
                </a:lnTo>
                <a:lnTo>
                  <a:pt x="746222" y="1971345"/>
                </a:lnTo>
                <a:lnTo>
                  <a:pt x="767181" y="1979602"/>
                </a:lnTo>
                <a:lnTo>
                  <a:pt x="788457" y="1987858"/>
                </a:lnTo>
                <a:lnTo>
                  <a:pt x="810368" y="1995479"/>
                </a:lnTo>
                <a:lnTo>
                  <a:pt x="832279" y="2002466"/>
                </a:lnTo>
                <a:lnTo>
                  <a:pt x="854190" y="2008817"/>
                </a:lnTo>
                <a:lnTo>
                  <a:pt x="876419" y="2015168"/>
                </a:lnTo>
                <a:lnTo>
                  <a:pt x="899283" y="2020566"/>
                </a:lnTo>
                <a:lnTo>
                  <a:pt x="900095" y="2020749"/>
                </a:lnTo>
                <a:lnTo>
                  <a:pt x="898525" y="2019300"/>
                </a:lnTo>
                <a:lnTo>
                  <a:pt x="889635" y="2011680"/>
                </a:lnTo>
                <a:lnTo>
                  <a:pt x="881063" y="2003425"/>
                </a:lnTo>
                <a:lnTo>
                  <a:pt x="872490" y="1994853"/>
                </a:lnTo>
                <a:lnTo>
                  <a:pt x="864235" y="1986280"/>
                </a:lnTo>
                <a:lnTo>
                  <a:pt x="855980" y="1977390"/>
                </a:lnTo>
                <a:lnTo>
                  <a:pt x="847725" y="1967865"/>
                </a:lnTo>
                <a:lnTo>
                  <a:pt x="839470" y="1958023"/>
                </a:lnTo>
                <a:lnTo>
                  <a:pt x="831850" y="1948498"/>
                </a:lnTo>
                <a:lnTo>
                  <a:pt x="823913" y="1938020"/>
                </a:lnTo>
                <a:lnTo>
                  <a:pt x="816293" y="1927860"/>
                </a:lnTo>
                <a:lnTo>
                  <a:pt x="808355" y="1917065"/>
                </a:lnTo>
                <a:lnTo>
                  <a:pt x="801053" y="1905953"/>
                </a:lnTo>
                <a:lnTo>
                  <a:pt x="793433" y="1894840"/>
                </a:lnTo>
                <a:lnTo>
                  <a:pt x="786130" y="1883093"/>
                </a:lnTo>
                <a:lnTo>
                  <a:pt x="779145" y="1871345"/>
                </a:lnTo>
                <a:lnTo>
                  <a:pt x="771843" y="1859280"/>
                </a:lnTo>
                <a:lnTo>
                  <a:pt x="758190" y="1834515"/>
                </a:lnTo>
                <a:lnTo>
                  <a:pt x="745173" y="1808480"/>
                </a:lnTo>
                <a:lnTo>
                  <a:pt x="731837" y="1781810"/>
                </a:lnTo>
                <a:lnTo>
                  <a:pt x="719773" y="1754188"/>
                </a:lnTo>
                <a:lnTo>
                  <a:pt x="708025" y="1725295"/>
                </a:lnTo>
                <a:lnTo>
                  <a:pt x="696913" y="1695768"/>
                </a:lnTo>
                <a:lnTo>
                  <a:pt x="381497" y="1695768"/>
                </a:lnTo>
                <a:close/>
                <a:moveTo>
                  <a:pt x="1615757" y="1150938"/>
                </a:moveTo>
                <a:lnTo>
                  <a:pt x="1615123" y="1182688"/>
                </a:lnTo>
                <a:lnTo>
                  <a:pt x="1613535" y="1213803"/>
                </a:lnTo>
                <a:lnTo>
                  <a:pt x="1611947" y="1244918"/>
                </a:lnTo>
                <a:lnTo>
                  <a:pt x="1609725" y="1275715"/>
                </a:lnTo>
                <a:lnTo>
                  <a:pt x="1607185" y="1305878"/>
                </a:lnTo>
                <a:lnTo>
                  <a:pt x="1603693" y="1336040"/>
                </a:lnTo>
                <a:lnTo>
                  <a:pt x="1600200" y="1365568"/>
                </a:lnTo>
                <a:lnTo>
                  <a:pt x="1596073" y="1394778"/>
                </a:lnTo>
                <a:lnTo>
                  <a:pt x="1591627" y="1423670"/>
                </a:lnTo>
                <a:lnTo>
                  <a:pt x="1586547" y="1451928"/>
                </a:lnTo>
                <a:lnTo>
                  <a:pt x="1581467" y="1479868"/>
                </a:lnTo>
                <a:lnTo>
                  <a:pt x="1576070" y="1507808"/>
                </a:lnTo>
                <a:lnTo>
                  <a:pt x="1569720" y="1534478"/>
                </a:lnTo>
                <a:lnTo>
                  <a:pt x="1563370" y="1561465"/>
                </a:lnTo>
                <a:lnTo>
                  <a:pt x="1556385" y="1587500"/>
                </a:lnTo>
                <a:lnTo>
                  <a:pt x="1549083" y="1613535"/>
                </a:lnTo>
                <a:lnTo>
                  <a:pt x="1898577" y="1613535"/>
                </a:lnTo>
                <a:lnTo>
                  <a:pt x="1898625" y="1613462"/>
                </a:lnTo>
                <a:lnTo>
                  <a:pt x="1910375" y="1594091"/>
                </a:lnTo>
                <a:lnTo>
                  <a:pt x="1922124" y="1574720"/>
                </a:lnTo>
                <a:lnTo>
                  <a:pt x="1933239" y="1555032"/>
                </a:lnTo>
                <a:lnTo>
                  <a:pt x="1943401" y="1535026"/>
                </a:lnTo>
                <a:lnTo>
                  <a:pt x="1953880" y="1514703"/>
                </a:lnTo>
                <a:lnTo>
                  <a:pt x="1963406" y="1493744"/>
                </a:lnTo>
                <a:lnTo>
                  <a:pt x="1972298" y="1473103"/>
                </a:lnTo>
                <a:lnTo>
                  <a:pt x="1981189" y="1452145"/>
                </a:lnTo>
                <a:lnTo>
                  <a:pt x="1989128" y="1430868"/>
                </a:lnTo>
                <a:lnTo>
                  <a:pt x="1997067" y="1408957"/>
                </a:lnTo>
                <a:lnTo>
                  <a:pt x="2003736" y="1387364"/>
                </a:lnTo>
                <a:lnTo>
                  <a:pt x="2010404" y="1365135"/>
                </a:lnTo>
                <a:lnTo>
                  <a:pt x="2016438" y="1342906"/>
                </a:lnTo>
                <a:lnTo>
                  <a:pt x="2021836" y="1320042"/>
                </a:lnTo>
                <a:lnTo>
                  <a:pt x="2026917" y="1297496"/>
                </a:lnTo>
                <a:lnTo>
                  <a:pt x="2031681" y="1274949"/>
                </a:lnTo>
                <a:lnTo>
                  <a:pt x="2035491" y="1251450"/>
                </a:lnTo>
                <a:lnTo>
                  <a:pt x="2038349" y="1228269"/>
                </a:lnTo>
                <a:lnTo>
                  <a:pt x="2041207" y="1204770"/>
                </a:lnTo>
                <a:lnTo>
                  <a:pt x="2043430" y="1180953"/>
                </a:lnTo>
                <a:lnTo>
                  <a:pt x="2044700" y="1157137"/>
                </a:lnTo>
                <a:lnTo>
                  <a:pt x="2044945" y="1150938"/>
                </a:lnTo>
                <a:lnTo>
                  <a:pt x="1615757" y="1150938"/>
                </a:lnTo>
                <a:close/>
                <a:moveTo>
                  <a:pt x="1150620" y="1150938"/>
                </a:moveTo>
                <a:lnTo>
                  <a:pt x="1150620" y="1613535"/>
                </a:lnTo>
                <a:lnTo>
                  <a:pt x="1456690" y="1613535"/>
                </a:lnTo>
                <a:lnTo>
                  <a:pt x="1464945" y="1588135"/>
                </a:lnTo>
                <a:lnTo>
                  <a:pt x="1472247" y="1561783"/>
                </a:lnTo>
                <a:lnTo>
                  <a:pt x="1479233" y="1535430"/>
                </a:lnTo>
                <a:lnTo>
                  <a:pt x="1485583" y="1508125"/>
                </a:lnTo>
                <a:lnTo>
                  <a:pt x="1491615" y="1480820"/>
                </a:lnTo>
                <a:lnTo>
                  <a:pt x="1497013" y="1452880"/>
                </a:lnTo>
                <a:lnTo>
                  <a:pt x="1502410" y="1423988"/>
                </a:lnTo>
                <a:lnTo>
                  <a:pt x="1507490" y="1395095"/>
                </a:lnTo>
                <a:lnTo>
                  <a:pt x="1511617" y="1365885"/>
                </a:lnTo>
                <a:lnTo>
                  <a:pt x="1515745" y="1336358"/>
                </a:lnTo>
                <a:lnTo>
                  <a:pt x="1518920" y="1305878"/>
                </a:lnTo>
                <a:lnTo>
                  <a:pt x="1522095" y="1275715"/>
                </a:lnTo>
                <a:lnTo>
                  <a:pt x="1524317" y="1244918"/>
                </a:lnTo>
                <a:lnTo>
                  <a:pt x="1526857" y="1213803"/>
                </a:lnTo>
                <a:lnTo>
                  <a:pt x="1527810" y="1182688"/>
                </a:lnTo>
                <a:lnTo>
                  <a:pt x="1529080" y="1150938"/>
                </a:lnTo>
                <a:lnTo>
                  <a:pt x="1150620" y="1150938"/>
                </a:lnTo>
                <a:close/>
                <a:moveTo>
                  <a:pt x="690245" y="1150938"/>
                </a:moveTo>
                <a:lnTo>
                  <a:pt x="691197" y="1182688"/>
                </a:lnTo>
                <a:lnTo>
                  <a:pt x="692467" y="1213803"/>
                </a:lnTo>
                <a:lnTo>
                  <a:pt x="694690" y="1244918"/>
                </a:lnTo>
                <a:lnTo>
                  <a:pt x="696913" y="1275715"/>
                </a:lnTo>
                <a:lnTo>
                  <a:pt x="700087" y="1305878"/>
                </a:lnTo>
                <a:lnTo>
                  <a:pt x="703580" y="1336358"/>
                </a:lnTo>
                <a:lnTo>
                  <a:pt x="707390" y="1365885"/>
                </a:lnTo>
                <a:lnTo>
                  <a:pt x="711517" y="1395095"/>
                </a:lnTo>
                <a:lnTo>
                  <a:pt x="716597" y="1423988"/>
                </a:lnTo>
                <a:lnTo>
                  <a:pt x="721677" y="1452880"/>
                </a:lnTo>
                <a:lnTo>
                  <a:pt x="727393" y="1480820"/>
                </a:lnTo>
                <a:lnTo>
                  <a:pt x="733425" y="1508125"/>
                </a:lnTo>
                <a:lnTo>
                  <a:pt x="740093" y="1535430"/>
                </a:lnTo>
                <a:lnTo>
                  <a:pt x="747077" y="1561783"/>
                </a:lnTo>
                <a:lnTo>
                  <a:pt x="754380" y="1588135"/>
                </a:lnTo>
                <a:lnTo>
                  <a:pt x="762000" y="1613535"/>
                </a:lnTo>
                <a:lnTo>
                  <a:pt x="1068705" y="1613535"/>
                </a:lnTo>
                <a:lnTo>
                  <a:pt x="1068705" y="1150938"/>
                </a:lnTo>
                <a:lnTo>
                  <a:pt x="690245" y="1150938"/>
                </a:lnTo>
                <a:close/>
                <a:moveTo>
                  <a:pt x="175650" y="1150938"/>
                </a:moveTo>
                <a:lnTo>
                  <a:pt x="175895" y="1157137"/>
                </a:lnTo>
                <a:lnTo>
                  <a:pt x="177165" y="1180953"/>
                </a:lnTo>
                <a:lnTo>
                  <a:pt x="179706" y="1204770"/>
                </a:lnTo>
                <a:lnTo>
                  <a:pt x="182246" y="1228269"/>
                </a:lnTo>
                <a:lnTo>
                  <a:pt x="185422" y="1251450"/>
                </a:lnTo>
                <a:lnTo>
                  <a:pt x="189232" y="1274949"/>
                </a:lnTo>
                <a:lnTo>
                  <a:pt x="193678" y="1297496"/>
                </a:lnTo>
                <a:lnTo>
                  <a:pt x="198759" y="1320042"/>
                </a:lnTo>
                <a:lnTo>
                  <a:pt x="204158" y="1342906"/>
                </a:lnTo>
                <a:lnTo>
                  <a:pt x="210191" y="1365135"/>
                </a:lnTo>
                <a:lnTo>
                  <a:pt x="216860" y="1387364"/>
                </a:lnTo>
                <a:lnTo>
                  <a:pt x="223846" y="1408957"/>
                </a:lnTo>
                <a:lnTo>
                  <a:pt x="231467" y="1430868"/>
                </a:lnTo>
                <a:lnTo>
                  <a:pt x="239406" y="1452145"/>
                </a:lnTo>
                <a:lnTo>
                  <a:pt x="248298" y="1473103"/>
                </a:lnTo>
                <a:lnTo>
                  <a:pt x="257189" y="1493744"/>
                </a:lnTo>
                <a:lnTo>
                  <a:pt x="266716" y="1514703"/>
                </a:lnTo>
                <a:lnTo>
                  <a:pt x="277195" y="1535026"/>
                </a:lnTo>
                <a:lnTo>
                  <a:pt x="287674" y="1555032"/>
                </a:lnTo>
                <a:lnTo>
                  <a:pt x="298789" y="1574720"/>
                </a:lnTo>
                <a:lnTo>
                  <a:pt x="310221" y="1594091"/>
                </a:lnTo>
                <a:lnTo>
                  <a:pt x="322288" y="1613462"/>
                </a:lnTo>
                <a:lnTo>
                  <a:pt x="322335" y="1613535"/>
                </a:lnTo>
                <a:lnTo>
                  <a:pt x="670243" y="1613535"/>
                </a:lnTo>
                <a:lnTo>
                  <a:pt x="662940" y="1587500"/>
                </a:lnTo>
                <a:lnTo>
                  <a:pt x="655955" y="1561465"/>
                </a:lnTo>
                <a:lnTo>
                  <a:pt x="649287" y="1534478"/>
                </a:lnTo>
                <a:lnTo>
                  <a:pt x="643255" y="1507808"/>
                </a:lnTo>
                <a:lnTo>
                  <a:pt x="637540" y="1479868"/>
                </a:lnTo>
                <a:lnTo>
                  <a:pt x="632460" y="1451928"/>
                </a:lnTo>
                <a:lnTo>
                  <a:pt x="627380" y="1423670"/>
                </a:lnTo>
                <a:lnTo>
                  <a:pt x="622935" y="1394778"/>
                </a:lnTo>
                <a:lnTo>
                  <a:pt x="619125" y="1365568"/>
                </a:lnTo>
                <a:lnTo>
                  <a:pt x="614997" y="1336040"/>
                </a:lnTo>
                <a:lnTo>
                  <a:pt x="612140" y="1305878"/>
                </a:lnTo>
                <a:lnTo>
                  <a:pt x="609283" y="1275715"/>
                </a:lnTo>
                <a:lnTo>
                  <a:pt x="607060" y="1244918"/>
                </a:lnTo>
                <a:lnTo>
                  <a:pt x="605155" y="1213803"/>
                </a:lnTo>
                <a:lnTo>
                  <a:pt x="603885" y="1182688"/>
                </a:lnTo>
                <a:lnTo>
                  <a:pt x="603250" y="1150938"/>
                </a:lnTo>
                <a:lnTo>
                  <a:pt x="175650" y="1150938"/>
                </a:lnTo>
                <a:close/>
                <a:moveTo>
                  <a:pt x="1549083" y="606108"/>
                </a:moveTo>
                <a:lnTo>
                  <a:pt x="1556385" y="631825"/>
                </a:lnTo>
                <a:lnTo>
                  <a:pt x="1563370" y="657860"/>
                </a:lnTo>
                <a:lnTo>
                  <a:pt x="1569720" y="684848"/>
                </a:lnTo>
                <a:lnTo>
                  <a:pt x="1576070" y="712153"/>
                </a:lnTo>
                <a:lnTo>
                  <a:pt x="1581467" y="739458"/>
                </a:lnTo>
                <a:lnTo>
                  <a:pt x="1586547" y="767398"/>
                </a:lnTo>
                <a:lnTo>
                  <a:pt x="1591627" y="795973"/>
                </a:lnTo>
                <a:lnTo>
                  <a:pt x="1596073" y="824865"/>
                </a:lnTo>
                <a:lnTo>
                  <a:pt x="1600200" y="854393"/>
                </a:lnTo>
                <a:lnTo>
                  <a:pt x="1603693" y="883920"/>
                </a:lnTo>
                <a:lnTo>
                  <a:pt x="1607185" y="914083"/>
                </a:lnTo>
                <a:lnTo>
                  <a:pt x="1609725" y="944245"/>
                </a:lnTo>
                <a:lnTo>
                  <a:pt x="1611947" y="974725"/>
                </a:lnTo>
                <a:lnTo>
                  <a:pt x="1613535" y="1005840"/>
                </a:lnTo>
                <a:lnTo>
                  <a:pt x="1615123" y="1036955"/>
                </a:lnTo>
                <a:lnTo>
                  <a:pt x="1615757" y="1068705"/>
                </a:lnTo>
                <a:lnTo>
                  <a:pt x="2045016" y="1068705"/>
                </a:lnTo>
                <a:lnTo>
                  <a:pt x="2044700" y="1060601"/>
                </a:lnTo>
                <a:lnTo>
                  <a:pt x="2043430" y="1036784"/>
                </a:lnTo>
                <a:lnTo>
                  <a:pt x="2041207" y="1013285"/>
                </a:lnTo>
                <a:lnTo>
                  <a:pt x="2038349" y="990104"/>
                </a:lnTo>
                <a:lnTo>
                  <a:pt x="2035491" y="966605"/>
                </a:lnTo>
                <a:lnTo>
                  <a:pt x="2031681" y="943423"/>
                </a:lnTo>
                <a:lnTo>
                  <a:pt x="2026917" y="920559"/>
                </a:lnTo>
                <a:lnTo>
                  <a:pt x="2021836" y="897695"/>
                </a:lnTo>
                <a:lnTo>
                  <a:pt x="2016438" y="875149"/>
                </a:lnTo>
                <a:lnTo>
                  <a:pt x="2010404" y="852920"/>
                </a:lnTo>
                <a:lnTo>
                  <a:pt x="2003736" y="831009"/>
                </a:lnTo>
                <a:lnTo>
                  <a:pt x="1997067" y="809098"/>
                </a:lnTo>
                <a:lnTo>
                  <a:pt x="1989128" y="787504"/>
                </a:lnTo>
                <a:lnTo>
                  <a:pt x="1981189" y="765910"/>
                </a:lnTo>
                <a:lnTo>
                  <a:pt x="1972298" y="744634"/>
                </a:lnTo>
                <a:lnTo>
                  <a:pt x="1963406" y="723993"/>
                </a:lnTo>
                <a:lnTo>
                  <a:pt x="1953880" y="703352"/>
                </a:lnTo>
                <a:lnTo>
                  <a:pt x="1943401" y="683029"/>
                </a:lnTo>
                <a:lnTo>
                  <a:pt x="1933239" y="663023"/>
                </a:lnTo>
                <a:lnTo>
                  <a:pt x="1922124" y="643335"/>
                </a:lnTo>
                <a:lnTo>
                  <a:pt x="1910375" y="623646"/>
                </a:lnTo>
                <a:lnTo>
                  <a:pt x="1899375" y="606108"/>
                </a:lnTo>
                <a:lnTo>
                  <a:pt x="1549083" y="606108"/>
                </a:lnTo>
                <a:close/>
                <a:moveTo>
                  <a:pt x="1150620" y="606108"/>
                </a:moveTo>
                <a:lnTo>
                  <a:pt x="1150620" y="1068705"/>
                </a:lnTo>
                <a:lnTo>
                  <a:pt x="1529080" y="1068705"/>
                </a:lnTo>
                <a:lnTo>
                  <a:pt x="1527810" y="1036955"/>
                </a:lnTo>
                <a:lnTo>
                  <a:pt x="1526857" y="1005840"/>
                </a:lnTo>
                <a:lnTo>
                  <a:pt x="1524317" y="974725"/>
                </a:lnTo>
                <a:lnTo>
                  <a:pt x="1522095" y="943928"/>
                </a:lnTo>
                <a:lnTo>
                  <a:pt x="1518920" y="913448"/>
                </a:lnTo>
                <a:lnTo>
                  <a:pt x="1515745" y="883603"/>
                </a:lnTo>
                <a:lnTo>
                  <a:pt x="1511617" y="853758"/>
                </a:lnTo>
                <a:lnTo>
                  <a:pt x="1507490" y="824548"/>
                </a:lnTo>
                <a:lnTo>
                  <a:pt x="1502410" y="795655"/>
                </a:lnTo>
                <a:lnTo>
                  <a:pt x="1497013" y="767080"/>
                </a:lnTo>
                <a:lnTo>
                  <a:pt x="1491615" y="739140"/>
                </a:lnTo>
                <a:lnTo>
                  <a:pt x="1485583" y="711518"/>
                </a:lnTo>
                <a:lnTo>
                  <a:pt x="1479233" y="684213"/>
                </a:lnTo>
                <a:lnTo>
                  <a:pt x="1472247" y="657543"/>
                </a:lnTo>
                <a:lnTo>
                  <a:pt x="1464945" y="631508"/>
                </a:lnTo>
                <a:lnTo>
                  <a:pt x="1456690" y="606108"/>
                </a:lnTo>
                <a:lnTo>
                  <a:pt x="1150620" y="606108"/>
                </a:lnTo>
                <a:close/>
                <a:moveTo>
                  <a:pt x="762000" y="606108"/>
                </a:moveTo>
                <a:lnTo>
                  <a:pt x="754380" y="631508"/>
                </a:lnTo>
                <a:lnTo>
                  <a:pt x="747077" y="657543"/>
                </a:lnTo>
                <a:lnTo>
                  <a:pt x="740093" y="684213"/>
                </a:lnTo>
                <a:lnTo>
                  <a:pt x="733425" y="711518"/>
                </a:lnTo>
                <a:lnTo>
                  <a:pt x="727393" y="739140"/>
                </a:lnTo>
                <a:lnTo>
                  <a:pt x="721677" y="767080"/>
                </a:lnTo>
                <a:lnTo>
                  <a:pt x="716597" y="795655"/>
                </a:lnTo>
                <a:lnTo>
                  <a:pt x="711517" y="824548"/>
                </a:lnTo>
                <a:lnTo>
                  <a:pt x="707390" y="853758"/>
                </a:lnTo>
                <a:lnTo>
                  <a:pt x="703580" y="883603"/>
                </a:lnTo>
                <a:lnTo>
                  <a:pt x="700087" y="913448"/>
                </a:lnTo>
                <a:lnTo>
                  <a:pt x="696913" y="943928"/>
                </a:lnTo>
                <a:lnTo>
                  <a:pt x="694690" y="974725"/>
                </a:lnTo>
                <a:lnTo>
                  <a:pt x="692467" y="1005840"/>
                </a:lnTo>
                <a:lnTo>
                  <a:pt x="691197" y="1036955"/>
                </a:lnTo>
                <a:lnTo>
                  <a:pt x="690245" y="1068705"/>
                </a:lnTo>
                <a:lnTo>
                  <a:pt x="1068705" y="1068705"/>
                </a:lnTo>
                <a:lnTo>
                  <a:pt x="1068705" y="606108"/>
                </a:lnTo>
                <a:lnTo>
                  <a:pt x="762000" y="606108"/>
                </a:lnTo>
                <a:close/>
                <a:moveTo>
                  <a:pt x="321517" y="606108"/>
                </a:moveTo>
                <a:lnTo>
                  <a:pt x="310221" y="623646"/>
                </a:lnTo>
                <a:lnTo>
                  <a:pt x="298789" y="643335"/>
                </a:lnTo>
                <a:lnTo>
                  <a:pt x="287674" y="663023"/>
                </a:lnTo>
                <a:lnTo>
                  <a:pt x="277195" y="683029"/>
                </a:lnTo>
                <a:lnTo>
                  <a:pt x="266716" y="703352"/>
                </a:lnTo>
                <a:lnTo>
                  <a:pt x="257189" y="723993"/>
                </a:lnTo>
                <a:lnTo>
                  <a:pt x="248298" y="744634"/>
                </a:lnTo>
                <a:lnTo>
                  <a:pt x="239406" y="765910"/>
                </a:lnTo>
                <a:lnTo>
                  <a:pt x="231467" y="787504"/>
                </a:lnTo>
                <a:lnTo>
                  <a:pt x="223846" y="809098"/>
                </a:lnTo>
                <a:lnTo>
                  <a:pt x="216860" y="831009"/>
                </a:lnTo>
                <a:lnTo>
                  <a:pt x="210191" y="852920"/>
                </a:lnTo>
                <a:lnTo>
                  <a:pt x="204158" y="875149"/>
                </a:lnTo>
                <a:lnTo>
                  <a:pt x="198759" y="897695"/>
                </a:lnTo>
                <a:lnTo>
                  <a:pt x="193678" y="920559"/>
                </a:lnTo>
                <a:lnTo>
                  <a:pt x="189232" y="943423"/>
                </a:lnTo>
                <a:lnTo>
                  <a:pt x="185422" y="966605"/>
                </a:lnTo>
                <a:lnTo>
                  <a:pt x="182246" y="990104"/>
                </a:lnTo>
                <a:lnTo>
                  <a:pt x="179706" y="1013285"/>
                </a:lnTo>
                <a:lnTo>
                  <a:pt x="177165" y="1036784"/>
                </a:lnTo>
                <a:lnTo>
                  <a:pt x="175895" y="1060601"/>
                </a:lnTo>
                <a:lnTo>
                  <a:pt x="175580" y="1068705"/>
                </a:lnTo>
                <a:lnTo>
                  <a:pt x="603250" y="1068705"/>
                </a:lnTo>
                <a:lnTo>
                  <a:pt x="603885" y="1036955"/>
                </a:lnTo>
                <a:lnTo>
                  <a:pt x="605155" y="1005840"/>
                </a:lnTo>
                <a:lnTo>
                  <a:pt x="607060" y="974725"/>
                </a:lnTo>
                <a:lnTo>
                  <a:pt x="609283" y="944245"/>
                </a:lnTo>
                <a:lnTo>
                  <a:pt x="612140" y="914083"/>
                </a:lnTo>
                <a:lnTo>
                  <a:pt x="614997" y="883920"/>
                </a:lnTo>
                <a:lnTo>
                  <a:pt x="619125" y="854393"/>
                </a:lnTo>
                <a:lnTo>
                  <a:pt x="622935" y="824865"/>
                </a:lnTo>
                <a:lnTo>
                  <a:pt x="627380" y="795973"/>
                </a:lnTo>
                <a:lnTo>
                  <a:pt x="632460" y="767398"/>
                </a:lnTo>
                <a:lnTo>
                  <a:pt x="637540" y="739458"/>
                </a:lnTo>
                <a:lnTo>
                  <a:pt x="643255" y="712153"/>
                </a:lnTo>
                <a:lnTo>
                  <a:pt x="649287" y="684848"/>
                </a:lnTo>
                <a:lnTo>
                  <a:pt x="655955" y="657860"/>
                </a:lnTo>
                <a:lnTo>
                  <a:pt x="662940" y="631825"/>
                </a:lnTo>
                <a:lnTo>
                  <a:pt x="670243" y="606108"/>
                </a:lnTo>
                <a:lnTo>
                  <a:pt x="321517" y="606108"/>
                </a:lnTo>
                <a:close/>
                <a:moveTo>
                  <a:pt x="1150620" y="203835"/>
                </a:moveTo>
                <a:lnTo>
                  <a:pt x="1150620" y="523875"/>
                </a:lnTo>
                <a:lnTo>
                  <a:pt x="1428115" y="523875"/>
                </a:lnTo>
                <a:lnTo>
                  <a:pt x="1421447" y="507683"/>
                </a:lnTo>
                <a:lnTo>
                  <a:pt x="1414463" y="491490"/>
                </a:lnTo>
                <a:lnTo>
                  <a:pt x="1407477" y="476250"/>
                </a:lnTo>
                <a:lnTo>
                  <a:pt x="1400810" y="460693"/>
                </a:lnTo>
                <a:lnTo>
                  <a:pt x="1393507" y="445770"/>
                </a:lnTo>
                <a:lnTo>
                  <a:pt x="1386205" y="431165"/>
                </a:lnTo>
                <a:lnTo>
                  <a:pt x="1378267" y="416878"/>
                </a:lnTo>
                <a:lnTo>
                  <a:pt x="1370647" y="403225"/>
                </a:lnTo>
                <a:lnTo>
                  <a:pt x="1363027" y="389890"/>
                </a:lnTo>
                <a:lnTo>
                  <a:pt x="1355090" y="376555"/>
                </a:lnTo>
                <a:lnTo>
                  <a:pt x="1346835" y="363855"/>
                </a:lnTo>
                <a:lnTo>
                  <a:pt x="1338897" y="352108"/>
                </a:lnTo>
                <a:lnTo>
                  <a:pt x="1330325" y="340043"/>
                </a:lnTo>
                <a:lnTo>
                  <a:pt x="1321753" y="328613"/>
                </a:lnTo>
                <a:lnTo>
                  <a:pt x="1313180" y="317818"/>
                </a:lnTo>
                <a:lnTo>
                  <a:pt x="1304607" y="307023"/>
                </a:lnTo>
                <a:lnTo>
                  <a:pt x="1295400" y="297180"/>
                </a:lnTo>
                <a:lnTo>
                  <a:pt x="1286510" y="287655"/>
                </a:lnTo>
                <a:lnTo>
                  <a:pt x="1277303" y="278448"/>
                </a:lnTo>
                <a:lnTo>
                  <a:pt x="1268095" y="269558"/>
                </a:lnTo>
                <a:lnTo>
                  <a:pt x="1258887" y="261303"/>
                </a:lnTo>
                <a:lnTo>
                  <a:pt x="1249680" y="253365"/>
                </a:lnTo>
                <a:lnTo>
                  <a:pt x="1240155" y="246063"/>
                </a:lnTo>
                <a:lnTo>
                  <a:pt x="1230313" y="239395"/>
                </a:lnTo>
                <a:lnTo>
                  <a:pt x="1220787" y="233045"/>
                </a:lnTo>
                <a:lnTo>
                  <a:pt x="1210945" y="227330"/>
                </a:lnTo>
                <a:lnTo>
                  <a:pt x="1201103" y="222250"/>
                </a:lnTo>
                <a:lnTo>
                  <a:pt x="1191260" y="217170"/>
                </a:lnTo>
                <a:lnTo>
                  <a:pt x="1181100" y="213043"/>
                </a:lnTo>
                <a:lnTo>
                  <a:pt x="1170940" y="209550"/>
                </a:lnTo>
                <a:lnTo>
                  <a:pt x="1160780" y="206375"/>
                </a:lnTo>
                <a:lnTo>
                  <a:pt x="1150620" y="203835"/>
                </a:lnTo>
                <a:close/>
                <a:moveTo>
                  <a:pt x="1068705" y="203835"/>
                </a:moveTo>
                <a:lnTo>
                  <a:pt x="1058227" y="206375"/>
                </a:lnTo>
                <a:lnTo>
                  <a:pt x="1047750" y="209550"/>
                </a:lnTo>
                <a:lnTo>
                  <a:pt x="1037907" y="213043"/>
                </a:lnTo>
                <a:lnTo>
                  <a:pt x="1027747" y="217170"/>
                </a:lnTo>
                <a:lnTo>
                  <a:pt x="1017905" y="222250"/>
                </a:lnTo>
                <a:lnTo>
                  <a:pt x="1008380" y="227330"/>
                </a:lnTo>
                <a:lnTo>
                  <a:pt x="998220" y="233045"/>
                </a:lnTo>
                <a:lnTo>
                  <a:pt x="988695" y="239395"/>
                </a:lnTo>
                <a:lnTo>
                  <a:pt x="979170" y="246063"/>
                </a:lnTo>
                <a:lnTo>
                  <a:pt x="969645" y="253365"/>
                </a:lnTo>
                <a:lnTo>
                  <a:pt x="960120" y="261303"/>
                </a:lnTo>
                <a:lnTo>
                  <a:pt x="950595" y="269558"/>
                </a:lnTo>
                <a:lnTo>
                  <a:pt x="941387" y="278448"/>
                </a:lnTo>
                <a:lnTo>
                  <a:pt x="932497" y="287655"/>
                </a:lnTo>
                <a:lnTo>
                  <a:pt x="923290" y="297180"/>
                </a:lnTo>
                <a:lnTo>
                  <a:pt x="914400" y="307023"/>
                </a:lnTo>
                <a:lnTo>
                  <a:pt x="906145" y="317818"/>
                </a:lnTo>
                <a:lnTo>
                  <a:pt x="897255" y="328613"/>
                </a:lnTo>
                <a:lnTo>
                  <a:pt x="888683" y="340043"/>
                </a:lnTo>
                <a:lnTo>
                  <a:pt x="880427" y="352108"/>
                </a:lnTo>
                <a:lnTo>
                  <a:pt x="872173" y="363855"/>
                </a:lnTo>
                <a:lnTo>
                  <a:pt x="864235" y="376555"/>
                </a:lnTo>
                <a:lnTo>
                  <a:pt x="855980" y="389890"/>
                </a:lnTo>
                <a:lnTo>
                  <a:pt x="848360" y="403225"/>
                </a:lnTo>
                <a:lnTo>
                  <a:pt x="840740" y="416878"/>
                </a:lnTo>
                <a:lnTo>
                  <a:pt x="833120" y="431165"/>
                </a:lnTo>
                <a:lnTo>
                  <a:pt x="825817" y="445770"/>
                </a:lnTo>
                <a:lnTo>
                  <a:pt x="818515" y="460693"/>
                </a:lnTo>
                <a:lnTo>
                  <a:pt x="811213" y="476250"/>
                </a:lnTo>
                <a:lnTo>
                  <a:pt x="804545" y="491490"/>
                </a:lnTo>
                <a:lnTo>
                  <a:pt x="797560" y="507683"/>
                </a:lnTo>
                <a:lnTo>
                  <a:pt x="791210" y="523875"/>
                </a:lnTo>
                <a:lnTo>
                  <a:pt x="1068705" y="523875"/>
                </a:lnTo>
                <a:lnTo>
                  <a:pt x="1068705" y="203835"/>
                </a:lnTo>
                <a:close/>
                <a:moveTo>
                  <a:pt x="902594" y="196743"/>
                </a:moveTo>
                <a:lnTo>
                  <a:pt x="899283" y="197489"/>
                </a:lnTo>
                <a:lnTo>
                  <a:pt x="876419" y="202887"/>
                </a:lnTo>
                <a:lnTo>
                  <a:pt x="854190" y="208921"/>
                </a:lnTo>
                <a:lnTo>
                  <a:pt x="832279" y="215589"/>
                </a:lnTo>
                <a:lnTo>
                  <a:pt x="810368" y="222258"/>
                </a:lnTo>
                <a:lnTo>
                  <a:pt x="788457" y="230197"/>
                </a:lnTo>
                <a:lnTo>
                  <a:pt x="767181" y="238136"/>
                </a:lnTo>
                <a:lnTo>
                  <a:pt x="746222" y="247027"/>
                </a:lnTo>
                <a:lnTo>
                  <a:pt x="725264" y="255919"/>
                </a:lnTo>
                <a:lnTo>
                  <a:pt x="704623" y="265445"/>
                </a:lnTo>
                <a:lnTo>
                  <a:pt x="684299" y="275925"/>
                </a:lnTo>
                <a:lnTo>
                  <a:pt x="664293" y="286086"/>
                </a:lnTo>
                <a:lnTo>
                  <a:pt x="644605" y="297201"/>
                </a:lnTo>
                <a:lnTo>
                  <a:pt x="625234" y="308950"/>
                </a:lnTo>
                <a:lnTo>
                  <a:pt x="605863" y="320700"/>
                </a:lnTo>
                <a:lnTo>
                  <a:pt x="587128" y="333084"/>
                </a:lnTo>
                <a:lnTo>
                  <a:pt x="568709" y="345786"/>
                </a:lnTo>
                <a:lnTo>
                  <a:pt x="550609" y="359124"/>
                </a:lnTo>
                <a:lnTo>
                  <a:pt x="532826" y="373096"/>
                </a:lnTo>
                <a:lnTo>
                  <a:pt x="515043" y="386751"/>
                </a:lnTo>
                <a:lnTo>
                  <a:pt x="497895" y="401358"/>
                </a:lnTo>
                <a:lnTo>
                  <a:pt x="481382" y="416601"/>
                </a:lnTo>
                <a:lnTo>
                  <a:pt x="464869" y="431844"/>
                </a:lnTo>
                <a:lnTo>
                  <a:pt x="448674" y="447404"/>
                </a:lnTo>
                <a:lnTo>
                  <a:pt x="432796" y="463281"/>
                </a:lnTo>
                <a:lnTo>
                  <a:pt x="417871" y="479794"/>
                </a:lnTo>
                <a:lnTo>
                  <a:pt x="402946" y="496942"/>
                </a:lnTo>
                <a:lnTo>
                  <a:pt x="388339" y="513773"/>
                </a:lnTo>
                <a:lnTo>
                  <a:pt x="380221" y="523875"/>
                </a:lnTo>
                <a:lnTo>
                  <a:pt x="696913" y="523875"/>
                </a:lnTo>
                <a:lnTo>
                  <a:pt x="708025" y="494348"/>
                </a:lnTo>
                <a:lnTo>
                  <a:pt x="719773" y="465455"/>
                </a:lnTo>
                <a:lnTo>
                  <a:pt x="731837" y="437833"/>
                </a:lnTo>
                <a:lnTo>
                  <a:pt x="745173" y="410845"/>
                </a:lnTo>
                <a:lnTo>
                  <a:pt x="758190" y="385128"/>
                </a:lnTo>
                <a:lnTo>
                  <a:pt x="771843" y="360045"/>
                </a:lnTo>
                <a:lnTo>
                  <a:pt x="779145" y="348298"/>
                </a:lnTo>
                <a:lnTo>
                  <a:pt x="786130" y="336233"/>
                </a:lnTo>
                <a:lnTo>
                  <a:pt x="793433" y="324803"/>
                </a:lnTo>
                <a:lnTo>
                  <a:pt x="801053" y="313690"/>
                </a:lnTo>
                <a:lnTo>
                  <a:pt x="808355" y="302578"/>
                </a:lnTo>
                <a:lnTo>
                  <a:pt x="816293" y="291783"/>
                </a:lnTo>
                <a:lnTo>
                  <a:pt x="823913" y="281305"/>
                </a:lnTo>
                <a:lnTo>
                  <a:pt x="831850" y="271145"/>
                </a:lnTo>
                <a:lnTo>
                  <a:pt x="839470" y="261303"/>
                </a:lnTo>
                <a:lnTo>
                  <a:pt x="847725" y="251778"/>
                </a:lnTo>
                <a:lnTo>
                  <a:pt x="855980" y="242570"/>
                </a:lnTo>
                <a:lnTo>
                  <a:pt x="864235" y="233363"/>
                </a:lnTo>
                <a:lnTo>
                  <a:pt x="872490" y="224473"/>
                </a:lnTo>
                <a:lnTo>
                  <a:pt x="881063" y="216535"/>
                </a:lnTo>
                <a:lnTo>
                  <a:pt x="889635" y="207963"/>
                </a:lnTo>
                <a:lnTo>
                  <a:pt x="898525" y="200343"/>
                </a:lnTo>
                <a:lnTo>
                  <a:pt x="902594" y="196743"/>
                </a:lnTo>
                <a:close/>
                <a:moveTo>
                  <a:pt x="1315730" y="196178"/>
                </a:moveTo>
                <a:lnTo>
                  <a:pt x="1320800" y="200343"/>
                </a:lnTo>
                <a:lnTo>
                  <a:pt x="1329690" y="207963"/>
                </a:lnTo>
                <a:lnTo>
                  <a:pt x="1337945" y="216535"/>
                </a:lnTo>
                <a:lnTo>
                  <a:pt x="1346517" y="224473"/>
                </a:lnTo>
                <a:lnTo>
                  <a:pt x="1355090" y="233363"/>
                </a:lnTo>
                <a:lnTo>
                  <a:pt x="1363027" y="242570"/>
                </a:lnTo>
                <a:lnTo>
                  <a:pt x="1371600" y="251778"/>
                </a:lnTo>
                <a:lnTo>
                  <a:pt x="1379537" y="261303"/>
                </a:lnTo>
                <a:lnTo>
                  <a:pt x="1387157" y="271145"/>
                </a:lnTo>
                <a:lnTo>
                  <a:pt x="1395413" y="281305"/>
                </a:lnTo>
                <a:lnTo>
                  <a:pt x="1403033" y="291783"/>
                </a:lnTo>
                <a:lnTo>
                  <a:pt x="1410653" y="302578"/>
                </a:lnTo>
                <a:lnTo>
                  <a:pt x="1417955" y="313690"/>
                </a:lnTo>
                <a:lnTo>
                  <a:pt x="1425575" y="324803"/>
                </a:lnTo>
                <a:lnTo>
                  <a:pt x="1432877" y="336233"/>
                </a:lnTo>
                <a:lnTo>
                  <a:pt x="1439863" y="348298"/>
                </a:lnTo>
                <a:lnTo>
                  <a:pt x="1447165" y="360045"/>
                </a:lnTo>
                <a:lnTo>
                  <a:pt x="1461135" y="385128"/>
                </a:lnTo>
                <a:lnTo>
                  <a:pt x="1474153" y="410845"/>
                </a:lnTo>
                <a:lnTo>
                  <a:pt x="1487170" y="437833"/>
                </a:lnTo>
                <a:lnTo>
                  <a:pt x="1499553" y="465455"/>
                </a:lnTo>
                <a:lnTo>
                  <a:pt x="1510983" y="494348"/>
                </a:lnTo>
                <a:lnTo>
                  <a:pt x="1522095" y="523875"/>
                </a:lnTo>
                <a:lnTo>
                  <a:pt x="1840331" y="523875"/>
                </a:lnTo>
                <a:lnTo>
                  <a:pt x="1832574" y="513773"/>
                </a:lnTo>
                <a:lnTo>
                  <a:pt x="1817967" y="496942"/>
                </a:lnTo>
                <a:lnTo>
                  <a:pt x="1802724" y="479794"/>
                </a:lnTo>
                <a:lnTo>
                  <a:pt x="1787481" y="463281"/>
                </a:lnTo>
                <a:lnTo>
                  <a:pt x="1771921" y="447404"/>
                </a:lnTo>
                <a:lnTo>
                  <a:pt x="1756044" y="431844"/>
                </a:lnTo>
                <a:lnTo>
                  <a:pt x="1739531" y="416601"/>
                </a:lnTo>
                <a:lnTo>
                  <a:pt x="1722383" y="401358"/>
                </a:lnTo>
                <a:lnTo>
                  <a:pt x="1705553" y="386751"/>
                </a:lnTo>
                <a:lnTo>
                  <a:pt x="1687770" y="373096"/>
                </a:lnTo>
                <a:lnTo>
                  <a:pt x="1670304" y="359124"/>
                </a:lnTo>
                <a:lnTo>
                  <a:pt x="1652203" y="345786"/>
                </a:lnTo>
                <a:lnTo>
                  <a:pt x="1633468" y="333084"/>
                </a:lnTo>
                <a:lnTo>
                  <a:pt x="1614415" y="320700"/>
                </a:lnTo>
                <a:lnTo>
                  <a:pt x="1595679" y="308950"/>
                </a:lnTo>
                <a:lnTo>
                  <a:pt x="1575991" y="297201"/>
                </a:lnTo>
                <a:lnTo>
                  <a:pt x="1556302" y="286086"/>
                </a:lnTo>
                <a:lnTo>
                  <a:pt x="1536296" y="275925"/>
                </a:lnTo>
                <a:lnTo>
                  <a:pt x="1515973" y="265445"/>
                </a:lnTo>
                <a:lnTo>
                  <a:pt x="1495332" y="255919"/>
                </a:lnTo>
                <a:lnTo>
                  <a:pt x="1474691" y="247027"/>
                </a:lnTo>
                <a:lnTo>
                  <a:pt x="1453415" y="238136"/>
                </a:lnTo>
                <a:lnTo>
                  <a:pt x="1431821" y="230197"/>
                </a:lnTo>
                <a:lnTo>
                  <a:pt x="1410227" y="222258"/>
                </a:lnTo>
                <a:lnTo>
                  <a:pt x="1388316" y="215589"/>
                </a:lnTo>
                <a:lnTo>
                  <a:pt x="1366405" y="208921"/>
                </a:lnTo>
                <a:lnTo>
                  <a:pt x="1344176" y="202887"/>
                </a:lnTo>
                <a:lnTo>
                  <a:pt x="1321630" y="197489"/>
                </a:lnTo>
                <a:lnTo>
                  <a:pt x="1315730" y="196178"/>
                </a:lnTo>
                <a:close/>
                <a:moveTo>
                  <a:pt x="1109345" y="0"/>
                </a:moveTo>
                <a:lnTo>
                  <a:pt x="1138237" y="318"/>
                </a:lnTo>
                <a:lnTo>
                  <a:pt x="1166495" y="1588"/>
                </a:lnTo>
                <a:lnTo>
                  <a:pt x="1195070" y="3493"/>
                </a:lnTo>
                <a:lnTo>
                  <a:pt x="1223010" y="5715"/>
                </a:lnTo>
                <a:lnTo>
                  <a:pt x="1250950" y="9208"/>
                </a:lnTo>
                <a:lnTo>
                  <a:pt x="1278573" y="13018"/>
                </a:lnTo>
                <a:lnTo>
                  <a:pt x="1306195" y="17780"/>
                </a:lnTo>
                <a:lnTo>
                  <a:pt x="1333183" y="22860"/>
                </a:lnTo>
                <a:lnTo>
                  <a:pt x="1360487" y="28575"/>
                </a:lnTo>
                <a:lnTo>
                  <a:pt x="1386840" y="34925"/>
                </a:lnTo>
                <a:lnTo>
                  <a:pt x="1413510" y="42228"/>
                </a:lnTo>
                <a:lnTo>
                  <a:pt x="1439545" y="50165"/>
                </a:lnTo>
                <a:lnTo>
                  <a:pt x="1465580" y="58420"/>
                </a:lnTo>
                <a:lnTo>
                  <a:pt x="1490980" y="67628"/>
                </a:lnTo>
                <a:lnTo>
                  <a:pt x="1516380" y="77153"/>
                </a:lnTo>
                <a:lnTo>
                  <a:pt x="1541463" y="87313"/>
                </a:lnTo>
                <a:lnTo>
                  <a:pt x="1566227" y="98108"/>
                </a:lnTo>
                <a:lnTo>
                  <a:pt x="1590675" y="109538"/>
                </a:lnTo>
                <a:lnTo>
                  <a:pt x="1614805" y="121603"/>
                </a:lnTo>
                <a:lnTo>
                  <a:pt x="1638617" y="134303"/>
                </a:lnTo>
                <a:lnTo>
                  <a:pt x="1662113" y="147320"/>
                </a:lnTo>
                <a:lnTo>
                  <a:pt x="1684973" y="160655"/>
                </a:lnTo>
                <a:lnTo>
                  <a:pt x="1707833" y="174943"/>
                </a:lnTo>
                <a:lnTo>
                  <a:pt x="1730057" y="189865"/>
                </a:lnTo>
                <a:lnTo>
                  <a:pt x="1751965" y="204788"/>
                </a:lnTo>
                <a:lnTo>
                  <a:pt x="1773555" y="220663"/>
                </a:lnTo>
                <a:lnTo>
                  <a:pt x="1794510" y="236855"/>
                </a:lnTo>
                <a:lnTo>
                  <a:pt x="1815465" y="253683"/>
                </a:lnTo>
                <a:lnTo>
                  <a:pt x="1835785" y="270510"/>
                </a:lnTo>
                <a:lnTo>
                  <a:pt x="1855787" y="288290"/>
                </a:lnTo>
                <a:lnTo>
                  <a:pt x="1875473" y="306705"/>
                </a:lnTo>
                <a:lnTo>
                  <a:pt x="1894205" y="325120"/>
                </a:lnTo>
                <a:lnTo>
                  <a:pt x="1912937" y="344488"/>
                </a:lnTo>
                <a:lnTo>
                  <a:pt x="1931035" y="363538"/>
                </a:lnTo>
                <a:lnTo>
                  <a:pt x="1948815" y="383540"/>
                </a:lnTo>
                <a:lnTo>
                  <a:pt x="1965643" y="403860"/>
                </a:lnTo>
                <a:lnTo>
                  <a:pt x="1982470" y="424815"/>
                </a:lnTo>
                <a:lnTo>
                  <a:pt x="1998663" y="445770"/>
                </a:lnTo>
                <a:lnTo>
                  <a:pt x="2014537" y="467360"/>
                </a:lnTo>
                <a:lnTo>
                  <a:pt x="2029777" y="489268"/>
                </a:lnTo>
                <a:lnTo>
                  <a:pt x="2044383" y="511493"/>
                </a:lnTo>
                <a:lnTo>
                  <a:pt x="2058670" y="534353"/>
                </a:lnTo>
                <a:lnTo>
                  <a:pt x="2072005" y="557213"/>
                </a:lnTo>
                <a:lnTo>
                  <a:pt x="2085023" y="580708"/>
                </a:lnTo>
                <a:lnTo>
                  <a:pt x="2097723" y="604520"/>
                </a:lnTo>
                <a:lnTo>
                  <a:pt x="2109787" y="628650"/>
                </a:lnTo>
                <a:lnTo>
                  <a:pt x="2121217" y="653098"/>
                </a:lnTo>
                <a:lnTo>
                  <a:pt x="2132013" y="677863"/>
                </a:lnTo>
                <a:lnTo>
                  <a:pt x="2142173" y="702945"/>
                </a:lnTo>
                <a:lnTo>
                  <a:pt x="2152015" y="728345"/>
                </a:lnTo>
                <a:lnTo>
                  <a:pt x="2160905" y="754063"/>
                </a:lnTo>
                <a:lnTo>
                  <a:pt x="2169160" y="779780"/>
                </a:lnTo>
                <a:lnTo>
                  <a:pt x="2177097" y="805815"/>
                </a:lnTo>
                <a:lnTo>
                  <a:pt x="2184400" y="832485"/>
                </a:lnTo>
                <a:lnTo>
                  <a:pt x="2190750" y="859473"/>
                </a:lnTo>
                <a:lnTo>
                  <a:pt x="2196465" y="886143"/>
                </a:lnTo>
                <a:lnTo>
                  <a:pt x="2201863" y="913448"/>
                </a:lnTo>
                <a:lnTo>
                  <a:pt x="2206307" y="940753"/>
                </a:lnTo>
                <a:lnTo>
                  <a:pt x="2210435" y="968375"/>
                </a:lnTo>
                <a:lnTo>
                  <a:pt x="2213610" y="996315"/>
                </a:lnTo>
                <a:lnTo>
                  <a:pt x="2215833" y="1024255"/>
                </a:lnTo>
                <a:lnTo>
                  <a:pt x="2217737" y="1052830"/>
                </a:lnTo>
                <a:lnTo>
                  <a:pt x="2219007" y="1081088"/>
                </a:lnTo>
                <a:lnTo>
                  <a:pt x="2219325" y="1109980"/>
                </a:lnTo>
                <a:lnTo>
                  <a:pt x="2219007" y="1138238"/>
                </a:lnTo>
                <a:lnTo>
                  <a:pt x="2217737" y="1166813"/>
                </a:lnTo>
                <a:lnTo>
                  <a:pt x="2215833" y="1195388"/>
                </a:lnTo>
                <a:lnTo>
                  <a:pt x="2213610" y="1223328"/>
                </a:lnTo>
                <a:lnTo>
                  <a:pt x="2210435" y="1250950"/>
                </a:lnTo>
                <a:lnTo>
                  <a:pt x="2206307" y="1278573"/>
                </a:lnTo>
                <a:lnTo>
                  <a:pt x="2201863" y="1306195"/>
                </a:lnTo>
                <a:lnTo>
                  <a:pt x="2196465" y="1333500"/>
                </a:lnTo>
                <a:lnTo>
                  <a:pt x="2190750" y="1360488"/>
                </a:lnTo>
                <a:lnTo>
                  <a:pt x="2184400" y="1387158"/>
                </a:lnTo>
                <a:lnTo>
                  <a:pt x="2177097" y="1413510"/>
                </a:lnTo>
                <a:lnTo>
                  <a:pt x="2169160" y="1439545"/>
                </a:lnTo>
                <a:lnTo>
                  <a:pt x="2160905" y="1465898"/>
                </a:lnTo>
                <a:lnTo>
                  <a:pt x="2152015" y="1491298"/>
                </a:lnTo>
                <a:lnTo>
                  <a:pt x="2142173" y="1516380"/>
                </a:lnTo>
                <a:lnTo>
                  <a:pt x="2132013" y="1541463"/>
                </a:lnTo>
                <a:lnTo>
                  <a:pt x="2121217" y="1566545"/>
                </a:lnTo>
                <a:lnTo>
                  <a:pt x="2109787" y="1590675"/>
                </a:lnTo>
                <a:lnTo>
                  <a:pt x="2097723" y="1614805"/>
                </a:lnTo>
                <a:lnTo>
                  <a:pt x="2085023" y="1638618"/>
                </a:lnTo>
                <a:lnTo>
                  <a:pt x="2072005" y="1662113"/>
                </a:lnTo>
                <a:lnTo>
                  <a:pt x="2058670" y="1685290"/>
                </a:lnTo>
                <a:lnTo>
                  <a:pt x="2044383" y="1707833"/>
                </a:lnTo>
                <a:lnTo>
                  <a:pt x="2029777" y="1730058"/>
                </a:lnTo>
                <a:lnTo>
                  <a:pt x="2014537" y="1751965"/>
                </a:lnTo>
                <a:lnTo>
                  <a:pt x="1998663" y="1773555"/>
                </a:lnTo>
                <a:lnTo>
                  <a:pt x="1982470" y="1794828"/>
                </a:lnTo>
                <a:lnTo>
                  <a:pt x="1965643" y="1815465"/>
                </a:lnTo>
                <a:lnTo>
                  <a:pt x="1948815" y="1835785"/>
                </a:lnTo>
                <a:lnTo>
                  <a:pt x="1931035" y="1855788"/>
                </a:lnTo>
                <a:lnTo>
                  <a:pt x="1912937" y="1875473"/>
                </a:lnTo>
                <a:lnTo>
                  <a:pt x="1894205" y="1894205"/>
                </a:lnTo>
                <a:lnTo>
                  <a:pt x="1875473" y="1913255"/>
                </a:lnTo>
                <a:lnTo>
                  <a:pt x="1855787" y="1931353"/>
                </a:lnTo>
                <a:lnTo>
                  <a:pt x="1835785" y="1948815"/>
                </a:lnTo>
                <a:lnTo>
                  <a:pt x="1815465" y="1966278"/>
                </a:lnTo>
                <a:lnTo>
                  <a:pt x="1794510" y="1982788"/>
                </a:lnTo>
                <a:lnTo>
                  <a:pt x="1773555" y="1998980"/>
                </a:lnTo>
                <a:lnTo>
                  <a:pt x="1751965" y="2014538"/>
                </a:lnTo>
                <a:lnTo>
                  <a:pt x="1730057" y="2030095"/>
                </a:lnTo>
                <a:lnTo>
                  <a:pt x="1707833" y="2044700"/>
                </a:lnTo>
                <a:lnTo>
                  <a:pt x="1684973" y="2058670"/>
                </a:lnTo>
                <a:lnTo>
                  <a:pt x="1662113" y="2072323"/>
                </a:lnTo>
                <a:lnTo>
                  <a:pt x="1638617" y="2085340"/>
                </a:lnTo>
                <a:lnTo>
                  <a:pt x="1614805" y="2098040"/>
                </a:lnTo>
                <a:lnTo>
                  <a:pt x="1590675" y="2109788"/>
                </a:lnTo>
                <a:lnTo>
                  <a:pt x="1566227" y="2121535"/>
                </a:lnTo>
                <a:lnTo>
                  <a:pt x="1541463" y="2132330"/>
                </a:lnTo>
                <a:lnTo>
                  <a:pt x="1516380" y="2142490"/>
                </a:lnTo>
                <a:lnTo>
                  <a:pt x="1490980" y="2152333"/>
                </a:lnTo>
                <a:lnTo>
                  <a:pt x="1465580" y="2160905"/>
                </a:lnTo>
                <a:lnTo>
                  <a:pt x="1439545" y="2169478"/>
                </a:lnTo>
                <a:lnTo>
                  <a:pt x="1413510" y="2177098"/>
                </a:lnTo>
                <a:lnTo>
                  <a:pt x="1386840" y="2184400"/>
                </a:lnTo>
                <a:lnTo>
                  <a:pt x="1360487" y="2191068"/>
                </a:lnTo>
                <a:lnTo>
                  <a:pt x="1333183" y="2196783"/>
                </a:lnTo>
                <a:lnTo>
                  <a:pt x="1306195" y="2202180"/>
                </a:lnTo>
                <a:lnTo>
                  <a:pt x="1278573" y="2206625"/>
                </a:lnTo>
                <a:lnTo>
                  <a:pt x="1250950" y="2210753"/>
                </a:lnTo>
                <a:lnTo>
                  <a:pt x="1223010" y="2213610"/>
                </a:lnTo>
                <a:lnTo>
                  <a:pt x="1195070" y="2215833"/>
                </a:lnTo>
                <a:lnTo>
                  <a:pt x="1166495" y="2218055"/>
                </a:lnTo>
                <a:lnTo>
                  <a:pt x="1138237" y="2219008"/>
                </a:lnTo>
                <a:lnTo>
                  <a:pt x="1109345" y="2219325"/>
                </a:lnTo>
                <a:lnTo>
                  <a:pt x="1081087" y="2219008"/>
                </a:lnTo>
                <a:lnTo>
                  <a:pt x="1052513" y="2218055"/>
                </a:lnTo>
                <a:lnTo>
                  <a:pt x="1023937" y="2215833"/>
                </a:lnTo>
                <a:lnTo>
                  <a:pt x="995997" y="2213610"/>
                </a:lnTo>
                <a:lnTo>
                  <a:pt x="968375" y="2210753"/>
                </a:lnTo>
                <a:lnTo>
                  <a:pt x="940753" y="2206625"/>
                </a:lnTo>
                <a:lnTo>
                  <a:pt x="913130" y="2202180"/>
                </a:lnTo>
                <a:lnTo>
                  <a:pt x="886143" y="2196783"/>
                </a:lnTo>
                <a:lnTo>
                  <a:pt x="858837" y="2191068"/>
                </a:lnTo>
                <a:lnTo>
                  <a:pt x="832167" y="2184400"/>
                </a:lnTo>
                <a:lnTo>
                  <a:pt x="805815" y="2177098"/>
                </a:lnTo>
                <a:lnTo>
                  <a:pt x="779780" y="2169478"/>
                </a:lnTo>
                <a:lnTo>
                  <a:pt x="753427" y="2160905"/>
                </a:lnTo>
                <a:lnTo>
                  <a:pt x="728027" y="2152333"/>
                </a:lnTo>
                <a:lnTo>
                  <a:pt x="702627" y="2142490"/>
                </a:lnTo>
                <a:lnTo>
                  <a:pt x="677863" y="2132330"/>
                </a:lnTo>
                <a:lnTo>
                  <a:pt x="652780" y="2121535"/>
                </a:lnTo>
                <a:lnTo>
                  <a:pt x="628650" y="2109788"/>
                </a:lnTo>
                <a:lnTo>
                  <a:pt x="604520" y="2098040"/>
                </a:lnTo>
                <a:lnTo>
                  <a:pt x="580707" y="2085340"/>
                </a:lnTo>
                <a:lnTo>
                  <a:pt x="557213" y="2072323"/>
                </a:lnTo>
                <a:lnTo>
                  <a:pt x="534035" y="2058670"/>
                </a:lnTo>
                <a:lnTo>
                  <a:pt x="511493" y="2044700"/>
                </a:lnTo>
                <a:lnTo>
                  <a:pt x="488950" y="2030095"/>
                </a:lnTo>
                <a:lnTo>
                  <a:pt x="467043" y="2014538"/>
                </a:lnTo>
                <a:lnTo>
                  <a:pt x="445770" y="1998980"/>
                </a:lnTo>
                <a:lnTo>
                  <a:pt x="424497" y="1982788"/>
                </a:lnTo>
                <a:lnTo>
                  <a:pt x="403860" y="1966278"/>
                </a:lnTo>
                <a:lnTo>
                  <a:pt x="383540" y="1948815"/>
                </a:lnTo>
                <a:lnTo>
                  <a:pt x="363537" y="1931353"/>
                </a:lnTo>
                <a:lnTo>
                  <a:pt x="344170" y="1913255"/>
                </a:lnTo>
                <a:lnTo>
                  <a:pt x="325120" y="1894205"/>
                </a:lnTo>
                <a:lnTo>
                  <a:pt x="306387" y="1875473"/>
                </a:lnTo>
                <a:lnTo>
                  <a:pt x="287973" y="1855788"/>
                </a:lnTo>
                <a:lnTo>
                  <a:pt x="270510" y="1835785"/>
                </a:lnTo>
                <a:lnTo>
                  <a:pt x="253365" y="1815465"/>
                </a:lnTo>
                <a:lnTo>
                  <a:pt x="236537" y="1794828"/>
                </a:lnTo>
                <a:lnTo>
                  <a:pt x="220345" y="1773555"/>
                </a:lnTo>
                <a:lnTo>
                  <a:pt x="204787" y="1751965"/>
                </a:lnTo>
                <a:lnTo>
                  <a:pt x="189230" y="1730058"/>
                </a:lnTo>
                <a:lnTo>
                  <a:pt x="174625" y="1707833"/>
                </a:lnTo>
                <a:lnTo>
                  <a:pt x="160655" y="1685290"/>
                </a:lnTo>
                <a:lnTo>
                  <a:pt x="147003" y="1662113"/>
                </a:lnTo>
                <a:lnTo>
                  <a:pt x="133985" y="1638618"/>
                </a:lnTo>
                <a:lnTo>
                  <a:pt x="121285" y="1614805"/>
                </a:lnTo>
                <a:lnTo>
                  <a:pt x="109537" y="1590675"/>
                </a:lnTo>
                <a:lnTo>
                  <a:pt x="97790" y="1566545"/>
                </a:lnTo>
                <a:lnTo>
                  <a:pt x="86995" y="1541463"/>
                </a:lnTo>
                <a:lnTo>
                  <a:pt x="77153" y="1516380"/>
                </a:lnTo>
                <a:lnTo>
                  <a:pt x="67627" y="1491298"/>
                </a:lnTo>
                <a:lnTo>
                  <a:pt x="58420" y="1465898"/>
                </a:lnTo>
                <a:lnTo>
                  <a:pt x="49847" y="1439545"/>
                </a:lnTo>
                <a:lnTo>
                  <a:pt x="42227" y="1413510"/>
                </a:lnTo>
                <a:lnTo>
                  <a:pt x="34925" y="1387158"/>
                </a:lnTo>
                <a:lnTo>
                  <a:pt x="28257" y="1360488"/>
                </a:lnTo>
                <a:lnTo>
                  <a:pt x="22543" y="1333500"/>
                </a:lnTo>
                <a:lnTo>
                  <a:pt x="17145" y="1306195"/>
                </a:lnTo>
                <a:lnTo>
                  <a:pt x="13017" y="1278573"/>
                </a:lnTo>
                <a:lnTo>
                  <a:pt x="9207" y="1250950"/>
                </a:lnTo>
                <a:lnTo>
                  <a:pt x="5715" y="1223328"/>
                </a:lnTo>
                <a:lnTo>
                  <a:pt x="3175" y="1195388"/>
                </a:lnTo>
                <a:lnTo>
                  <a:pt x="1270" y="1166813"/>
                </a:lnTo>
                <a:lnTo>
                  <a:pt x="317" y="1138238"/>
                </a:lnTo>
                <a:lnTo>
                  <a:pt x="0" y="1109980"/>
                </a:lnTo>
                <a:lnTo>
                  <a:pt x="317" y="1081088"/>
                </a:lnTo>
                <a:lnTo>
                  <a:pt x="1270" y="1052830"/>
                </a:lnTo>
                <a:lnTo>
                  <a:pt x="3175" y="1024255"/>
                </a:lnTo>
                <a:lnTo>
                  <a:pt x="5715" y="996315"/>
                </a:lnTo>
                <a:lnTo>
                  <a:pt x="9207" y="968375"/>
                </a:lnTo>
                <a:lnTo>
                  <a:pt x="13017" y="940753"/>
                </a:lnTo>
                <a:lnTo>
                  <a:pt x="17145" y="913448"/>
                </a:lnTo>
                <a:lnTo>
                  <a:pt x="22543" y="886143"/>
                </a:lnTo>
                <a:lnTo>
                  <a:pt x="28257" y="859473"/>
                </a:lnTo>
                <a:lnTo>
                  <a:pt x="34925" y="832485"/>
                </a:lnTo>
                <a:lnTo>
                  <a:pt x="42227" y="805815"/>
                </a:lnTo>
                <a:lnTo>
                  <a:pt x="49847" y="779780"/>
                </a:lnTo>
                <a:lnTo>
                  <a:pt x="58420" y="754063"/>
                </a:lnTo>
                <a:lnTo>
                  <a:pt x="67627" y="728345"/>
                </a:lnTo>
                <a:lnTo>
                  <a:pt x="77153" y="702945"/>
                </a:lnTo>
                <a:lnTo>
                  <a:pt x="86995" y="677863"/>
                </a:lnTo>
                <a:lnTo>
                  <a:pt x="97790" y="653098"/>
                </a:lnTo>
                <a:lnTo>
                  <a:pt x="109537" y="628650"/>
                </a:lnTo>
                <a:lnTo>
                  <a:pt x="121285" y="604520"/>
                </a:lnTo>
                <a:lnTo>
                  <a:pt x="133985" y="580708"/>
                </a:lnTo>
                <a:lnTo>
                  <a:pt x="147003" y="557213"/>
                </a:lnTo>
                <a:lnTo>
                  <a:pt x="160655" y="534353"/>
                </a:lnTo>
                <a:lnTo>
                  <a:pt x="174625" y="511493"/>
                </a:lnTo>
                <a:lnTo>
                  <a:pt x="189230" y="489268"/>
                </a:lnTo>
                <a:lnTo>
                  <a:pt x="204787" y="467360"/>
                </a:lnTo>
                <a:lnTo>
                  <a:pt x="220345" y="445770"/>
                </a:lnTo>
                <a:lnTo>
                  <a:pt x="236537" y="424815"/>
                </a:lnTo>
                <a:lnTo>
                  <a:pt x="253365" y="403860"/>
                </a:lnTo>
                <a:lnTo>
                  <a:pt x="270510" y="383540"/>
                </a:lnTo>
                <a:lnTo>
                  <a:pt x="287973" y="363538"/>
                </a:lnTo>
                <a:lnTo>
                  <a:pt x="306387" y="344488"/>
                </a:lnTo>
                <a:lnTo>
                  <a:pt x="325120" y="325120"/>
                </a:lnTo>
                <a:lnTo>
                  <a:pt x="344170" y="306705"/>
                </a:lnTo>
                <a:lnTo>
                  <a:pt x="363537" y="288290"/>
                </a:lnTo>
                <a:lnTo>
                  <a:pt x="383540" y="270510"/>
                </a:lnTo>
                <a:lnTo>
                  <a:pt x="403860" y="253683"/>
                </a:lnTo>
                <a:lnTo>
                  <a:pt x="424497" y="236855"/>
                </a:lnTo>
                <a:lnTo>
                  <a:pt x="445770" y="220663"/>
                </a:lnTo>
                <a:lnTo>
                  <a:pt x="467043" y="204788"/>
                </a:lnTo>
                <a:lnTo>
                  <a:pt x="488950" y="189865"/>
                </a:lnTo>
                <a:lnTo>
                  <a:pt x="511493" y="174943"/>
                </a:lnTo>
                <a:lnTo>
                  <a:pt x="534035" y="160655"/>
                </a:lnTo>
                <a:lnTo>
                  <a:pt x="557213" y="147320"/>
                </a:lnTo>
                <a:lnTo>
                  <a:pt x="580707" y="134303"/>
                </a:lnTo>
                <a:lnTo>
                  <a:pt x="604520" y="121603"/>
                </a:lnTo>
                <a:lnTo>
                  <a:pt x="628650" y="109538"/>
                </a:lnTo>
                <a:lnTo>
                  <a:pt x="652780" y="98108"/>
                </a:lnTo>
                <a:lnTo>
                  <a:pt x="677863" y="87313"/>
                </a:lnTo>
                <a:lnTo>
                  <a:pt x="702627" y="77153"/>
                </a:lnTo>
                <a:lnTo>
                  <a:pt x="728027" y="67628"/>
                </a:lnTo>
                <a:lnTo>
                  <a:pt x="753427" y="58420"/>
                </a:lnTo>
                <a:lnTo>
                  <a:pt x="779780" y="50165"/>
                </a:lnTo>
                <a:lnTo>
                  <a:pt x="805815" y="42228"/>
                </a:lnTo>
                <a:lnTo>
                  <a:pt x="832167" y="34925"/>
                </a:lnTo>
                <a:lnTo>
                  <a:pt x="858837" y="28575"/>
                </a:lnTo>
                <a:lnTo>
                  <a:pt x="886143" y="22860"/>
                </a:lnTo>
                <a:lnTo>
                  <a:pt x="913130" y="17780"/>
                </a:lnTo>
                <a:lnTo>
                  <a:pt x="940753" y="13018"/>
                </a:lnTo>
                <a:lnTo>
                  <a:pt x="968375" y="9208"/>
                </a:lnTo>
                <a:lnTo>
                  <a:pt x="995997" y="5715"/>
                </a:lnTo>
                <a:lnTo>
                  <a:pt x="1023937" y="3493"/>
                </a:lnTo>
                <a:lnTo>
                  <a:pt x="1052513" y="1588"/>
                </a:lnTo>
                <a:lnTo>
                  <a:pt x="1081087" y="318"/>
                </a:lnTo>
                <a:lnTo>
                  <a:pt x="110934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 fontScale="8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8" name="直接连接符 47"/>
          <p:cNvCxnSpPr>
            <a:stCxn id="31" idx="1"/>
          </p:cNvCxnSpPr>
          <p:nvPr>
            <p:custDataLst>
              <p:tags r:id="rId21"/>
            </p:custDataLst>
          </p:nvPr>
        </p:nvCxnSpPr>
        <p:spPr>
          <a:xfrm flipH="1" flipV="1">
            <a:off x="5290701" y="3170967"/>
            <a:ext cx="346992" cy="2366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6"/>
          <p:cNvSpPr/>
          <p:nvPr>
            <p:custDataLst>
              <p:tags r:id="rId22"/>
            </p:custDataLst>
          </p:nvPr>
        </p:nvSpPr>
        <p:spPr>
          <a:xfrm>
            <a:off x="7388460" y="3570741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42"/>
          <p:cNvSpPr/>
          <p:nvPr>
            <p:custDataLst>
              <p:tags r:id="rId23"/>
            </p:custDataLst>
          </p:nvPr>
        </p:nvSpPr>
        <p:spPr>
          <a:xfrm>
            <a:off x="7374075" y="3577297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KSO_Shape"/>
          <p:cNvSpPr/>
          <p:nvPr>
            <p:custDataLst>
              <p:tags r:id="rId24"/>
            </p:custDataLst>
          </p:nvPr>
        </p:nvSpPr>
        <p:spPr bwMode="auto">
          <a:xfrm>
            <a:off x="7513439" y="3752239"/>
            <a:ext cx="288178" cy="217023"/>
          </a:xfrm>
          <a:custGeom>
            <a:avLst/>
            <a:gdLst>
              <a:gd name="T0" fmla="*/ 1800397 w 3421"/>
              <a:gd name="T1" fmla="*/ 1243052 h 2574"/>
              <a:gd name="T2" fmla="*/ 1775662 w 3421"/>
              <a:gd name="T3" fmla="*/ 1330976 h 2574"/>
              <a:gd name="T4" fmla="*/ 1694089 w 3421"/>
              <a:gd name="T5" fmla="*/ 1355195 h 2574"/>
              <a:gd name="T6" fmla="*/ 105782 w 3421"/>
              <a:gd name="T7" fmla="*/ 1355195 h 2574"/>
              <a:gd name="T8" fmla="*/ 33682 w 3421"/>
              <a:gd name="T9" fmla="*/ 1330976 h 2574"/>
              <a:gd name="T10" fmla="*/ 0 w 3421"/>
              <a:gd name="T11" fmla="*/ 1243052 h 2574"/>
              <a:gd name="T12" fmla="*/ 0 w 3421"/>
              <a:gd name="T13" fmla="*/ 102666 h 2574"/>
              <a:gd name="T14" fmla="*/ 33156 w 3421"/>
              <a:gd name="T15" fmla="*/ 30010 h 2574"/>
              <a:gd name="T16" fmla="*/ 105782 w 3421"/>
              <a:gd name="T17" fmla="*/ 0 h 2574"/>
              <a:gd name="T18" fmla="*/ 1694089 w 3421"/>
              <a:gd name="T19" fmla="*/ 0 h 2574"/>
              <a:gd name="T20" fmla="*/ 1773557 w 3421"/>
              <a:gd name="T21" fmla="*/ 28431 h 2574"/>
              <a:gd name="T22" fmla="*/ 1800397 w 3421"/>
              <a:gd name="T23" fmla="*/ 102666 h 2574"/>
              <a:gd name="T24" fmla="*/ 1800397 w 3421"/>
              <a:gd name="T25" fmla="*/ 1243052 h 2574"/>
              <a:gd name="T26" fmla="*/ 576274 w 3421"/>
              <a:gd name="T27" fmla="*/ 677071 h 2574"/>
              <a:gd name="T28" fmla="*/ 105256 w 3421"/>
              <a:gd name="T29" fmla="*/ 211651 h 2574"/>
              <a:gd name="T30" fmla="*/ 105256 w 3421"/>
              <a:gd name="T31" fmla="*/ 1155654 h 2574"/>
              <a:gd name="T32" fmla="*/ 576274 w 3421"/>
              <a:gd name="T33" fmla="*/ 677071 h 2574"/>
              <a:gd name="T34" fmla="*/ 1619884 w 3421"/>
              <a:gd name="T35" fmla="*/ 100560 h 2574"/>
              <a:gd name="T36" fmla="*/ 180513 w 3421"/>
              <a:gd name="T37" fmla="*/ 100560 h 2574"/>
              <a:gd name="T38" fmla="*/ 783628 w 3421"/>
              <a:gd name="T39" fmla="*/ 702869 h 2574"/>
              <a:gd name="T40" fmla="*/ 899935 w 3421"/>
              <a:gd name="T41" fmla="*/ 781843 h 2574"/>
              <a:gd name="T42" fmla="*/ 1016769 w 3421"/>
              <a:gd name="T43" fmla="*/ 702869 h 2574"/>
              <a:gd name="T44" fmla="*/ 1619884 w 3421"/>
              <a:gd name="T45" fmla="*/ 100560 h 2574"/>
              <a:gd name="T46" fmla="*/ 1615673 w 3421"/>
              <a:gd name="T47" fmla="*/ 1241999 h 2574"/>
              <a:gd name="T48" fmla="*/ 1143076 w 3421"/>
              <a:gd name="T49" fmla="*/ 769207 h 2574"/>
              <a:gd name="T50" fmla="*/ 1065713 w 3421"/>
              <a:gd name="T51" fmla="*/ 845549 h 2574"/>
              <a:gd name="T52" fmla="*/ 900462 w 3421"/>
              <a:gd name="T53" fmla="*/ 912940 h 2574"/>
              <a:gd name="T54" fmla="*/ 734684 w 3421"/>
              <a:gd name="T55" fmla="*/ 845549 h 2574"/>
              <a:gd name="T56" fmla="*/ 657321 w 3421"/>
              <a:gd name="T57" fmla="*/ 769207 h 2574"/>
              <a:gd name="T58" fmla="*/ 184724 w 3421"/>
              <a:gd name="T59" fmla="*/ 1241999 h 2574"/>
              <a:gd name="T60" fmla="*/ 1615673 w 3421"/>
              <a:gd name="T61" fmla="*/ 1241999 h 2574"/>
              <a:gd name="T62" fmla="*/ 1695141 w 3421"/>
              <a:gd name="T63" fmla="*/ 1155654 h 2574"/>
              <a:gd name="T64" fmla="*/ 1695141 w 3421"/>
              <a:gd name="T65" fmla="*/ 211651 h 2574"/>
              <a:gd name="T66" fmla="*/ 1224123 w 3421"/>
              <a:gd name="T67" fmla="*/ 677071 h 2574"/>
              <a:gd name="T68" fmla="*/ 1695141 w 3421"/>
              <a:gd name="T69" fmla="*/ 1155654 h 25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21" h="2574">
                <a:moveTo>
                  <a:pt x="3421" y="2361"/>
                </a:moveTo>
                <a:cubicBezTo>
                  <a:pt x="3421" y="2441"/>
                  <a:pt x="3405" y="2497"/>
                  <a:pt x="3374" y="2528"/>
                </a:cubicBezTo>
                <a:cubicBezTo>
                  <a:pt x="3343" y="2559"/>
                  <a:pt x="3291" y="2574"/>
                  <a:pt x="3219" y="2574"/>
                </a:cubicBezTo>
                <a:cubicBezTo>
                  <a:pt x="201" y="2574"/>
                  <a:pt x="201" y="2574"/>
                  <a:pt x="201" y="2574"/>
                </a:cubicBezTo>
                <a:cubicBezTo>
                  <a:pt x="146" y="2574"/>
                  <a:pt x="100" y="2559"/>
                  <a:pt x="64" y="2528"/>
                </a:cubicBezTo>
                <a:cubicBezTo>
                  <a:pt x="21" y="2490"/>
                  <a:pt x="0" y="2434"/>
                  <a:pt x="0" y="2361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42"/>
                  <a:pt x="21" y="96"/>
                  <a:pt x="63" y="57"/>
                </a:cubicBezTo>
                <a:cubicBezTo>
                  <a:pt x="105" y="19"/>
                  <a:pt x="151" y="0"/>
                  <a:pt x="201" y="0"/>
                </a:cubicBezTo>
                <a:cubicBezTo>
                  <a:pt x="3219" y="0"/>
                  <a:pt x="3219" y="0"/>
                  <a:pt x="3219" y="0"/>
                </a:cubicBezTo>
                <a:cubicBezTo>
                  <a:pt x="3286" y="0"/>
                  <a:pt x="3337" y="18"/>
                  <a:pt x="3370" y="54"/>
                </a:cubicBezTo>
                <a:cubicBezTo>
                  <a:pt x="3404" y="90"/>
                  <a:pt x="3421" y="137"/>
                  <a:pt x="3421" y="195"/>
                </a:cubicBezTo>
                <a:cubicBezTo>
                  <a:pt x="3421" y="2361"/>
                  <a:pt x="3421" y="2361"/>
                  <a:pt x="3421" y="2361"/>
                </a:cubicBezTo>
                <a:close/>
                <a:moveTo>
                  <a:pt x="1095" y="1286"/>
                </a:moveTo>
                <a:cubicBezTo>
                  <a:pt x="200" y="402"/>
                  <a:pt x="200" y="402"/>
                  <a:pt x="200" y="402"/>
                </a:cubicBezTo>
                <a:cubicBezTo>
                  <a:pt x="200" y="2195"/>
                  <a:pt x="200" y="2195"/>
                  <a:pt x="200" y="2195"/>
                </a:cubicBezTo>
                <a:cubicBezTo>
                  <a:pt x="1095" y="1286"/>
                  <a:pt x="1095" y="1286"/>
                  <a:pt x="1095" y="1286"/>
                </a:cubicBezTo>
                <a:close/>
                <a:moveTo>
                  <a:pt x="3078" y="191"/>
                </a:moveTo>
                <a:cubicBezTo>
                  <a:pt x="343" y="191"/>
                  <a:pt x="343" y="191"/>
                  <a:pt x="343" y="191"/>
                </a:cubicBezTo>
                <a:cubicBezTo>
                  <a:pt x="1489" y="1335"/>
                  <a:pt x="1489" y="1335"/>
                  <a:pt x="1489" y="1335"/>
                </a:cubicBezTo>
                <a:cubicBezTo>
                  <a:pt x="1589" y="1435"/>
                  <a:pt x="1663" y="1485"/>
                  <a:pt x="1710" y="1485"/>
                </a:cubicBezTo>
                <a:cubicBezTo>
                  <a:pt x="1758" y="1485"/>
                  <a:pt x="1832" y="1435"/>
                  <a:pt x="1932" y="1335"/>
                </a:cubicBezTo>
                <a:cubicBezTo>
                  <a:pt x="3078" y="191"/>
                  <a:pt x="3078" y="191"/>
                  <a:pt x="3078" y="191"/>
                </a:cubicBezTo>
                <a:close/>
                <a:moveTo>
                  <a:pt x="3070" y="2359"/>
                </a:moveTo>
                <a:cubicBezTo>
                  <a:pt x="2172" y="1461"/>
                  <a:pt x="2172" y="1461"/>
                  <a:pt x="2172" y="1461"/>
                </a:cubicBezTo>
                <a:cubicBezTo>
                  <a:pt x="2025" y="1606"/>
                  <a:pt x="2025" y="1606"/>
                  <a:pt x="2025" y="1606"/>
                </a:cubicBezTo>
                <a:cubicBezTo>
                  <a:pt x="1940" y="1691"/>
                  <a:pt x="1835" y="1734"/>
                  <a:pt x="1711" y="1734"/>
                </a:cubicBezTo>
                <a:cubicBezTo>
                  <a:pt x="1586" y="1734"/>
                  <a:pt x="1481" y="1691"/>
                  <a:pt x="1396" y="1606"/>
                </a:cubicBezTo>
                <a:cubicBezTo>
                  <a:pt x="1249" y="1461"/>
                  <a:pt x="1249" y="1461"/>
                  <a:pt x="1249" y="1461"/>
                </a:cubicBezTo>
                <a:cubicBezTo>
                  <a:pt x="351" y="2359"/>
                  <a:pt x="351" y="2359"/>
                  <a:pt x="351" y="2359"/>
                </a:cubicBezTo>
                <a:cubicBezTo>
                  <a:pt x="3070" y="2359"/>
                  <a:pt x="3070" y="2359"/>
                  <a:pt x="3070" y="2359"/>
                </a:cubicBezTo>
                <a:close/>
                <a:moveTo>
                  <a:pt x="3221" y="2195"/>
                </a:moveTo>
                <a:cubicBezTo>
                  <a:pt x="3221" y="402"/>
                  <a:pt x="3221" y="402"/>
                  <a:pt x="3221" y="402"/>
                </a:cubicBezTo>
                <a:cubicBezTo>
                  <a:pt x="2326" y="1286"/>
                  <a:pt x="2326" y="1286"/>
                  <a:pt x="2326" y="1286"/>
                </a:cubicBezTo>
                <a:cubicBezTo>
                  <a:pt x="3221" y="2195"/>
                  <a:pt x="3221" y="2195"/>
                  <a:pt x="3221" y="219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1">
            <a:normAutofit fontScale="42500" lnSpcReduction="20000"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7" name="直接连接符 52"/>
          <p:cNvCxnSpPr>
            <a:stCxn id="31" idx="6"/>
            <a:endCxn id="29" idx="2"/>
          </p:cNvCxnSpPr>
          <p:nvPr>
            <p:custDataLst>
              <p:tags r:id="rId25"/>
            </p:custDataLst>
          </p:nvPr>
        </p:nvCxnSpPr>
        <p:spPr>
          <a:xfrm>
            <a:off x="6723747" y="3857576"/>
            <a:ext cx="650240" cy="3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5"/>
          <p:cNvSpPr/>
          <p:nvPr>
            <p:custDataLst>
              <p:tags r:id="rId26"/>
            </p:custDataLst>
          </p:nvPr>
        </p:nvSpPr>
        <p:spPr>
          <a:xfrm>
            <a:off x="6831326" y="2693741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椭圆 62"/>
          <p:cNvSpPr/>
          <p:nvPr>
            <p:custDataLst>
              <p:tags r:id="rId27"/>
            </p:custDataLst>
          </p:nvPr>
        </p:nvSpPr>
        <p:spPr>
          <a:xfrm>
            <a:off x="6824821" y="2693742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4" name="KSO_Shape"/>
          <p:cNvSpPr/>
          <p:nvPr>
            <p:custDataLst>
              <p:tags r:id="rId28"/>
            </p:custDataLst>
          </p:nvPr>
        </p:nvSpPr>
        <p:spPr bwMode="auto">
          <a:xfrm>
            <a:off x="6950013" y="2839067"/>
            <a:ext cx="316523" cy="301451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 anchorCtr="1">
            <a:normAutofit fontScale="60000"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65" name="直接连接符 64"/>
          <p:cNvCxnSpPr>
            <a:endCxn id="63" idx="3"/>
          </p:cNvCxnSpPr>
          <p:nvPr>
            <p:custDataLst>
              <p:tags r:id="rId29"/>
            </p:custDataLst>
          </p:nvPr>
        </p:nvCxnSpPr>
        <p:spPr>
          <a:xfrm flipV="1">
            <a:off x="6538044" y="3177628"/>
            <a:ext cx="370434" cy="2299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3"/>
          <p:cNvSpPr/>
          <p:nvPr>
            <p:custDataLst>
              <p:tags r:id="rId30"/>
            </p:custDataLst>
          </p:nvPr>
        </p:nvSpPr>
        <p:spPr>
          <a:xfrm>
            <a:off x="3384010" y="4485318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圆角矩形 4"/>
          <p:cNvSpPr/>
          <p:nvPr>
            <p:custDataLst>
              <p:tags r:id="rId31"/>
            </p:custDataLst>
          </p:nvPr>
        </p:nvSpPr>
        <p:spPr>
          <a:xfrm>
            <a:off x="6831326" y="4475209"/>
            <a:ext cx="1964492" cy="566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r">
              <a:lnSpc>
                <a:spcPct val="120000"/>
              </a:lnSpc>
            </a:pPr>
            <a:endParaRPr lang="zh-CN" altLang="en-US" sz="2000" b="1" kern="0" spc="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椭圆 67"/>
          <p:cNvSpPr/>
          <p:nvPr>
            <p:custDataLst>
              <p:tags r:id="rId32"/>
            </p:custDataLst>
          </p:nvPr>
        </p:nvSpPr>
        <p:spPr>
          <a:xfrm>
            <a:off x="6824821" y="4483561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椭圆 69"/>
          <p:cNvSpPr/>
          <p:nvPr>
            <p:custDataLst>
              <p:tags r:id="rId33"/>
            </p:custDataLst>
          </p:nvPr>
        </p:nvSpPr>
        <p:spPr>
          <a:xfrm>
            <a:off x="4776554" y="4493670"/>
            <a:ext cx="566907" cy="5669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KSO_Shape"/>
          <p:cNvSpPr/>
          <p:nvPr>
            <p:custDataLst>
              <p:tags r:id="rId34"/>
            </p:custDataLst>
          </p:nvPr>
        </p:nvSpPr>
        <p:spPr bwMode="auto">
          <a:xfrm>
            <a:off x="4926416" y="4622980"/>
            <a:ext cx="267182" cy="308286"/>
          </a:xfrm>
          <a:custGeom>
            <a:avLst/>
            <a:gdLst>
              <a:gd name="T0" fmla="*/ 1558529 w 2330450"/>
              <a:gd name="T1" fmla="*/ 1451805 h 2690813"/>
              <a:gd name="T2" fmla="*/ 1588712 w 2330450"/>
              <a:gd name="T3" fmla="*/ 1926821 h 2690813"/>
              <a:gd name="T4" fmla="*/ 2119306 w 2330450"/>
              <a:gd name="T5" fmla="*/ 1924833 h 2690813"/>
              <a:gd name="T6" fmla="*/ 2081179 w 2330450"/>
              <a:gd name="T7" fmla="*/ 1448625 h 2690813"/>
              <a:gd name="T8" fmla="*/ 936333 w 2330450"/>
              <a:gd name="T9" fmla="*/ 1428750 h 2690813"/>
              <a:gd name="T10" fmla="*/ 903321 w 2330450"/>
              <a:gd name="T11" fmla="*/ 1454588 h 2690813"/>
              <a:gd name="T12" fmla="*/ 903321 w 2330450"/>
              <a:gd name="T13" fmla="*/ 1928013 h 2690813"/>
              <a:gd name="T14" fmla="*/ 1429525 w 2330450"/>
              <a:gd name="T15" fmla="*/ 1922846 h 2690813"/>
              <a:gd name="T16" fmla="*/ 1421968 w 2330450"/>
              <a:gd name="T17" fmla="*/ 1445842 h 2690813"/>
              <a:gd name="T18" fmla="*/ 277592 w 2330450"/>
              <a:gd name="T19" fmla="*/ 1429147 h 2690813"/>
              <a:gd name="T20" fmla="*/ 245930 w 2330450"/>
              <a:gd name="T21" fmla="*/ 1457768 h 2690813"/>
              <a:gd name="T22" fmla="*/ 215060 w 2330450"/>
              <a:gd name="T23" fmla="*/ 1929603 h 2690813"/>
              <a:gd name="T24" fmla="*/ 742629 w 2330450"/>
              <a:gd name="T25" fmla="*/ 1920461 h 2690813"/>
              <a:gd name="T26" fmla="*/ 765188 w 2330450"/>
              <a:gd name="T27" fmla="*/ 1443457 h 2690813"/>
              <a:gd name="T28" fmla="*/ 1558528 w 2330450"/>
              <a:gd name="T29" fmla="*/ 814389 h 2690813"/>
              <a:gd name="T30" fmla="*/ 1553369 w 2330450"/>
              <a:gd name="T31" fmla="*/ 1279102 h 2690813"/>
              <a:gd name="T32" fmla="*/ 1579960 w 2330450"/>
              <a:gd name="T33" fmla="*/ 1310878 h 2690813"/>
              <a:gd name="T34" fmla="*/ 2068910 w 2330450"/>
              <a:gd name="T35" fmla="*/ 1294196 h 2690813"/>
              <a:gd name="T36" fmla="*/ 2016522 w 2330450"/>
              <a:gd name="T37" fmla="*/ 821935 h 2690813"/>
              <a:gd name="T38" fmla="*/ 943714 w 2330450"/>
              <a:gd name="T39" fmla="*/ 815183 h 2690813"/>
              <a:gd name="T40" fmla="*/ 908446 w 2330450"/>
              <a:gd name="T41" fmla="*/ 1282280 h 2690813"/>
              <a:gd name="T42" fmla="*/ 935788 w 2330450"/>
              <a:gd name="T43" fmla="*/ 1311275 h 2690813"/>
              <a:gd name="T44" fmla="*/ 1418436 w 2330450"/>
              <a:gd name="T45" fmla="*/ 1291415 h 2690813"/>
              <a:gd name="T46" fmla="*/ 1396245 w 2330450"/>
              <a:gd name="T47" fmla="*/ 819949 h 2690813"/>
              <a:gd name="T48" fmla="*/ 325585 w 2330450"/>
              <a:gd name="T49" fmla="*/ 816375 h 2690813"/>
              <a:gd name="T50" fmla="*/ 259160 w 2330450"/>
              <a:gd name="T51" fmla="*/ 1285457 h 2690813"/>
              <a:gd name="T52" fmla="*/ 288196 w 2330450"/>
              <a:gd name="T53" fmla="*/ 1311275 h 2690813"/>
              <a:gd name="T54" fmla="*/ 775844 w 2330450"/>
              <a:gd name="T55" fmla="*/ 1288635 h 2690813"/>
              <a:gd name="T56" fmla="*/ 783799 w 2330450"/>
              <a:gd name="T57" fmla="*/ 818361 h 2690813"/>
              <a:gd name="T58" fmla="*/ 1527603 w 2330450"/>
              <a:gd name="T59" fmla="*/ 198049 h 2690813"/>
              <a:gd name="T60" fmla="*/ 1532377 w 2330450"/>
              <a:gd name="T61" fmla="*/ 673065 h 2690813"/>
              <a:gd name="T62" fmla="*/ 1985099 w 2330450"/>
              <a:gd name="T63" fmla="*/ 695325 h 2690813"/>
              <a:gd name="T64" fmla="*/ 2014140 w 2330450"/>
              <a:gd name="T65" fmla="*/ 669885 h 2690813"/>
              <a:gd name="T66" fmla="*/ 1950489 w 2330450"/>
              <a:gd name="T67" fmla="*/ 196062 h 2690813"/>
              <a:gd name="T68" fmla="*/ 955372 w 2330450"/>
              <a:gd name="T69" fmla="*/ 199639 h 2690813"/>
              <a:gd name="T70" fmla="*/ 929489 w 2330450"/>
              <a:gd name="T71" fmla="*/ 675847 h 2690813"/>
              <a:gd name="T72" fmla="*/ 1378652 w 2330450"/>
              <a:gd name="T73" fmla="*/ 695325 h 2690813"/>
              <a:gd name="T74" fmla="*/ 1406127 w 2330450"/>
              <a:gd name="T75" fmla="*/ 666705 h 2690813"/>
              <a:gd name="T76" fmla="*/ 1373873 w 2330450"/>
              <a:gd name="T77" fmla="*/ 194869 h 2690813"/>
              <a:gd name="T78" fmla="*/ 379506 w 2330450"/>
              <a:gd name="T79" fmla="*/ 201627 h 2690813"/>
              <a:gd name="T80" fmla="*/ 323060 w 2330450"/>
              <a:gd name="T81" fmla="*/ 678232 h 2690813"/>
              <a:gd name="T82" fmla="*/ 775817 w 2330450"/>
              <a:gd name="T83" fmla="*/ 694530 h 2690813"/>
              <a:gd name="T84" fmla="*/ 802450 w 2330450"/>
              <a:gd name="T85" fmla="*/ 663525 h 2690813"/>
              <a:gd name="T86" fmla="*/ 800462 w 2330450"/>
              <a:gd name="T87" fmla="*/ 194074 h 2690813"/>
              <a:gd name="T88" fmla="*/ 2061812 w 2330450"/>
              <a:gd name="T89" fmla="*/ 7143 h 2690813"/>
              <a:gd name="T90" fmla="*/ 2131650 w 2330450"/>
              <a:gd name="T91" fmla="*/ 80554 h 2690813"/>
              <a:gd name="T92" fmla="*/ 2325688 w 2330450"/>
              <a:gd name="T93" fmla="*/ 2050748 h 2690813"/>
              <a:gd name="T94" fmla="*/ 2278468 w 2330450"/>
              <a:gd name="T95" fmla="*/ 2109080 h 2690813"/>
              <a:gd name="T96" fmla="*/ 1737223 w 2330450"/>
              <a:gd name="T97" fmla="*/ 2433279 h 2690813"/>
              <a:gd name="T98" fmla="*/ 1805474 w 2330450"/>
              <a:gd name="T99" fmla="*/ 2457882 h 2690813"/>
              <a:gd name="T100" fmla="*/ 1842377 w 2330450"/>
              <a:gd name="T101" fmla="*/ 2518992 h 2690813"/>
              <a:gd name="T102" fmla="*/ 1834044 w 2330450"/>
              <a:gd name="T103" fmla="*/ 2629703 h 2690813"/>
              <a:gd name="T104" fmla="*/ 1783650 w 2330450"/>
              <a:gd name="T105" fmla="*/ 2680496 h 2690813"/>
              <a:gd name="T106" fmla="*/ 574974 w 2330450"/>
              <a:gd name="T107" fmla="*/ 2688829 h 2690813"/>
              <a:gd name="T108" fmla="*/ 513866 w 2330450"/>
              <a:gd name="T109" fmla="*/ 2651925 h 2690813"/>
              <a:gd name="T110" fmla="*/ 489264 w 2330450"/>
              <a:gd name="T111" fmla="*/ 2583276 h 2690813"/>
              <a:gd name="T112" fmla="*/ 510691 w 2330450"/>
              <a:gd name="T113" fmla="*/ 2476135 h 2690813"/>
              <a:gd name="T114" fmla="*/ 569816 w 2330450"/>
              <a:gd name="T115" fmla="*/ 2436454 h 2690813"/>
              <a:gd name="T116" fmla="*/ 77378 w 2330450"/>
              <a:gd name="T117" fmla="*/ 2120191 h 2690813"/>
              <a:gd name="T118" fmla="*/ 15079 w 2330450"/>
              <a:gd name="T119" fmla="*/ 2074954 h 2690813"/>
              <a:gd name="T120" fmla="*/ 204356 w 2330450"/>
              <a:gd name="T121" fmla="*/ 108728 h 2690813"/>
              <a:gd name="T122" fmla="*/ 258719 w 2330450"/>
              <a:gd name="T123" fmla="*/ 19841 h 2690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30450" h="2690813">
                <a:moveTo>
                  <a:pt x="1588315" y="1428750"/>
                </a:moveTo>
                <a:lnTo>
                  <a:pt x="1585138" y="1429147"/>
                </a:lnTo>
                <a:lnTo>
                  <a:pt x="1581960" y="1429545"/>
                </a:lnTo>
                <a:lnTo>
                  <a:pt x="1578783" y="1430340"/>
                </a:lnTo>
                <a:lnTo>
                  <a:pt x="1576003" y="1431532"/>
                </a:lnTo>
                <a:lnTo>
                  <a:pt x="1573223" y="1432725"/>
                </a:lnTo>
                <a:lnTo>
                  <a:pt x="1570840" y="1434315"/>
                </a:lnTo>
                <a:lnTo>
                  <a:pt x="1568457" y="1436302"/>
                </a:lnTo>
                <a:lnTo>
                  <a:pt x="1566074" y="1438687"/>
                </a:lnTo>
                <a:lnTo>
                  <a:pt x="1564089" y="1441072"/>
                </a:lnTo>
                <a:lnTo>
                  <a:pt x="1562500" y="1443457"/>
                </a:lnTo>
                <a:lnTo>
                  <a:pt x="1560911" y="1446240"/>
                </a:lnTo>
                <a:lnTo>
                  <a:pt x="1559720" y="1449022"/>
                </a:lnTo>
                <a:lnTo>
                  <a:pt x="1558529" y="1451805"/>
                </a:lnTo>
                <a:lnTo>
                  <a:pt x="1558131" y="1454985"/>
                </a:lnTo>
                <a:lnTo>
                  <a:pt x="1557734" y="1458165"/>
                </a:lnTo>
                <a:lnTo>
                  <a:pt x="1557337" y="1461345"/>
                </a:lnTo>
                <a:lnTo>
                  <a:pt x="1573620" y="1900188"/>
                </a:lnTo>
                <a:lnTo>
                  <a:pt x="1574017" y="1903368"/>
                </a:lnTo>
                <a:lnTo>
                  <a:pt x="1574415" y="1906548"/>
                </a:lnTo>
                <a:lnTo>
                  <a:pt x="1575209" y="1909728"/>
                </a:lnTo>
                <a:lnTo>
                  <a:pt x="1576400" y="1912511"/>
                </a:lnTo>
                <a:lnTo>
                  <a:pt x="1577989" y="1915293"/>
                </a:lnTo>
                <a:lnTo>
                  <a:pt x="1579578" y="1918076"/>
                </a:lnTo>
                <a:lnTo>
                  <a:pt x="1581563" y="1920461"/>
                </a:lnTo>
                <a:lnTo>
                  <a:pt x="1583549" y="1922846"/>
                </a:lnTo>
                <a:lnTo>
                  <a:pt x="1585932" y="1924833"/>
                </a:lnTo>
                <a:lnTo>
                  <a:pt x="1588712" y="1926821"/>
                </a:lnTo>
                <a:lnTo>
                  <a:pt x="1591095" y="1928411"/>
                </a:lnTo>
                <a:lnTo>
                  <a:pt x="1594669" y="1929603"/>
                </a:lnTo>
                <a:lnTo>
                  <a:pt x="1597449" y="1930796"/>
                </a:lnTo>
                <a:lnTo>
                  <a:pt x="1600627" y="1931591"/>
                </a:lnTo>
                <a:lnTo>
                  <a:pt x="1603804" y="1931988"/>
                </a:lnTo>
                <a:lnTo>
                  <a:pt x="1606981" y="1931988"/>
                </a:lnTo>
                <a:lnTo>
                  <a:pt x="2099845" y="1931988"/>
                </a:lnTo>
                <a:lnTo>
                  <a:pt x="2103022" y="1931988"/>
                </a:lnTo>
                <a:lnTo>
                  <a:pt x="2106200" y="1931591"/>
                </a:lnTo>
                <a:lnTo>
                  <a:pt x="2108980" y="1930796"/>
                </a:lnTo>
                <a:lnTo>
                  <a:pt x="2112157" y="1929603"/>
                </a:lnTo>
                <a:lnTo>
                  <a:pt x="2114540" y="1928013"/>
                </a:lnTo>
                <a:lnTo>
                  <a:pt x="2116923" y="1926423"/>
                </a:lnTo>
                <a:lnTo>
                  <a:pt x="2119306" y="1924833"/>
                </a:lnTo>
                <a:lnTo>
                  <a:pt x="2121291" y="1922448"/>
                </a:lnTo>
                <a:lnTo>
                  <a:pt x="2123277" y="1920461"/>
                </a:lnTo>
                <a:lnTo>
                  <a:pt x="2124866" y="1917678"/>
                </a:lnTo>
                <a:lnTo>
                  <a:pt x="2126454" y="1915293"/>
                </a:lnTo>
                <a:lnTo>
                  <a:pt x="2127249" y="1912511"/>
                </a:lnTo>
                <a:lnTo>
                  <a:pt x="2128440" y="1909728"/>
                </a:lnTo>
                <a:lnTo>
                  <a:pt x="2128837" y="1906548"/>
                </a:lnTo>
                <a:lnTo>
                  <a:pt x="2128837" y="1903368"/>
                </a:lnTo>
                <a:lnTo>
                  <a:pt x="2128837" y="1900188"/>
                </a:lnTo>
                <a:lnTo>
                  <a:pt x="2084753" y="1460948"/>
                </a:lnTo>
                <a:lnTo>
                  <a:pt x="2084356" y="1457768"/>
                </a:lnTo>
                <a:lnTo>
                  <a:pt x="2083562" y="1454588"/>
                </a:lnTo>
                <a:lnTo>
                  <a:pt x="2082371" y="1451408"/>
                </a:lnTo>
                <a:lnTo>
                  <a:pt x="2081179" y="1448625"/>
                </a:lnTo>
                <a:lnTo>
                  <a:pt x="2079590" y="1445842"/>
                </a:lnTo>
                <a:lnTo>
                  <a:pt x="2077605" y="1443060"/>
                </a:lnTo>
                <a:lnTo>
                  <a:pt x="2075619" y="1440675"/>
                </a:lnTo>
                <a:lnTo>
                  <a:pt x="2073633" y="1438290"/>
                </a:lnTo>
                <a:lnTo>
                  <a:pt x="2070853" y="1435905"/>
                </a:lnTo>
                <a:lnTo>
                  <a:pt x="2068470" y="1434315"/>
                </a:lnTo>
                <a:lnTo>
                  <a:pt x="2065690" y="1432725"/>
                </a:lnTo>
                <a:lnTo>
                  <a:pt x="2062513" y="1431135"/>
                </a:lnTo>
                <a:lnTo>
                  <a:pt x="2059733" y="1430340"/>
                </a:lnTo>
                <a:lnTo>
                  <a:pt x="2056556" y="1429545"/>
                </a:lnTo>
                <a:lnTo>
                  <a:pt x="2052584" y="1429147"/>
                </a:lnTo>
                <a:lnTo>
                  <a:pt x="2049407" y="1428750"/>
                </a:lnTo>
                <a:lnTo>
                  <a:pt x="1588315" y="1428750"/>
                </a:lnTo>
                <a:close/>
                <a:moveTo>
                  <a:pt x="936333" y="1428750"/>
                </a:moveTo>
                <a:lnTo>
                  <a:pt x="932754" y="1429147"/>
                </a:lnTo>
                <a:lnTo>
                  <a:pt x="929572" y="1429545"/>
                </a:lnTo>
                <a:lnTo>
                  <a:pt x="926390" y="1430340"/>
                </a:lnTo>
                <a:lnTo>
                  <a:pt x="923606" y="1431532"/>
                </a:lnTo>
                <a:lnTo>
                  <a:pt x="920822" y="1432725"/>
                </a:lnTo>
                <a:lnTo>
                  <a:pt x="918038" y="1434315"/>
                </a:lnTo>
                <a:lnTo>
                  <a:pt x="915651" y="1436302"/>
                </a:lnTo>
                <a:lnTo>
                  <a:pt x="913265" y="1438687"/>
                </a:lnTo>
                <a:lnTo>
                  <a:pt x="910878" y="1440675"/>
                </a:lnTo>
                <a:lnTo>
                  <a:pt x="909287" y="1443457"/>
                </a:lnTo>
                <a:lnTo>
                  <a:pt x="907299" y="1445842"/>
                </a:lnTo>
                <a:lnTo>
                  <a:pt x="906106" y="1448625"/>
                </a:lnTo>
                <a:lnTo>
                  <a:pt x="904912" y="1451805"/>
                </a:lnTo>
                <a:lnTo>
                  <a:pt x="903321" y="1454588"/>
                </a:lnTo>
                <a:lnTo>
                  <a:pt x="902924" y="1457768"/>
                </a:lnTo>
                <a:lnTo>
                  <a:pt x="902526" y="1461345"/>
                </a:lnTo>
                <a:lnTo>
                  <a:pt x="887412" y="1900188"/>
                </a:lnTo>
                <a:lnTo>
                  <a:pt x="887412" y="1903368"/>
                </a:lnTo>
                <a:lnTo>
                  <a:pt x="887810" y="1906548"/>
                </a:lnTo>
                <a:lnTo>
                  <a:pt x="888605" y="1909728"/>
                </a:lnTo>
                <a:lnTo>
                  <a:pt x="889798" y="1912511"/>
                </a:lnTo>
                <a:lnTo>
                  <a:pt x="890992" y="1915293"/>
                </a:lnTo>
                <a:lnTo>
                  <a:pt x="892583" y="1918076"/>
                </a:lnTo>
                <a:lnTo>
                  <a:pt x="894174" y="1920461"/>
                </a:lnTo>
                <a:lnTo>
                  <a:pt x="896162" y="1922846"/>
                </a:lnTo>
                <a:lnTo>
                  <a:pt x="898549" y="1924833"/>
                </a:lnTo>
                <a:lnTo>
                  <a:pt x="900935" y="1926423"/>
                </a:lnTo>
                <a:lnTo>
                  <a:pt x="903321" y="1928013"/>
                </a:lnTo>
                <a:lnTo>
                  <a:pt x="906503" y="1929603"/>
                </a:lnTo>
                <a:lnTo>
                  <a:pt x="909287" y="1930796"/>
                </a:lnTo>
                <a:lnTo>
                  <a:pt x="912469" y="1931591"/>
                </a:lnTo>
                <a:lnTo>
                  <a:pt x="915651" y="1931988"/>
                </a:lnTo>
                <a:lnTo>
                  <a:pt x="918833" y="1931988"/>
                </a:lnTo>
                <a:lnTo>
                  <a:pt x="1406854" y="1931988"/>
                </a:lnTo>
                <a:lnTo>
                  <a:pt x="1410036" y="1931988"/>
                </a:lnTo>
                <a:lnTo>
                  <a:pt x="1413616" y="1931591"/>
                </a:lnTo>
                <a:lnTo>
                  <a:pt x="1416400" y="1930796"/>
                </a:lnTo>
                <a:lnTo>
                  <a:pt x="1419582" y="1929603"/>
                </a:lnTo>
                <a:lnTo>
                  <a:pt x="1421968" y="1928013"/>
                </a:lnTo>
                <a:lnTo>
                  <a:pt x="1424752" y="1926423"/>
                </a:lnTo>
                <a:lnTo>
                  <a:pt x="1427139" y="1924833"/>
                </a:lnTo>
                <a:lnTo>
                  <a:pt x="1429525" y="1922846"/>
                </a:lnTo>
                <a:lnTo>
                  <a:pt x="1431514" y="1920461"/>
                </a:lnTo>
                <a:lnTo>
                  <a:pt x="1433105" y="1918076"/>
                </a:lnTo>
                <a:lnTo>
                  <a:pt x="1434696" y="1915293"/>
                </a:lnTo>
                <a:lnTo>
                  <a:pt x="1435889" y="1912511"/>
                </a:lnTo>
                <a:lnTo>
                  <a:pt x="1437082" y="1909728"/>
                </a:lnTo>
                <a:lnTo>
                  <a:pt x="1437877" y="1906548"/>
                </a:lnTo>
                <a:lnTo>
                  <a:pt x="1438275" y="1903368"/>
                </a:lnTo>
                <a:lnTo>
                  <a:pt x="1438275" y="1900188"/>
                </a:lnTo>
                <a:lnTo>
                  <a:pt x="1426343" y="1461345"/>
                </a:lnTo>
                <a:lnTo>
                  <a:pt x="1425945" y="1457768"/>
                </a:lnTo>
                <a:lnTo>
                  <a:pt x="1425548" y="1454588"/>
                </a:lnTo>
                <a:lnTo>
                  <a:pt x="1424354" y="1451805"/>
                </a:lnTo>
                <a:lnTo>
                  <a:pt x="1423161" y="1448625"/>
                </a:lnTo>
                <a:lnTo>
                  <a:pt x="1421968" y="1445842"/>
                </a:lnTo>
                <a:lnTo>
                  <a:pt x="1420377" y="1443457"/>
                </a:lnTo>
                <a:lnTo>
                  <a:pt x="1418388" y="1440675"/>
                </a:lnTo>
                <a:lnTo>
                  <a:pt x="1416400" y="1438687"/>
                </a:lnTo>
                <a:lnTo>
                  <a:pt x="1414013" y="1436302"/>
                </a:lnTo>
                <a:lnTo>
                  <a:pt x="1411627" y="1434315"/>
                </a:lnTo>
                <a:lnTo>
                  <a:pt x="1408445" y="1432725"/>
                </a:lnTo>
                <a:lnTo>
                  <a:pt x="1405661" y="1431532"/>
                </a:lnTo>
                <a:lnTo>
                  <a:pt x="1402479" y="1430340"/>
                </a:lnTo>
                <a:lnTo>
                  <a:pt x="1399297" y="1429545"/>
                </a:lnTo>
                <a:lnTo>
                  <a:pt x="1396115" y="1429147"/>
                </a:lnTo>
                <a:lnTo>
                  <a:pt x="1392933" y="1428750"/>
                </a:lnTo>
                <a:lnTo>
                  <a:pt x="936333" y="1428750"/>
                </a:lnTo>
                <a:close/>
                <a:moveTo>
                  <a:pt x="281154" y="1428750"/>
                </a:moveTo>
                <a:lnTo>
                  <a:pt x="277592" y="1429147"/>
                </a:lnTo>
                <a:lnTo>
                  <a:pt x="274426" y="1429545"/>
                </a:lnTo>
                <a:lnTo>
                  <a:pt x="271260" y="1430340"/>
                </a:lnTo>
                <a:lnTo>
                  <a:pt x="268093" y="1431135"/>
                </a:lnTo>
                <a:lnTo>
                  <a:pt x="265323" y="1432725"/>
                </a:lnTo>
                <a:lnTo>
                  <a:pt x="261761" y="1434315"/>
                </a:lnTo>
                <a:lnTo>
                  <a:pt x="259386" y="1435905"/>
                </a:lnTo>
                <a:lnTo>
                  <a:pt x="257012" y="1438290"/>
                </a:lnTo>
                <a:lnTo>
                  <a:pt x="254637" y="1440675"/>
                </a:lnTo>
                <a:lnTo>
                  <a:pt x="252658" y="1443060"/>
                </a:lnTo>
                <a:lnTo>
                  <a:pt x="250679" y="1445842"/>
                </a:lnTo>
                <a:lnTo>
                  <a:pt x="249096" y="1448625"/>
                </a:lnTo>
                <a:lnTo>
                  <a:pt x="247909" y="1451408"/>
                </a:lnTo>
                <a:lnTo>
                  <a:pt x="246722" y="1454588"/>
                </a:lnTo>
                <a:lnTo>
                  <a:pt x="245930" y="1457768"/>
                </a:lnTo>
                <a:lnTo>
                  <a:pt x="245138" y="1460948"/>
                </a:lnTo>
                <a:lnTo>
                  <a:pt x="198437" y="1900188"/>
                </a:lnTo>
                <a:lnTo>
                  <a:pt x="198437" y="1903368"/>
                </a:lnTo>
                <a:lnTo>
                  <a:pt x="198437" y="1906548"/>
                </a:lnTo>
                <a:lnTo>
                  <a:pt x="198833" y="1909728"/>
                </a:lnTo>
                <a:lnTo>
                  <a:pt x="199624" y="1912511"/>
                </a:lnTo>
                <a:lnTo>
                  <a:pt x="200812" y="1915293"/>
                </a:lnTo>
                <a:lnTo>
                  <a:pt x="201999" y="1917678"/>
                </a:lnTo>
                <a:lnTo>
                  <a:pt x="203978" y="1920461"/>
                </a:lnTo>
                <a:lnTo>
                  <a:pt x="205561" y="1922448"/>
                </a:lnTo>
                <a:lnTo>
                  <a:pt x="207540" y="1924833"/>
                </a:lnTo>
                <a:lnTo>
                  <a:pt x="209914" y="1926423"/>
                </a:lnTo>
                <a:lnTo>
                  <a:pt x="212289" y="1928013"/>
                </a:lnTo>
                <a:lnTo>
                  <a:pt x="215060" y="1929603"/>
                </a:lnTo>
                <a:lnTo>
                  <a:pt x="218226" y="1930796"/>
                </a:lnTo>
                <a:lnTo>
                  <a:pt x="220996" y="1931591"/>
                </a:lnTo>
                <a:lnTo>
                  <a:pt x="224162" y="1931988"/>
                </a:lnTo>
                <a:lnTo>
                  <a:pt x="227329" y="1931988"/>
                </a:lnTo>
                <a:lnTo>
                  <a:pt x="716903" y="1931988"/>
                </a:lnTo>
                <a:lnTo>
                  <a:pt x="720069" y="1931988"/>
                </a:lnTo>
                <a:lnTo>
                  <a:pt x="723631" y="1931591"/>
                </a:lnTo>
                <a:lnTo>
                  <a:pt x="726798" y="1930796"/>
                </a:lnTo>
                <a:lnTo>
                  <a:pt x="729964" y="1929603"/>
                </a:lnTo>
                <a:lnTo>
                  <a:pt x="732734" y="1928411"/>
                </a:lnTo>
                <a:lnTo>
                  <a:pt x="735505" y="1926821"/>
                </a:lnTo>
                <a:lnTo>
                  <a:pt x="737879" y="1924833"/>
                </a:lnTo>
                <a:lnTo>
                  <a:pt x="740254" y="1922846"/>
                </a:lnTo>
                <a:lnTo>
                  <a:pt x="742629" y="1920461"/>
                </a:lnTo>
                <a:lnTo>
                  <a:pt x="744212" y="1918076"/>
                </a:lnTo>
                <a:lnTo>
                  <a:pt x="746191" y="1915293"/>
                </a:lnTo>
                <a:lnTo>
                  <a:pt x="747378" y="1912511"/>
                </a:lnTo>
                <a:lnTo>
                  <a:pt x="748565" y="1909728"/>
                </a:lnTo>
                <a:lnTo>
                  <a:pt x="749753" y="1906548"/>
                </a:lnTo>
                <a:lnTo>
                  <a:pt x="750148" y="1903368"/>
                </a:lnTo>
                <a:lnTo>
                  <a:pt x="750544" y="1900188"/>
                </a:lnTo>
                <a:lnTo>
                  <a:pt x="769937" y="1461345"/>
                </a:lnTo>
                <a:lnTo>
                  <a:pt x="769937" y="1458165"/>
                </a:lnTo>
                <a:lnTo>
                  <a:pt x="769937" y="1454985"/>
                </a:lnTo>
                <a:lnTo>
                  <a:pt x="769146" y="1451805"/>
                </a:lnTo>
                <a:lnTo>
                  <a:pt x="767958" y="1449022"/>
                </a:lnTo>
                <a:lnTo>
                  <a:pt x="766771" y="1446240"/>
                </a:lnTo>
                <a:lnTo>
                  <a:pt x="765188" y="1443457"/>
                </a:lnTo>
                <a:lnTo>
                  <a:pt x="763209" y="1441072"/>
                </a:lnTo>
                <a:lnTo>
                  <a:pt x="761230" y="1438687"/>
                </a:lnTo>
                <a:lnTo>
                  <a:pt x="759251" y="1436302"/>
                </a:lnTo>
                <a:lnTo>
                  <a:pt x="756876" y="1434315"/>
                </a:lnTo>
                <a:lnTo>
                  <a:pt x="754106" y="1432725"/>
                </a:lnTo>
                <a:lnTo>
                  <a:pt x="751336" y="1431532"/>
                </a:lnTo>
                <a:lnTo>
                  <a:pt x="748565" y="1430340"/>
                </a:lnTo>
                <a:lnTo>
                  <a:pt x="745795" y="1429545"/>
                </a:lnTo>
                <a:lnTo>
                  <a:pt x="742629" y="1429147"/>
                </a:lnTo>
                <a:lnTo>
                  <a:pt x="739462" y="1428750"/>
                </a:lnTo>
                <a:lnTo>
                  <a:pt x="281154" y="1428750"/>
                </a:lnTo>
                <a:close/>
                <a:moveTo>
                  <a:pt x="1564878" y="812800"/>
                </a:moveTo>
                <a:lnTo>
                  <a:pt x="1561703" y="813594"/>
                </a:lnTo>
                <a:lnTo>
                  <a:pt x="1558528" y="814389"/>
                </a:lnTo>
                <a:lnTo>
                  <a:pt x="1555750" y="815183"/>
                </a:lnTo>
                <a:lnTo>
                  <a:pt x="1552972" y="816772"/>
                </a:lnTo>
                <a:lnTo>
                  <a:pt x="1550591" y="818361"/>
                </a:lnTo>
                <a:lnTo>
                  <a:pt x="1547813" y="820347"/>
                </a:lnTo>
                <a:lnTo>
                  <a:pt x="1545431" y="822333"/>
                </a:lnTo>
                <a:lnTo>
                  <a:pt x="1543447" y="824318"/>
                </a:lnTo>
                <a:lnTo>
                  <a:pt x="1541860" y="827099"/>
                </a:lnTo>
                <a:lnTo>
                  <a:pt x="1540272" y="829482"/>
                </a:lnTo>
                <a:lnTo>
                  <a:pt x="1539081" y="832262"/>
                </a:lnTo>
                <a:lnTo>
                  <a:pt x="1537891" y="835440"/>
                </a:lnTo>
                <a:lnTo>
                  <a:pt x="1537494" y="838617"/>
                </a:lnTo>
                <a:lnTo>
                  <a:pt x="1537097" y="841795"/>
                </a:lnTo>
                <a:lnTo>
                  <a:pt x="1536700" y="844972"/>
                </a:lnTo>
                <a:lnTo>
                  <a:pt x="1553369" y="1279102"/>
                </a:lnTo>
                <a:lnTo>
                  <a:pt x="1553369" y="1282280"/>
                </a:lnTo>
                <a:lnTo>
                  <a:pt x="1554163" y="1285457"/>
                </a:lnTo>
                <a:lnTo>
                  <a:pt x="1554956" y="1288635"/>
                </a:lnTo>
                <a:lnTo>
                  <a:pt x="1556147" y="1291415"/>
                </a:lnTo>
                <a:lnTo>
                  <a:pt x="1557735" y="1294196"/>
                </a:lnTo>
                <a:lnTo>
                  <a:pt x="1559322" y="1296976"/>
                </a:lnTo>
                <a:lnTo>
                  <a:pt x="1561306" y="1299756"/>
                </a:lnTo>
                <a:lnTo>
                  <a:pt x="1563291" y="1302139"/>
                </a:lnTo>
                <a:lnTo>
                  <a:pt x="1565672" y="1304125"/>
                </a:lnTo>
                <a:lnTo>
                  <a:pt x="1568053" y="1306111"/>
                </a:lnTo>
                <a:lnTo>
                  <a:pt x="1570831" y="1307700"/>
                </a:lnTo>
                <a:lnTo>
                  <a:pt x="1573610" y="1308892"/>
                </a:lnTo>
                <a:lnTo>
                  <a:pt x="1576785" y="1310083"/>
                </a:lnTo>
                <a:lnTo>
                  <a:pt x="1579960" y="1310878"/>
                </a:lnTo>
                <a:lnTo>
                  <a:pt x="1583135" y="1311275"/>
                </a:lnTo>
                <a:lnTo>
                  <a:pt x="1586310" y="1311275"/>
                </a:lnTo>
                <a:lnTo>
                  <a:pt x="2042319" y="1311275"/>
                </a:lnTo>
                <a:lnTo>
                  <a:pt x="2045494" y="1311275"/>
                </a:lnTo>
                <a:lnTo>
                  <a:pt x="2048669" y="1310878"/>
                </a:lnTo>
                <a:lnTo>
                  <a:pt x="2051447" y="1310083"/>
                </a:lnTo>
                <a:lnTo>
                  <a:pt x="2054622" y="1308892"/>
                </a:lnTo>
                <a:lnTo>
                  <a:pt x="2057401" y="1307303"/>
                </a:lnTo>
                <a:lnTo>
                  <a:pt x="2059782" y="1305714"/>
                </a:lnTo>
                <a:lnTo>
                  <a:pt x="2062163" y="1304125"/>
                </a:lnTo>
                <a:lnTo>
                  <a:pt x="2064148" y="1301742"/>
                </a:lnTo>
                <a:lnTo>
                  <a:pt x="2066132" y="1299756"/>
                </a:lnTo>
                <a:lnTo>
                  <a:pt x="2067719" y="1296579"/>
                </a:lnTo>
                <a:lnTo>
                  <a:pt x="2068910" y="1294196"/>
                </a:lnTo>
                <a:lnTo>
                  <a:pt x="2070101" y="1291415"/>
                </a:lnTo>
                <a:lnTo>
                  <a:pt x="2070894" y="1288635"/>
                </a:lnTo>
                <a:lnTo>
                  <a:pt x="2071291" y="1285457"/>
                </a:lnTo>
                <a:lnTo>
                  <a:pt x="2071688" y="1282280"/>
                </a:lnTo>
                <a:lnTo>
                  <a:pt x="2071688" y="1279102"/>
                </a:lnTo>
                <a:lnTo>
                  <a:pt x="2028032" y="844972"/>
                </a:lnTo>
                <a:lnTo>
                  <a:pt x="2027635" y="841795"/>
                </a:lnTo>
                <a:lnTo>
                  <a:pt x="2026841" y="838617"/>
                </a:lnTo>
                <a:lnTo>
                  <a:pt x="2025651" y="835043"/>
                </a:lnTo>
                <a:lnTo>
                  <a:pt x="2024460" y="831865"/>
                </a:lnTo>
                <a:lnTo>
                  <a:pt x="2022872" y="829085"/>
                </a:lnTo>
                <a:lnTo>
                  <a:pt x="2020888" y="826702"/>
                </a:lnTo>
                <a:lnTo>
                  <a:pt x="2018904" y="824318"/>
                </a:lnTo>
                <a:lnTo>
                  <a:pt x="2016522" y="821935"/>
                </a:lnTo>
                <a:lnTo>
                  <a:pt x="2014141" y="819949"/>
                </a:lnTo>
                <a:lnTo>
                  <a:pt x="2011760" y="817963"/>
                </a:lnTo>
                <a:lnTo>
                  <a:pt x="2008982" y="816375"/>
                </a:lnTo>
                <a:lnTo>
                  <a:pt x="2005410" y="815183"/>
                </a:lnTo>
                <a:lnTo>
                  <a:pt x="2002235" y="813992"/>
                </a:lnTo>
                <a:lnTo>
                  <a:pt x="1999060" y="813594"/>
                </a:lnTo>
                <a:lnTo>
                  <a:pt x="1995885" y="812800"/>
                </a:lnTo>
                <a:lnTo>
                  <a:pt x="1992710" y="812800"/>
                </a:lnTo>
                <a:lnTo>
                  <a:pt x="1568053" y="812800"/>
                </a:lnTo>
                <a:lnTo>
                  <a:pt x="1564878" y="812800"/>
                </a:lnTo>
                <a:close/>
                <a:moveTo>
                  <a:pt x="953224" y="812800"/>
                </a:moveTo>
                <a:lnTo>
                  <a:pt x="949658" y="813594"/>
                </a:lnTo>
                <a:lnTo>
                  <a:pt x="946487" y="814389"/>
                </a:lnTo>
                <a:lnTo>
                  <a:pt x="943714" y="815183"/>
                </a:lnTo>
                <a:lnTo>
                  <a:pt x="940940" y="816772"/>
                </a:lnTo>
                <a:lnTo>
                  <a:pt x="938166" y="818361"/>
                </a:lnTo>
                <a:lnTo>
                  <a:pt x="935788" y="819949"/>
                </a:lnTo>
                <a:lnTo>
                  <a:pt x="933411" y="821935"/>
                </a:lnTo>
                <a:lnTo>
                  <a:pt x="931033" y="824318"/>
                </a:lnTo>
                <a:lnTo>
                  <a:pt x="929052" y="826702"/>
                </a:lnTo>
                <a:lnTo>
                  <a:pt x="927467" y="829482"/>
                </a:lnTo>
                <a:lnTo>
                  <a:pt x="926278" y="832262"/>
                </a:lnTo>
                <a:lnTo>
                  <a:pt x="925089" y="835043"/>
                </a:lnTo>
                <a:lnTo>
                  <a:pt x="923901" y="838617"/>
                </a:lnTo>
                <a:lnTo>
                  <a:pt x="923504" y="841795"/>
                </a:lnTo>
                <a:lnTo>
                  <a:pt x="923108" y="844972"/>
                </a:lnTo>
                <a:lnTo>
                  <a:pt x="908050" y="1279102"/>
                </a:lnTo>
                <a:lnTo>
                  <a:pt x="908446" y="1282280"/>
                </a:lnTo>
                <a:lnTo>
                  <a:pt x="908843" y="1285457"/>
                </a:lnTo>
                <a:lnTo>
                  <a:pt x="909239" y="1288635"/>
                </a:lnTo>
                <a:lnTo>
                  <a:pt x="910428" y="1291415"/>
                </a:lnTo>
                <a:lnTo>
                  <a:pt x="911616" y="1294196"/>
                </a:lnTo>
                <a:lnTo>
                  <a:pt x="913201" y="1296976"/>
                </a:lnTo>
                <a:lnTo>
                  <a:pt x="914787" y="1299756"/>
                </a:lnTo>
                <a:lnTo>
                  <a:pt x="916768" y="1302139"/>
                </a:lnTo>
                <a:lnTo>
                  <a:pt x="919145" y="1304125"/>
                </a:lnTo>
                <a:lnTo>
                  <a:pt x="921523" y="1305714"/>
                </a:lnTo>
                <a:lnTo>
                  <a:pt x="923901" y="1307303"/>
                </a:lnTo>
                <a:lnTo>
                  <a:pt x="926674" y="1308892"/>
                </a:lnTo>
                <a:lnTo>
                  <a:pt x="929448" y="1310083"/>
                </a:lnTo>
                <a:lnTo>
                  <a:pt x="932618" y="1310878"/>
                </a:lnTo>
                <a:lnTo>
                  <a:pt x="935788" y="1311275"/>
                </a:lnTo>
                <a:lnTo>
                  <a:pt x="938958" y="1311275"/>
                </a:lnTo>
                <a:lnTo>
                  <a:pt x="1389508" y="1311275"/>
                </a:lnTo>
                <a:lnTo>
                  <a:pt x="1392679" y="1311275"/>
                </a:lnTo>
                <a:lnTo>
                  <a:pt x="1395849" y="1310878"/>
                </a:lnTo>
                <a:lnTo>
                  <a:pt x="1398622" y="1310083"/>
                </a:lnTo>
                <a:lnTo>
                  <a:pt x="1401793" y="1308892"/>
                </a:lnTo>
                <a:lnTo>
                  <a:pt x="1404566" y="1307700"/>
                </a:lnTo>
                <a:lnTo>
                  <a:pt x="1406944" y="1305714"/>
                </a:lnTo>
                <a:lnTo>
                  <a:pt x="1409718" y="1304125"/>
                </a:lnTo>
                <a:lnTo>
                  <a:pt x="1412095" y="1302139"/>
                </a:lnTo>
                <a:lnTo>
                  <a:pt x="1414077" y="1299756"/>
                </a:lnTo>
                <a:lnTo>
                  <a:pt x="1415662" y="1296976"/>
                </a:lnTo>
                <a:lnTo>
                  <a:pt x="1417247" y="1294196"/>
                </a:lnTo>
                <a:lnTo>
                  <a:pt x="1418436" y="1291415"/>
                </a:lnTo>
                <a:lnTo>
                  <a:pt x="1419624" y="1288635"/>
                </a:lnTo>
                <a:lnTo>
                  <a:pt x="1420417" y="1285457"/>
                </a:lnTo>
                <a:lnTo>
                  <a:pt x="1420813" y="1282280"/>
                </a:lnTo>
                <a:lnTo>
                  <a:pt x="1420813" y="1279102"/>
                </a:lnTo>
                <a:lnTo>
                  <a:pt x="1408529" y="844972"/>
                </a:lnTo>
                <a:lnTo>
                  <a:pt x="1408529" y="841795"/>
                </a:lnTo>
                <a:lnTo>
                  <a:pt x="1407736" y="838617"/>
                </a:lnTo>
                <a:lnTo>
                  <a:pt x="1406944" y="835043"/>
                </a:lnTo>
                <a:lnTo>
                  <a:pt x="1405755" y="832262"/>
                </a:lnTo>
                <a:lnTo>
                  <a:pt x="1404170" y="829482"/>
                </a:lnTo>
                <a:lnTo>
                  <a:pt x="1402585" y="826702"/>
                </a:lnTo>
                <a:lnTo>
                  <a:pt x="1400604" y="824318"/>
                </a:lnTo>
                <a:lnTo>
                  <a:pt x="1398622" y="821935"/>
                </a:lnTo>
                <a:lnTo>
                  <a:pt x="1396245" y="819949"/>
                </a:lnTo>
                <a:lnTo>
                  <a:pt x="1393867" y="818361"/>
                </a:lnTo>
                <a:lnTo>
                  <a:pt x="1391093" y="816772"/>
                </a:lnTo>
                <a:lnTo>
                  <a:pt x="1388320" y="815183"/>
                </a:lnTo>
                <a:lnTo>
                  <a:pt x="1385546" y="814389"/>
                </a:lnTo>
                <a:lnTo>
                  <a:pt x="1382376" y="813594"/>
                </a:lnTo>
                <a:lnTo>
                  <a:pt x="1379206" y="812800"/>
                </a:lnTo>
                <a:lnTo>
                  <a:pt x="1376036" y="812800"/>
                </a:lnTo>
                <a:lnTo>
                  <a:pt x="956394" y="812800"/>
                </a:lnTo>
                <a:lnTo>
                  <a:pt x="953224" y="812800"/>
                </a:lnTo>
                <a:close/>
                <a:moveTo>
                  <a:pt x="337915" y="812800"/>
                </a:moveTo>
                <a:lnTo>
                  <a:pt x="334733" y="813594"/>
                </a:lnTo>
                <a:lnTo>
                  <a:pt x="331551" y="813992"/>
                </a:lnTo>
                <a:lnTo>
                  <a:pt x="328369" y="815183"/>
                </a:lnTo>
                <a:lnTo>
                  <a:pt x="325585" y="816375"/>
                </a:lnTo>
                <a:lnTo>
                  <a:pt x="322801" y="817963"/>
                </a:lnTo>
                <a:lnTo>
                  <a:pt x="320016" y="819949"/>
                </a:lnTo>
                <a:lnTo>
                  <a:pt x="317630" y="821935"/>
                </a:lnTo>
                <a:lnTo>
                  <a:pt x="315243" y="824318"/>
                </a:lnTo>
                <a:lnTo>
                  <a:pt x="313254" y="826702"/>
                </a:lnTo>
                <a:lnTo>
                  <a:pt x="311266" y="829085"/>
                </a:lnTo>
                <a:lnTo>
                  <a:pt x="309675" y="831865"/>
                </a:lnTo>
                <a:lnTo>
                  <a:pt x="308481" y="835043"/>
                </a:lnTo>
                <a:lnTo>
                  <a:pt x="306890" y="838617"/>
                </a:lnTo>
                <a:lnTo>
                  <a:pt x="306095" y="841795"/>
                </a:lnTo>
                <a:lnTo>
                  <a:pt x="305697" y="844972"/>
                </a:lnTo>
                <a:lnTo>
                  <a:pt x="259160" y="1279102"/>
                </a:lnTo>
                <a:lnTo>
                  <a:pt x="258762" y="1282280"/>
                </a:lnTo>
                <a:lnTo>
                  <a:pt x="259160" y="1285457"/>
                </a:lnTo>
                <a:lnTo>
                  <a:pt x="259557" y="1288635"/>
                </a:lnTo>
                <a:lnTo>
                  <a:pt x="260353" y="1291415"/>
                </a:lnTo>
                <a:lnTo>
                  <a:pt x="261944" y="1294196"/>
                </a:lnTo>
                <a:lnTo>
                  <a:pt x="263137" y="1296579"/>
                </a:lnTo>
                <a:lnTo>
                  <a:pt x="264728" y="1299756"/>
                </a:lnTo>
                <a:lnTo>
                  <a:pt x="266717" y="1301742"/>
                </a:lnTo>
                <a:lnTo>
                  <a:pt x="268706" y="1304125"/>
                </a:lnTo>
                <a:lnTo>
                  <a:pt x="271092" y="1305714"/>
                </a:lnTo>
                <a:lnTo>
                  <a:pt x="273479" y="1307303"/>
                </a:lnTo>
                <a:lnTo>
                  <a:pt x="276263" y="1308892"/>
                </a:lnTo>
                <a:lnTo>
                  <a:pt x="279047" y="1310083"/>
                </a:lnTo>
                <a:lnTo>
                  <a:pt x="281832" y="1310878"/>
                </a:lnTo>
                <a:lnTo>
                  <a:pt x="285014" y="1311275"/>
                </a:lnTo>
                <a:lnTo>
                  <a:pt x="288196" y="1311275"/>
                </a:lnTo>
                <a:lnTo>
                  <a:pt x="744024" y="1311275"/>
                </a:lnTo>
                <a:lnTo>
                  <a:pt x="747206" y="1311275"/>
                </a:lnTo>
                <a:lnTo>
                  <a:pt x="750388" y="1310878"/>
                </a:lnTo>
                <a:lnTo>
                  <a:pt x="753570" y="1310083"/>
                </a:lnTo>
                <a:lnTo>
                  <a:pt x="756752" y="1308892"/>
                </a:lnTo>
                <a:lnTo>
                  <a:pt x="759536" y="1307700"/>
                </a:lnTo>
                <a:lnTo>
                  <a:pt x="762320" y="1306111"/>
                </a:lnTo>
                <a:lnTo>
                  <a:pt x="764707" y="1304125"/>
                </a:lnTo>
                <a:lnTo>
                  <a:pt x="767093" y="1302139"/>
                </a:lnTo>
                <a:lnTo>
                  <a:pt x="769480" y="1299756"/>
                </a:lnTo>
                <a:lnTo>
                  <a:pt x="771469" y="1296976"/>
                </a:lnTo>
                <a:lnTo>
                  <a:pt x="773458" y="1294196"/>
                </a:lnTo>
                <a:lnTo>
                  <a:pt x="774651" y="1291415"/>
                </a:lnTo>
                <a:lnTo>
                  <a:pt x="775844" y="1288635"/>
                </a:lnTo>
                <a:lnTo>
                  <a:pt x="777037" y="1285457"/>
                </a:lnTo>
                <a:lnTo>
                  <a:pt x="777435" y="1282280"/>
                </a:lnTo>
                <a:lnTo>
                  <a:pt x="777833" y="1279102"/>
                </a:lnTo>
                <a:lnTo>
                  <a:pt x="796925" y="844972"/>
                </a:lnTo>
                <a:lnTo>
                  <a:pt x="796925" y="841795"/>
                </a:lnTo>
                <a:lnTo>
                  <a:pt x="796527" y="838617"/>
                </a:lnTo>
                <a:lnTo>
                  <a:pt x="795732" y="835440"/>
                </a:lnTo>
                <a:lnTo>
                  <a:pt x="794936" y="832262"/>
                </a:lnTo>
                <a:lnTo>
                  <a:pt x="793743" y="829482"/>
                </a:lnTo>
                <a:lnTo>
                  <a:pt x="792152" y="827099"/>
                </a:lnTo>
                <a:lnTo>
                  <a:pt x="790561" y="824318"/>
                </a:lnTo>
                <a:lnTo>
                  <a:pt x="788572" y="822333"/>
                </a:lnTo>
                <a:lnTo>
                  <a:pt x="786186" y="820347"/>
                </a:lnTo>
                <a:lnTo>
                  <a:pt x="783799" y="818361"/>
                </a:lnTo>
                <a:lnTo>
                  <a:pt x="781413" y="816772"/>
                </a:lnTo>
                <a:lnTo>
                  <a:pt x="778628" y="815183"/>
                </a:lnTo>
                <a:lnTo>
                  <a:pt x="775844" y="814389"/>
                </a:lnTo>
                <a:lnTo>
                  <a:pt x="772662" y="813594"/>
                </a:lnTo>
                <a:lnTo>
                  <a:pt x="769480" y="812800"/>
                </a:lnTo>
                <a:lnTo>
                  <a:pt x="765900" y="812800"/>
                </a:lnTo>
                <a:lnTo>
                  <a:pt x="341495" y="812800"/>
                </a:lnTo>
                <a:lnTo>
                  <a:pt x="337915" y="812800"/>
                </a:lnTo>
                <a:close/>
                <a:moveTo>
                  <a:pt x="1542323" y="192087"/>
                </a:moveTo>
                <a:lnTo>
                  <a:pt x="1539140" y="192882"/>
                </a:lnTo>
                <a:lnTo>
                  <a:pt x="1535958" y="194074"/>
                </a:lnTo>
                <a:lnTo>
                  <a:pt x="1533173" y="194869"/>
                </a:lnTo>
                <a:lnTo>
                  <a:pt x="1530388" y="196459"/>
                </a:lnTo>
                <a:lnTo>
                  <a:pt x="1527603" y="198049"/>
                </a:lnTo>
                <a:lnTo>
                  <a:pt x="1525216" y="200037"/>
                </a:lnTo>
                <a:lnTo>
                  <a:pt x="1523227" y="202024"/>
                </a:lnTo>
                <a:lnTo>
                  <a:pt x="1521238" y="204012"/>
                </a:lnTo>
                <a:lnTo>
                  <a:pt x="1519249" y="206795"/>
                </a:lnTo>
                <a:lnTo>
                  <a:pt x="1518056" y="209180"/>
                </a:lnTo>
                <a:lnTo>
                  <a:pt x="1516464" y="211962"/>
                </a:lnTo>
                <a:lnTo>
                  <a:pt x="1515669" y="215142"/>
                </a:lnTo>
                <a:lnTo>
                  <a:pt x="1514873" y="217925"/>
                </a:lnTo>
                <a:lnTo>
                  <a:pt x="1514475" y="221105"/>
                </a:lnTo>
                <a:lnTo>
                  <a:pt x="1514475" y="224285"/>
                </a:lnTo>
                <a:lnTo>
                  <a:pt x="1530786" y="663525"/>
                </a:lnTo>
                <a:lnTo>
                  <a:pt x="1530786" y="666705"/>
                </a:lnTo>
                <a:lnTo>
                  <a:pt x="1531581" y="669885"/>
                </a:lnTo>
                <a:lnTo>
                  <a:pt x="1532377" y="673065"/>
                </a:lnTo>
                <a:lnTo>
                  <a:pt x="1533571" y="675847"/>
                </a:lnTo>
                <a:lnTo>
                  <a:pt x="1535162" y="678630"/>
                </a:lnTo>
                <a:lnTo>
                  <a:pt x="1536753" y="681412"/>
                </a:lnTo>
                <a:lnTo>
                  <a:pt x="1538742" y="683797"/>
                </a:lnTo>
                <a:lnTo>
                  <a:pt x="1540731" y="686182"/>
                </a:lnTo>
                <a:lnTo>
                  <a:pt x="1543118" y="688170"/>
                </a:lnTo>
                <a:lnTo>
                  <a:pt x="1545505" y="689760"/>
                </a:lnTo>
                <a:lnTo>
                  <a:pt x="1548688" y="691350"/>
                </a:lnTo>
                <a:lnTo>
                  <a:pt x="1551473" y="692940"/>
                </a:lnTo>
                <a:lnTo>
                  <a:pt x="1554655" y="693735"/>
                </a:lnTo>
                <a:lnTo>
                  <a:pt x="1557838" y="694530"/>
                </a:lnTo>
                <a:lnTo>
                  <a:pt x="1561020" y="695325"/>
                </a:lnTo>
                <a:lnTo>
                  <a:pt x="1564203" y="695325"/>
                </a:lnTo>
                <a:lnTo>
                  <a:pt x="1985099" y="695325"/>
                </a:lnTo>
                <a:lnTo>
                  <a:pt x="1988282" y="695325"/>
                </a:lnTo>
                <a:lnTo>
                  <a:pt x="1991464" y="694530"/>
                </a:lnTo>
                <a:lnTo>
                  <a:pt x="1994249" y="693735"/>
                </a:lnTo>
                <a:lnTo>
                  <a:pt x="1997034" y="692940"/>
                </a:lnTo>
                <a:lnTo>
                  <a:pt x="1999819" y="691350"/>
                </a:lnTo>
                <a:lnTo>
                  <a:pt x="2002206" y="689760"/>
                </a:lnTo>
                <a:lnTo>
                  <a:pt x="2004593" y="687772"/>
                </a:lnTo>
                <a:lnTo>
                  <a:pt x="2006582" y="685785"/>
                </a:lnTo>
                <a:lnTo>
                  <a:pt x="2008969" y="683400"/>
                </a:lnTo>
                <a:lnTo>
                  <a:pt x="2010560" y="681015"/>
                </a:lnTo>
                <a:lnTo>
                  <a:pt x="2011753" y="678630"/>
                </a:lnTo>
                <a:lnTo>
                  <a:pt x="2012947" y="675847"/>
                </a:lnTo>
                <a:lnTo>
                  <a:pt x="2013742" y="672667"/>
                </a:lnTo>
                <a:lnTo>
                  <a:pt x="2014140" y="669885"/>
                </a:lnTo>
                <a:lnTo>
                  <a:pt x="2014538" y="666705"/>
                </a:lnTo>
                <a:lnTo>
                  <a:pt x="2014140" y="663525"/>
                </a:lnTo>
                <a:lnTo>
                  <a:pt x="1970380" y="224285"/>
                </a:lnTo>
                <a:lnTo>
                  <a:pt x="1969982" y="221105"/>
                </a:lnTo>
                <a:lnTo>
                  <a:pt x="1969186" y="217925"/>
                </a:lnTo>
                <a:lnTo>
                  <a:pt x="1967993" y="214745"/>
                </a:lnTo>
                <a:lnTo>
                  <a:pt x="1966799" y="211565"/>
                </a:lnTo>
                <a:lnTo>
                  <a:pt x="1965208" y="208782"/>
                </a:lnTo>
                <a:lnTo>
                  <a:pt x="1963219" y="206397"/>
                </a:lnTo>
                <a:lnTo>
                  <a:pt x="1960832" y="204012"/>
                </a:lnTo>
                <a:lnTo>
                  <a:pt x="1958445" y="201627"/>
                </a:lnTo>
                <a:lnTo>
                  <a:pt x="1956058" y="199639"/>
                </a:lnTo>
                <a:lnTo>
                  <a:pt x="1953273" y="197652"/>
                </a:lnTo>
                <a:lnTo>
                  <a:pt x="1950489" y="196062"/>
                </a:lnTo>
                <a:lnTo>
                  <a:pt x="1947704" y="194869"/>
                </a:lnTo>
                <a:lnTo>
                  <a:pt x="1944521" y="193279"/>
                </a:lnTo>
                <a:lnTo>
                  <a:pt x="1941339" y="192882"/>
                </a:lnTo>
                <a:lnTo>
                  <a:pt x="1938156" y="192087"/>
                </a:lnTo>
                <a:lnTo>
                  <a:pt x="1934974" y="192087"/>
                </a:lnTo>
                <a:lnTo>
                  <a:pt x="1545505" y="192087"/>
                </a:lnTo>
                <a:lnTo>
                  <a:pt x="1542323" y="192087"/>
                </a:lnTo>
                <a:close/>
                <a:moveTo>
                  <a:pt x="972494" y="192087"/>
                </a:moveTo>
                <a:lnTo>
                  <a:pt x="969309" y="192882"/>
                </a:lnTo>
                <a:lnTo>
                  <a:pt x="966521" y="194074"/>
                </a:lnTo>
                <a:lnTo>
                  <a:pt x="963336" y="194869"/>
                </a:lnTo>
                <a:lnTo>
                  <a:pt x="960548" y="196459"/>
                </a:lnTo>
                <a:lnTo>
                  <a:pt x="957761" y="198049"/>
                </a:lnTo>
                <a:lnTo>
                  <a:pt x="955372" y="199639"/>
                </a:lnTo>
                <a:lnTo>
                  <a:pt x="952983" y="201627"/>
                </a:lnTo>
                <a:lnTo>
                  <a:pt x="950593" y="204012"/>
                </a:lnTo>
                <a:lnTo>
                  <a:pt x="948603" y="206397"/>
                </a:lnTo>
                <a:lnTo>
                  <a:pt x="946612" y="209180"/>
                </a:lnTo>
                <a:lnTo>
                  <a:pt x="945417" y="211962"/>
                </a:lnTo>
                <a:lnTo>
                  <a:pt x="944222" y="214745"/>
                </a:lnTo>
                <a:lnTo>
                  <a:pt x="943426" y="217925"/>
                </a:lnTo>
                <a:lnTo>
                  <a:pt x="942630" y="221105"/>
                </a:lnTo>
                <a:lnTo>
                  <a:pt x="942231" y="224285"/>
                </a:lnTo>
                <a:lnTo>
                  <a:pt x="927100" y="663525"/>
                </a:lnTo>
                <a:lnTo>
                  <a:pt x="927100" y="666705"/>
                </a:lnTo>
                <a:lnTo>
                  <a:pt x="927498" y="669885"/>
                </a:lnTo>
                <a:lnTo>
                  <a:pt x="928295" y="672667"/>
                </a:lnTo>
                <a:lnTo>
                  <a:pt x="929489" y="675847"/>
                </a:lnTo>
                <a:lnTo>
                  <a:pt x="930684" y="678630"/>
                </a:lnTo>
                <a:lnTo>
                  <a:pt x="932277" y="681015"/>
                </a:lnTo>
                <a:lnTo>
                  <a:pt x="933869" y="683797"/>
                </a:lnTo>
                <a:lnTo>
                  <a:pt x="935860" y="685785"/>
                </a:lnTo>
                <a:lnTo>
                  <a:pt x="938249" y="688170"/>
                </a:lnTo>
                <a:lnTo>
                  <a:pt x="940639" y="689760"/>
                </a:lnTo>
                <a:lnTo>
                  <a:pt x="943028" y="691350"/>
                </a:lnTo>
                <a:lnTo>
                  <a:pt x="945815" y="692940"/>
                </a:lnTo>
                <a:lnTo>
                  <a:pt x="948603" y="693735"/>
                </a:lnTo>
                <a:lnTo>
                  <a:pt x="952186" y="694530"/>
                </a:lnTo>
                <a:lnTo>
                  <a:pt x="955372" y="695325"/>
                </a:lnTo>
                <a:lnTo>
                  <a:pt x="958557" y="695325"/>
                </a:lnTo>
                <a:lnTo>
                  <a:pt x="1375068" y="695325"/>
                </a:lnTo>
                <a:lnTo>
                  <a:pt x="1378652" y="695325"/>
                </a:lnTo>
                <a:lnTo>
                  <a:pt x="1381439" y="694530"/>
                </a:lnTo>
                <a:lnTo>
                  <a:pt x="1384624" y="693735"/>
                </a:lnTo>
                <a:lnTo>
                  <a:pt x="1387412" y="692940"/>
                </a:lnTo>
                <a:lnTo>
                  <a:pt x="1390199" y="691350"/>
                </a:lnTo>
                <a:lnTo>
                  <a:pt x="1392987" y="689760"/>
                </a:lnTo>
                <a:lnTo>
                  <a:pt x="1395376" y="688170"/>
                </a:lnTo>
                <a:lnTo>
                  <a:pt x="1397367" y="685785"/>
                </a:lnTo>
                <a:lnTo>
                  <a:pt x="1399358" y="683797"/>
                </a:lnTo>
                <a:lnTo>
                  <a:pt x="1401349" y="681015"/>
                </a:lnTo>
                <a:lnTo>
                  <a:pt x="1402941" y="678630"/>
                </a:lnTo>
                <a:lnTo>
                  <a:pt x="1404136" y="675847"/>
                </a:lnTo>
                <a:lnTo>
                  <a:pt x="1405331" y="672667"/>
                </a:lnTo>
                <a:lnTo>
                  <a:pt x="1405729" y="669885"/>
                </a:lnTo>
                <a:lnTo>
                  <a:pt x="1406127" y="666705"/>
                </a:lnTo>
                <a:lnTo>
                  <a:pt x="1406525" y="663525"/>
                </a:lnTo>
                <a:lnTo>
                  <a:pt x="1394181" y="224285"/>
                </a:lnTo>
                <a:lnTo>
                  <a:pt x="1394181" y="221105"/>
                </a:lnTo>
                <a:lnTo>
                  <a:pt x="1393385" y="217925"/>
                </a:lnTo>
                <a:lnTo>
                  <a:pt x="1392588" y="214745"/>
                </a:lnTo>
                <a:lnTo>
                  <a:pt x="1391394" y="211962"/>
                </a:lnTo>
                <a:lnTo>
                  <a:pt x="1390199" y="209180"/>
                </a:lnTo>
                <a:lnTo>
                  <a:pt x="1388606" y="206397"/>
                </a:lnTo>
                <a:lnTo>
                  <a:pt x="1386615" y="204012"/>
                </a:lnTo>
                <a:lnTo>
                  <a:pt x="1384226" y="201627"/>
                </a:lnTo>
                <a:lnTo>
                  <a:pt x="1382235" y="199639"/>
                </a:lnTo>
                <a:lnTo>
                  <a:pt x="1379448" y="198049"/>
                </a:lnTo>
                <a:lnTo>
                  <a:pt x="1377059" y="196459"/>
                </a:lnTo>
                <a:lnTo>
                  <a:pt x="1373873" y="194869"/>
                </a:lnTo>
                <a:lnTo>
                  <a:pt x="1371086" y="194074"/>
                </a:lnTo>
                <a:lnTo>
                  <a:pt x="1367900" y="192882"/>
                </a:lnTo>
                <a:lnTo>
                  <a:pt x="1364317" y="192087"/>
                </a:lnTo>
                <a:lnTo>
                  <a:pt x="1361131" y="192087"/>
                </a:lnTo>
                <a:lnTo>
                  <a:pt x="976078" y="192087"/>
                </a:lnTo>
                <a:lnTo>
                  <a:pt x="972494" y="192087"/>
                </a:lnTo>
                <a:close/>
                <a:moveTo>
                  <a:pt x="400176" y="192087"/>
                </a:moveTo>
                <a:lnTo>
                  <a:pt x="396598" y="192882"/>
                </a:lnTo>
                <a:lnTo>
                  <a:pt x="393418" y="193279"/>
                </a:lnTo>
                <a:lnTo>
                  <a:pt x="390238" y="194869"/>
                </a:lnTo>
                <a:lnTo>
                  <a:pt x="387456" y="196062"/>
                </a:lnTo>
                <a:lnTo>
                  <a:pt x="384276" y="197652"/>
                </a:lnTo>
                <a:lnTo>
                  <a:pt x="381891" y="199639"/>
                </a:lnTo>
                <a:lnTo>
                  <a:pt x="379506" y="201627"/>
                </a:lnTo>
                <a:lnTo>
                  <a:pt x="377120" y="204012"/>
                </a:lnTo>
                <a:lnTo>
                  <a:pt x="375133" y="206397"/>
                </a:lnTo>
                <a:lnTo>
                  <a:pt x="373145" y="208782"/>
                </a:lnTo>
                <a:lnTo>
                  <a:pt x="371555" y="211565"/>
                </a:lnTo>
                <a:lnTo>
                  <a:pt x="370363" y="214745"/>
                </a:lnTo>
                <a:lnTo>
                  <a:pt x="369170" y="217925"/>
                </a:lnTo>
                <a:lnTo>
                  <a:pt x="368375" y="221105"/>
                </a:lnTo>
                <a:lnTo>
                  <a:pt x="367580" y="224285"/>
                </a:lnTo>
                <a:lnTo>
                  <a:pt x="320675" y="663525"/>
                </a:lnTo>
                <a:lnTo>
                  <a:pt x="320675" y="666705"/>
                </a:lnTo>
                <a:lnTo>
                  <a:pt x="320675" y="669885"/>
                </a:lnTo>
                <a:lnTo>
                  <a:pt x="321072" y="672667"/>
                </a:lnTo>
                <a:lnTo>
                  <a:pt x="321867" y="675847"/>
                </a:lnTo>
                <a:lnTo>
                  <a:pt x="323060" y="678232"/>
                </a:lnTo>
                <a:lnTo>
                  <a:pt x="324650" y="681015"/>
                </a:lnTo>
                <a:lnTo>
                  <a:pt x="326240" y="683400"/>
                </a:lnTo>
                <a:lnTo>
                  <a:pt x="327830" y="685785"/>
                </a:lnTo>
                <a:lnTo>
                  <a:pt x="329818" y="687772"/>
                </a:lnTo>
                <a:lnTo>
                  <a:pt x="332203" y="689760"/>
                </a:lnTo>
                <a:lnTo>
                  <a:pt x="334588" y="691350"/>
                </a:lnTo>
                <a:lnTo>
                  <a:pt x="337370" y="692940"/>
                </a:lnTo>
                <a:lnTo>
                  <a:pt x="340153" y="693735"/>
                </a:lnTo>
                <a:lnTo>
                  <a:pt x="342935" y="694530"/>
                </a:lnTo>
                <a:lnTo>
                  <a:pt x="346115" y="695325"/>
                </a:lnTo>
                <a:lnTo>
                  <a:pt x="349295" y="695325"/>
                </a:lnTo>
                <a:lnTo>
                  <a:pt x="769060" y="695325"/>
                </a:lnTo>
                <a:lnTo>
                  <a:pt x="772637" y="695325"/>
                </a:lnTo>
                <a:lnTo>
                  <a:pt x="775817" y="694530"/>
                </a:lnTo>
                <a:lnTo>
                  <a:pt x="778997" y="693735"/>
                </a:lnTo>
                <a:lnTo>
                  <a:pt x="781780" y="692940"/>
                </a:lnTo>
                <a:lnTo>
                  <a:pt x="784562" y="691350"/>
                </a:lnTo>
                <a:lnTo>
                  <a:pt x="787345" y="689760"/>
                </a:lnTo>
                <a:lnTo>
                  <a:pt x="789730" y="688170"/>
                </a:lnTo>
                <a:lnTo>
                  <a:pt x="792115" y="686182"/>
                </a:lnTo>
                <a:lnTo>
                  <a:pt x="794500" y="683797"/>
                </a:lnTo>
                <a:lnTo>
                  <a:pt x="796487" y="681412"/>
                </a:lnTo>
                <a:lnTo>
                  <a:pt x="798077" y="678630"/>
                </a:lnTo>
                <a:lnTo>
                  <a:pt x="799667" y="675847"/>
                </a:lnTo>
                <a:lnTo>
                  <a:pt x="800860" y="673065"/>
                </a:lnTo>
                <a:lnTo>
                  <a:pt x="801655" y="669885"/>
                </a:lnTo>
                <a:lnTo>
                  <a:pt x="802450" y="666705"/>
                </a:lnTo>
                <a:lnTo>
                  <a:pt x="802450" y="663525"/>
                </a:lnTo>
                <a:lnTo>
                  <a:pt x="822325" y="224285"/>
                </a:lnTo>
                <a:lnTo>
                  <a:pt x="822325" y="221105"/>
                </a:lnTo>
                <a:lnTo>
                  <a:pt x="821928" y="217925"/>
                </a:lnTo>
                <a:lnTo>
                  <a:pt x="821133" y="215142"/>
                </a:lnTo>
                <a:lnTo>
                  <a:pt x="820338" y="211962"/>
                </a:lnTo>
                <a:lnTo>
                  <a:pt x="819145" y="209180"/>
                </a:lnTo>
                <a:lnTo>
                  <a:pt x="817555" y="206795"/>
                </a:lnTo>
                <a:lnTo>
                  <a:pt x="815568" y="204410"/>
                </a:lnTo>
                <a:lnTo>
                  <a:pt x="813182" y="202024"/>
                </a:lnTo>
                <a:lnTo>
                  <a:pt x="811195" y="200037"/>
                </a:lnTo>
                <a:lnTo>
                  <a:pt x="808810" y="198049"/>
                </a:lnTo>
                <a:lnTo>
                  <a:pt x="806425" y="196459"/>
                </a:lnTo>
                <a:lnTo>
                  <a:pt x="803642" y="194869"/>
                </a:lnTo>
                <a:lnTo>
                  <a:pt x="800462" y="194074"/>
                </a:lnTo>
                <a:lnTo>
                  <a:pt x="797680" y="192882"/>
                </a:lnTo>
                <a:lnTo>
                  <a:pt x="794500" y="192087"/>
                </a:lnTo>
                <a:lnTo>
                  <a:pt x="791320" y="192087"/>
                </a:lnTo>
                <a:lnTo>
                  <a:pt x="403356" y="192087"/>
                </a:lnTo>
                <a:lnTo>
                  <a:pt x="400176" y="192087"/>
                </a:lnTo>
                <a:close/>
                <a:moveTo>
                  <a:pt x="318636" y="0"/>
                </a:moveTo>
                <a:lnTo>
                  <a:pt x="2025702" y="0"/>
                </a:lnTo>
                <a:lnTo>
                  <a:pt x="2030861" y="397"/>
                </a:lnTo>
                <a:lnTo>
                  <a:pt x="2036416" y="794"/>
                </a:lnTo>
                <a:lnTo>
                  <a:pt x="2041574" y="1587"/>
                </a:lnTo>
                <a:lnTo>
                  <a:pt x="2046336" y="2381"/>
                </a:lnTo>
                <a:lnTo>
                  <a:pt x="2051495" y="3571"/>
                </a:lnTo>
                <a:lnTo>
                  <a:pt x="2057050" y="5159"/>
                </a:lnTo>
                <a:lnTo>
                  <a:pt x="2061812" y="7143"/>
                </a:lnTo>
                <a:lnTo>
                  <a:pt x="2066573" y="9127"/>
                </a:lnTo>
                <a:lnTo>
                  <a:pt x="2071335" y="11905"/>
                </a:lnTo>
                <a:lnTo>
                  <a:pt x="2076097" y="14285"/>
                </a:lnTo>
                <a:lnTo>
                  <a:pt x="2080462" y="17063"/>
                </a:lnTo>
                <a:lnTo>
                  <a:pt x="2085223" y="19841"/>
                </a:lnTo>
                <a:lnTo>
                  <a:pt x="2089191" y="23015"/>
                </a:lnTo>
                <a:lnTo>
                  <a:pt x="2093556" y="26587"/>
                </a:lnTo>
                <a:lnTo>
                  <a:pt x="2101889" y="33729"/>
                </a:lnTo>
                <a:lnTo>
                  <a:pt x="2109428" y="41666"/>
                </a:lnTo>
                <a:lnTo>
                  <a:pt x="2116174" y="50396"/>
                </a:lnTo>
                <a:lnTo>
                  <a:pt x="2122126" y="60316"/>
                </a:lnTo>
                <a:lnTo>
                  <a:pt x="2127285" y="70237"/>
                </a:lnTo>
                <a:lnTo>
                  <a:pt x="2129666" y="75395"/>
                </a:lnTo>
                <a:lnTo>
                  <a:pt x="2131650" y="80554"/>
                </a:lnTo>
                <a:lnTo>
                  <a:pt x="2133634" y="85712"/>
                </a:lnTo>
                <a:lnTo>
                  <a:pt x="2135618" y="91268"/>
                </a:lnTo>
                <a:lnTo>
                  <a:pt x="2136808" y="96823"/>
                </a:lnTo>
                <a:lnTo>
                  <a:pt x="2137999" y="103172"/>
                </a:lnTo>
                <a:lnTo>
                  <a:pt x="2139189" y="108728"/>
                </a:lnTo>
                <a:lnTo>
                  <a:pt x="2139983" y="114680"/>
                </a:lnTo>
                <a:lnTo>
                  <a:pt x="2329657" y="2011066"/>
                </a:lnTo>
                <a:lnTo>
                  <a:pt x="2330450" y="2017019"/>
                </a:lnTo>
                <a:lnTo>
                  <a:pt x="2330450" y="2022971"/>
                </a:lnTo>
                <a:lnTo>
                  <a:pt x="2330053" y="2028526"/>
                </a:lnTo>
                <a:lnTo>
                  <a:pt x="2329657" y="2034082"/>
                </a:lnTo>
                <a:lnTo>
                  <a:pt x="2328466" y="2040034"/>
                </a:lnTo>
                <a:lnTo>
                  <a:pt x="2327276" y="2045193"/>
                </a:lnTo>
                <a:lnTo>
                  <a:pt x="2325688" y="2050748"/>
                </a:lnTo>
                <a:lnTo>
                  <a:pt x="2324101" y="2055907"/>
                </a:lnTo>
                <a:lnTo>
                  <a:pt x="2322117" y="2060669"/>
                </a:lnTo>
                <a:lnTo>
                  <a:pt x="2319736" y="2065827"/>
                </a:lnTo>
                <a:lnTo>
                  <a:pt x="2317355" y="2070589"/>
                </a:lnTo>
                <a:lnTo>
                  <a:pt x="2314181" y="2074954"/>
                </a:lnTo>
                <a:lnTo>
                  <a:pt x="2311403" y="2079319"/>
                </a:lnTo>
                <a:lnTo>
                  <a:pt x="2307832" y="2084081"/>
                </a:lnTo>
                <a:lnTo>
                  <a:pt x="2304658" y="2088049"/>
                </a:lnTo>
                <a:lnTo>
                  <a:pt x="2300690" y="2092017"/>
                </a:lnTo>
                <a:lnTo>
                  <a:pt x="2296721" y="2095985"/>
                </a:lnTo>
                <a:lnTo>
                  <a:pt x="2292357" y="2099556"/>
                </a:lnTo>
                <a:lnTo>
                  <a:pt x="2287992" y="2102731"/>
                </a:lnTo>
                <a:lnTo>
                  <a:pt x="2283627" y="2105906"/>
                </a:lnTo>
                <a:lnTo>
                  <a:pt x="2278468" y="2109080"/>
                </a:lnTo>
                <a:lnTo>
                  <a:pt x="2273310" y="2111858"/>
                </a:lnTo>
                <a:lnTo>
                  <a:pt x="2268151" y="2114239"/>
                </a:lnTo>
                <a:lnTo>
                  <a:pt x="2262993" y="2116620"/>
                </a:lnTo>
                <a:lnTo>
                  <a:pt x="2257438" y="2118604"/>
                </a:lnTo>
                <a:lnTo>
                  <a:pt x="2251882" y="2120191"/>
                </a:lnTo>
                <a:lnTo>
                  <a:pt x="2245930" y="2121778"/>
                </a:lnTo>
                <a:lnTo>
                  <a:pt x="2239978" y="2122969"/>
                </a:lnTo>
                <a:lnTo>
                  <a:pt x="2233629" y="2124159"/>
                </a:lnTo>
                <a:lnTo>
                  <a:pt x="2227280" y="2124953"/>
                </a:lnTo>
                <a:lnTo>
                  <a:pt x="2220931" y="2125350"/>
                </a:lnTo>
                <a:lnTo>
                  <a:pt x="2214582" y="2125350"/>
                </a:lnTo>
                <a:lnTo>
                  <a:pt x="1317798" y="2125350"/>
                </a:lnTo>
                <a:lnTo>
                  <a:pt x="1317798" y="2433279"/>
                </a:lnTo>
                <a:lnTo>
                  <a:pt x="1737223" y="2433279"/>
                </a:lnTo>
                <a:lnTo>
                  <a:pt x="1742778" y="2433279"/>
                </a:lnTo>
                <a:lnTo>
                  <a:pt x="1747937" y="2433676"/>
                </a:lnTo>
                <a:lnTo>
                  <a:pt x="1753492" y="2434470"/>
                </a:lnTo>
                <a:lnTo>
                  <a:pt x="1758651" y="2435263"/>
                </a:lnTo>
                <a:lnTo>
                  <a:pt x="1763809" y="2436454"/>
                </a:lnTo>
                <a:lnTo>
                  <a:pt x="1768968" y="2438041"/>
                </a:lnTo>
                <a:lnTo>
                  <a:pt x="1773729" y="2439628"/>
                </a:lnTo>
                <a:lnTo>
                  <a:pt x="1778888" y="2441612"/>
                </a:lnTo>
                <a:lnTo>
                  <a:pt x="1783650" y="2443596"/>
                </a:lnTo>
                <a:lnTo>
                  <a:pt x="1788411" y="2445977"/>
                </a:lnTo>
                <a:lnTo>
                  <a:pt x="1792776" y="2448755"/>
                </a:lnTo>
                <a:lnTo>
                  <a:pt x="1797141" y="2451930"/>
                </a:lnTo>
                <a:lnTo>
                  <a:pt x="1801109" y="2454707"/>
                </a:lnTo>
                <a:lnTo>
                  <a:pt x="1805474" y="2457882"/>
                </a:lnTo>
                <a:lnTo>
                  <a:pt x="1809045" y="2461056"/>
                </a:lnTo>
                <a:lnTo>
                  <a:pt x="1813013" y="2464628"/>
                </a:lnTo>
                <a:lnTo>
                  <a:pt x="1816585" y="2468596"/>
                </a:lnTo>
                <a:lnTo>
                  <a:pt x="1819759" y="2472167"/>
                </a:lnTo>
                <a:lnTo>
                  <a:pt x="1822933" y="2476135"/>
                </a:lnTo>
                <a:lnTo>
                  <a:pt x="1826108" y="2480500"/>
                </a:lnTo>
                <a:lnTo>
                  <a:pt x="1828886" y="2484865"/>
                </a:lnTo>
                <a:lnTo>
                  <a:pt x="1831663" y="2489230"/>
                </a:lnTo>
                <a:lnTo>
                  <a:pt x="1834044" y="2493992"/>
                </a:lnTo>
                <a:lnTo>
                  <a:pt x="1836028" y="2499151"/>
                </a:lnTo>
                <a:lnTo>
                  <a:pt x="1838012" y="2503913"/>
                </a:lnTo>
                <a:lnTo>
                  <a:pt x="1839599" y="2508674"/>
                </a:lnTo>
                <a:lnTo>
                  <a:pt x="1841187" y="2513833"/>
                </a:lnTo>
                <a:lnTo>
                  <a:pt x="1842377" y="2518992"/>
                </a:lnTo>
                <a:lnTo>
                  <a:pt x="1843171" y="2524150"/>
                </a:lnTo>
                <a:lnTo>
                  <a:pt x="1843964" y="2529309"/>
                </a:lnTo>
                <a:lnTo>
                  <a:pt x="1844361" y="2534864"/>
                </a:lnTo>
                <a:lnTo>
                  <a:pt x="1844361" y="2540420"/>
                </a:lnTo>
                <a:lnTo>
                  <a:pt x="1844361" y="2583276"/>
                </a:lnTo>
                <a:lnTo>
                  <a:pt x="1844361" y="2589228"/>
                </a:lnTo>
                <a:lnTo>
                  <a:pt x="1843964" y="2594784"/>
                </a:lnTo>
                <a:lnTo>
                  <a:pt x="1843171" y="2599942"/>
                </a:lnTo>
                <a:lnTo>
                  <a:pt x="1842377" y="2605101"/>
                </a:lnTo>
                <a:lnTo>
                  <a:pt x="1841187" y="2610259"/>
                </a:lnTo>
                <a:lnTo>
                  <a:pt x="1839599" y="2615418"/>
                </a:lnTo>
                <a:lnTo>
                  <a:pt x="1838012" y="2620180"/>
                </a:lnTo>
                <a:lnTo>
                  <a:pt x="1836028" y="2625338"/>
                </a:lnTo>
                <a:lnTo>
                  <a:pt x="1834044" y="2629703"/>
                </a:lnTo>
                <a:lnTo>
                  <a:pt x="1831663" y="2634862"/>
                </a:lnTo>
                <a:lnTo>
                  <a:pt x="1828886" y="2639227"/>
                </a:lnTo>
                <a:lnTo>
                  <a:pt x="1826108" y="2643592"/>
                </a:lnTo>
                <a:lnTo>
                  <a:pt x="1822933" y="2647957"/>
                </a:lnTo>
                <a:lnTo>
                  <a:pt x="1819759" y="2651925"/>
                </a:lnTo>
                <a:lnTo>
                  <a:pt x="1816585" y="2655893"/>
                </a:lnTo>
                <a:lnTo>
                  <a:pt x="1813013" y="2659465"/>
                </a:lnTo>
                <a:lnTo>
                  <a:pt x="1809045" y="2663036"/>
                </a:lnTo>
                <a:lnTo>
                  <a:pt x="1805474" y="2666210"/>
                </a:lnTo>
                <a:lnTo>
                  <a:pt x="1801109" y="2669385"/>
                </a:lnTo>
                <a:lnTo>
                  <a:pt x="1797141" y="2672560"/>
                </a:lnTo>
                <a:lnTo>
                  <a:pt x="1792776" y="2675337"/>
                </a:lnTo>
                <a:lnTo>
                  <a:pt x="1788411" y="2677718"/>
                </a:lnTo>
                <a:lnTo>
                  <a:pt x="1783650" y="2680496"/>
                </a:lnTo>
                <a:lnTo>
                  <a:pt x="1778888" y="2682480"/>
                </a:lnTo>
                <a:lnTo>
                  <a:pt x="1773729" y="2684464"/>
                </a:lnTo>
                <a:lnTo>
                  <a:pt x="1768968" y="2686051"/>
                </a:lnTo>
                <a:lnTo>
                  <a:pt x="1763809" y="2687639"/>
                </a:lnTo>
                <a:lnTo>
                  <a:pt x="1758651" y="2688829"/>
                </a:lnTo>
                <a:lnTo>
                  <a:pt x="1753492" y="2689623"/>
                </a:lnTo>
                <a:lnTo>
                  <a:pt x="1747937" y="2690416"/>
                </a:lnTo>
                <a:lnTo>
                  <a:pt x="1742778" y="2690813"/>
                </a:lnTo>
                <a:lnTo>
                  <a:pt x="1737223" y="2690813"/>
                </a:lnTo>
                <a:lnTo>
                  <a:pt x="596798" y="2690813"/>
                </a:lnTo>
                <a:lnTo>
                  <a:pt x="591640" y="2690813"/>
                </a:lnTo>
                <a:lnTo>
                  <a:pt x="586085" y="2690416"/>
                </a:lnTo>
                <a:lnTo>
                  <a:pt x="580133" y="2689623"/>
                </a:lnTo>
                <a:lnTo>
                  <a:pt x="574974" y="2688829"/>
                </a:lnTo>
                <a:lnTo>
                  <a:pt x="569816" y="2687639"/>
                </a:lnTo>
                <a:lnTo>
                  <a:pt x="565054" y="2686051"/>
                </a:lnTo>
                <a:lnTo>
                  <a:pt x="559895" y="2684464"/>
                </a:lnTo>
                <a:lnTo>
                  <a:pt x="555134" y="2682480"/>
                </a:lnTo>
                <a:lnTo>
                  <a:pt x="550372" y="2680496"/>
                </a:lnTo>
                <a:lnTo>
                  <a:pt x="545610" y="2677718"/>
                </a:lnTo>
                <a:lnTo>
                  <a:pt x="541245" y="2675337"/>
                </a:lnTo>
                <a:lnTo>
                  <a:pt x="536484" y="2672560"/>
                </a:lnTo>
                <a:lnTo>
                  <a:pt x="532516" y="2669385"/>
                </a:lnTo>
                <a:lnTo>
                  <a:pt x="528548" y="2666210"/>
                </a:lnTo>
                <a:lnTo>
                  <a:pt x="524580" y="2663036"/>
                </a:lnTo>
                <a:lnTo>
                  <a:pt x="521008" y="2659465"/>
                </a:lnTo>
                <a:lnTo>
                  <a:pt x="517437" y="2655893"/>
                </a:lnTo>
                <a:lnTo>
                  <a:pt x="513866" y="2651925"/>
                </a:lnTo>
                <a:lnTo>
                  <a:pt x="510691" y="2647957"/>
                </a:lnTo>
                <a:lnTo>
                  <a:pt x="507914" y="2643592"/>
                </a:lnTo>
                <a:lnTo>
                  <a:pt x="505136" y="2639227"/>
                </a:lnTo>
                <a:lnTo>
                  <a:pt x="502358" y="2634862"/>
                </a:lnTo>
                <a:lnTo>
                  <a:pt x="500374" y="2629703"/>
                </a:lnTo>
                <a:lnTo>
                  <a:pt x="497993" y="2625338"/>
                </a:lnTo>
                <a:lnTo>
                  <a:pt x="496009" y="2620180"/>
                </a:lnTo>
                <a:lnTo>
                  <a:pt x="494422" y="2615418"/>
                </a:lnTo>
                <a:lnTo>
                  <a:pt x="493232" y="2610259"/>
                </a:lnTo>
                <a:lnTo>
                  <a:pt x="492041" y="2605101"/>
                </a:lnTo>
                <a:lnTo>
                  <a:pt x="490454" y="2599942"/>
                </a:lnTo>
                <a:lnTo>
                  <a:pt x="490057" y="2594784"/>
                </a:lnTo>
                <a:lnTo>
                  <a:pt x="489264" y="2589228"/>
                </a:lnTo>
                <a:lnTo>
                  <a:pt x="489264" y="2583276"/>
                </a:lnTo>
                <a:lnTo>
                  <a:pt x="489264" y="2540420"/>
                </a:lnTo>
                <a:lnTo>
                  <a:pt x="489264" y="2534864"/>
                </a:lnTo>
                <a:lnTo>
                  <a:pt x="490057" y="2529309"/>
                </a:lnTo>
                <a:lnTo>
                  <a:pt x="490454" y="2524150"/>
                </a:lnTo>
                <a:lnTo>
                  <a:pt x="492041" y="2518992"/>
                </a:lnTo>
                <a:lnTo>
                  <a:pt x="493232" y="2513833"/>
                </a:lnTo>
                <a:lnTo>
                  <a:pt x="494422" y="2508674"/>
                </a:lnTo>
                <a:lnTo>
                  <a:pt x="496009" y="2503913"/>
                </a:lnTo>
                <a:lnTo>
                  <a:pt x="497993" y="2499151"/>
                </a:lnTo>
                <a:lnTo>
                  <a:pt x="500374" y="2493992"/>
                </a:lnTo>
                <a:lnTo>
                  <a:pt x="502358" y="2489230"/>
                </a:lnTo>
                <a:lnTo>
                  <a:pt x="505136" y="2484865"/>
                </a:lnTo>
                <a:lnTo>
                  <a:pt x="507914" y="2480500"/>
                </a:lnTo>
                <a:lnTo>
                  <a:pt x="510691" y="2476135"/>
                </a:lnTo>
                <a:lnTo>
                  <a:pt x="513866" y="2472167"/>
                </a:lnTo>
                <a:lnTo>
                  <a:pt x="517437" y="2468596"/>
                </a:lnTo>
                <a:lnTo>
                  <a:pt x="521008" y="2464628"/>
                </a:lnTo>
                <a:lnTo>
                  <a:pt x="524580" y="2461056"/>
                </a:lnTo>
                <a:lnTo>
                  <a:pt x="528548" y="2457882"/>
                </a:lnTo>
                <a:lnTo>
                  <a:pt x="532516" y="2454707"/>
                </a:lnTo>
                <a:lnTo>
                  <a:pt x="536484" y="2451930"/>
                </a:lnTo>
                <a:lnTo>
                  <a:pt x="541245" y="2448755"/>
                </a:lnTo>
                <a:lnTo>
                  <a:pt x="545610" y="2445977"/>
                </a:lnTo>
                <a:lnTo>
                  <a:pt x="550372" y="2443596"/>
                </a:lnTo>
                <a:lnTo>
                  <a:pt x="555134" y="2441612"/>
                </a:lnTo>
                <a:lnTo>
                  <a:pt x="559895" y="2439628"/>
                </a:lnTo>
                <a:lnTo>
                  <a:pt x="565054" y="2438041"/>
                </a:lnTo>
                <a:lnTo>
                  <a:pt x="569816" y="2436454"/>
                </a:lnTo>
                <a:lnTo>
                  <a:pt x="574974" y="2435263"/>
                </a:lnTo>
                <a:lnTo>
                  <a:pt x="580133" y="2434470"/>
                </a:lnTo>
                <a:lnTo>
                  <a:pt x="586085" y="2433676"/>
                </a:lnTo>
                <a:lnTo>
                  <a:pt x="591640" y="2433279"/>
                </a:lnTo>
                <a:lnTo>
                  <a:pt x="596798" y="2433279"/>
                </a:lnTo>
                <a:lnTo>
                  <a:pt x="1015827" y="2433279"/>
                </a:lnTo>
                <a:lnTo>
                  <a:pt x="1015827" y="2125350"/>
                </a:lnTo>
                <a:lnTo>
                  <a:pt x="114281" y="2125350"/>
                </a:lnTo>
                <a:lnTo>
                  <a:pt x="107932" y="2125350"/>
                </a:lnTo>
                <a:lnTo>
                  <a:pt x="101583" y="2124953"/>
                </a:lnTo>
                <a:lnTo>
                  <a:pt x="95631" y="2124159"/>
                </a:lnTo>
                <a:lnTo>
                  <a:pt x="89282" y="2122969"/>
                </a:lnTo>
                <a:lnTo>
                  <a:pt x="83330" y="2121778"/>
                </a:lnTo>
                <a:lnTo>
                  <a:pt x="77378" y="2120191"/>
                </a:lnTo>
                <a:lnTo>
                  <a:pt x="71822" y="2118604"/>
                </a:lnTo>
                <a:lnTo>
                  <a:pt x="66267" y="2116620"/>
                </a:lnTo>
                <a:lnTo>
                  <a:pt x="60712" y="2114239"/>
                </a:lnTo>
                <a:lnTo>
                  <a:pt x="55950" y="2111858"/>
                </a:lnTo>
                <a:lnTo>
                  <a:pt x="50791" y="2109080"/>
                </a:lnTo>
                <a:lnTo>
                  <a:pt x="46030" y="2105906"/>
                </a:lnTo>
                <a:lnTo>
                  <a:pt x="41268" y="2102731"/>
                </a:lnTo>
                <a:lnTo>
                  <a:pt x="36903" y="2099556"/>
                </a:lnTo>
                <a:lnTo>
                  <a:pt x="32935" y="2095985"/>
                </a:lnTo>
                <a:lnTo>
                  <a:pt x="28570" y="2092017"/>
                </a:lnTo>
                <a:lnTo>
                  <a:pt x="24999" y="2088049"/>
                </a:lnTo>
                <a:lnTo>
                  <a:pt x="21428" y="2084081"/>
                </a:lnTo>
                <a:lnTo>
                  <a:pt x="17856" y="2079319"/>
                </a:lnTo>
                <a:lnTo>
                  <a:pt x="15079" y="2074954"/>
                </a:lnTo>
                <a:lnTo>
                  <a:pt x="12301" y="2070589"/>
                </a:lnTo>
                <a:lnTo>
                  <a:pt x="9920" y="2065827"/>
                </a:lnTo>
                <a:lnTo>
                  <a:pt x="7539" y="2060669"/>
                </a:lnTo>
                <a:lnTo>
                  <a:pt x="5555" y="2055907"/>
                </a:lnTo>
                <a:lnTo>
                  <a:pt x="3968" y="2050748"/>
                </a:lnTo>
                <a:lnTo>
                  <a:pt x="2381" y="2045193"/>
                </a:lnTo>
                <a:lnTo>
                  <a:pt x="1191" y="2040034"/>
                </a:lnTo>
                <a:lnTo>
                  <a:pt x="397" y="2034082"/>
                </a:lnTo>
                <a:lnTo>
                  <a:pt x="0" y="2028526"/>
                </a:lnTo>
                <a:lnTo>
                  <a:pt x="0" y="2022971"/>
                </a:lnTo>
                <a:lnTo>
                  <a:pt x="0" y="2017019"/>
                </a:lnTo>
                <a:lnTo>
                  <a:pt x="397" y="2011066"/>
                </a:lnTo>
                <a:lnTo>
                  <a:pt x="203562" y="114680"/>
                </a:lnTo>
                <a:lnTo>
                  <a:pt x="204356" y="108728"/>
                </a:lnTo>
                <a:lnTo>
                  <a:pt x="205150" y="103172"/>
                </a:lnTo>
                <a:lnTo>
                  <a:pt x="206340" y="96823"/>
                </a:lnTo>
                <a:lnTo>
                  <a:pt x="207927" y="91268"/>
                </a:lnTo>
                <a:lnTo>
                  <a:pt x="209514" y="85712"/>
                </a:lnTo>
                <a:lnTo>
                  <a:pt x="211498" y="80554"/>
                </a:lnTo>
                <a:lnTo>
                  <a:pt x="213879" y="75395"/>
                </a:lnTo>
                <a:lnTo>
                  <a:pt x="216657" y="70237"/>
                </a:lnTo>
                <a:lnTo>
                  <a:pt x="221815" y="60316"/>
                </a:lnTo>
                <a:lnTo>
                  <a:pt x="228164" y="50396"/>
                </a:lnTo>
                <a:lnTo>
                  <a:pt x="234910" y="41666"/>
                </a:lnTo>
                <a:lnTo>
                  <a:pt x="242449" y="33729"/>
                </a:lnTo>
                <a:lnTo>
                  <a:pt x="250386" y="26587"/>
                </a:lnTo>
                <a:lnTo>
                  <a:pt x="254354" y="23015"/>
                </a:lnTo>
                <a:lnTo>
                  <a:pt x="258719" y="19841"/>
                </a:lnTo>
                <a:lnTo>
                  <a:pt x="263877" y="17063"/>
                </a:lnTo>
                <a:lnTo>
                  <a:pt x="268242" y="14285"/>
                </a:lnTo>
                <a:lnTo>
                  <a:pt x="273004" y="11905"/>
                </a:lnTo>
                <a:lnTo>
                  <a:pt x="277765" y="9127"/>
                </a:lnTo>
                <a:lnTo>
                  <a:pt x="282527" y="7143"/>
                </a:lnTo>
                <a:lnTo>
                  <a:pt x="287289" y="5159"/>
                </a:lnTo>
                <a:lnTo>
                  <a:pt x="292447" y="3571"/>
                </a:lnTo>
                <a:lnTo>
                  <a:pt x="297606" y="2381"/>
                </a:lnTo>
                <a:lnTo>
                  <a:pt x="302764" y="1587"/>
                </a:lnTo>
                <a:lnTo>
                  <a:pt x="307923" y="794"/>
                </a:lnTo>
                <a:lnTo>
                  <a:pt x="313478" y="397"/>
                </a:lnTo>
                <a:lnTo>
                  <a:pt x="318636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>
            <a:normAutofit fontScale="7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" name="KSO_Shape"/>
          <p:cNvSpPr/>
          <p:nvPr>
            <p:custDataLst>
              <p:tags r:id="rId35"/>
            </p:custDataLst>
          </p:nvPr>
        </p:nvSpPr>
        <p:spPr bwMode="auto">
          <a:xfrm>
            <a:off x="6988069" y="4596912"/>
            <a:ext cx="240411" cy="340204"/>
          </a:xfrm>
          <a:custGeom>
            <a:avLst/>
            <a:gdLst>
              <a:gd name="T0" fmla="*/ 1239463 w 1377950"/>
              <a:gd name="T1" fmla="*/ 494698 h 1951037"/>
              <a:gd name="T2" fmla="*/ 918486 w 1377950"/>
              <a:gd name="T3" fmla="*/ 1839922 h 1951037"/>
              <a:gd name="T4" fmla="*/ 717680 w 1377950"/>
              <a:gd name="T5" fmla="*/ 1839922 h 1951037"/>
              <a:gd name="T6" fmla="*/ 512740 w 1377950"/>
              <a:gd name="T7" fmla="*/ 494698 h 1951037"/>
              <a:gd name="T8" fmla="*/ 512740 w 1377950"/>
              <a:gd name="T9" fmla="*/ 494698 h 1951037"/>
              <a:gd name="T10" fmla="*/ 418928 w 1377950"/>
              <a:gd name="T11" fmla="*/ 494698 h 1951037"/>
              <a:gd name="T12" fmla="*/ 397478 w 1377950"/>
              <a:gd name="T13" fmla="*/ 1839922 h 1951037"/>
              <a:gd name="T14" fmla="*/ 1335343 w 1377950"/>
              <a:gd name="T15" fmla="*/ 429361 h 1951037"/>
              <a:gd name="T16" fmla="*/ 556265 w 1377950"/>
              <a:gd name="T17" fmla="*/ 43556 h 1951037"/>
              <a:gd name="T18" fmla="*/ 539980 w 1377950"/>
              <a:gd name="T19" fmla="*/ 46650 h 1951037"/>
              <a:gd name="T20" fmla="*/ 521626 w 1377950"/>
              <a:gd name="T21" fmla="*/ 59021 h 1951037"/>
              <a:gd name="T22" fmla="*/ 508961 w 1377950"/>
              <a:gd name="T23" fmla="*/ 79123 h 1951037"/>
              <a:gd name="T24" fmla="*/ 503274 w 1377950"/>
              <a:gd name="T25" fmla="*/ 104638 h 1951037"/>
              <a:gd name="T26" fmla="*/ 544115 w 1377950"/>
              <a:gd name="T27" fmla="*/ 139947 h 1951037"/>
              <a:gd name="T28" fmla="*/ 621144 w 1377950"/>
              <a:gd name="T29" fmla="*/ 134535 h 1951037"/>
              <a:gd name="T30" fmla="*/ 695589 w 1377950"/>
              <a:gd name="T31" fmla="*/ 133761 h 1951037"/>
              <a:gd name="T32" fmla="*/ 766931 w 1377950"/>
              <a:gd name="T33" fmla="*/ 137370 h 1951037"/>
              <a:gd name="T34" fmla="*/ 801827 w 1377950"/>
              <a:gd name="T35" fmla="*/ 104638 h 1951037"/>
              <a:gd name="T36" fmla="*/ 795881 w 1377950"/>
              <a:gd name="T37" fmla="*/ 79123 h 1951037"/>
              <a:gd name="T38" fmla="*/ 782699 w 1377950"/>
              <a:gd name="T39" fmla="*/ 59021 h 1951037"/>
              <a:gd name="T40" fmla="*/ 764088 w 1377950"/>
              <a:gd name="T41" fmla="*/ 46650 h 1951037"/>
              <a:gd name="T42" fmla="*/ 747803 w 1377950"/>
              <a:gd name="T43" fmla="*/ 43556 h 1951037"/>
              <a:gd name="T44" fmla="*/ 777529 w 1377950"/>
              <a:gd name="T45" fmla="*/ 0 h 1951037"/>
              <a:gd name="T46" fmla="*/ 792005 w 1377950"/>
              <a:gd name="T47" fmla="*/ 1804 h 1951037"/>
              <a:gd name="T48" fmla="*/ 805446 w 1377950"/>
              <a:gd name="T49" fmla="*/ 6959 h 1951037"/>
              <a:gd name="T50" fmla="*/ 817594 w 1377950"/>
              <a:gd name="T51" fmla="*/ 14949 h 1951037"/>
              <a:gd name="T52" fmla="*/ 828192 w 1377950"/>
              <a:gd name="T53" fmla="*/ 25773 h 1951037"/>
              <a:gd name="T54" fmla="*/ 836464 w 1377950"/>
              <a:gd name="T55" fmla="*/ 38918 h 1951037"/>
              <a:gd name="T56" fmla="*/ 842926 w 1377950"/>
              <a:gd name="T57" fmla="*/ 53865 h 1951037"/>
              <a:gd name="T58" fmla="*/ 846803 w 1377950"/>
              <a:gd name="T59" fmla="*/ 70618 h 1951037"/>
              <a:gd name="T60" fmla="*/ 847838 w 1377950"/>
              <a:gd name="T61" fmla="*/ 88402 h 1951037"/>
              <a:gd name="T62" fmla="*/ 873686 w 1377950"/>
              <a:gd name="T63" fmla="*/ 150257 h 1951037"/>
              <a:gd name="T64" fmla="*/ 979149 w 1377950"/>
              <a:gd name="T65" fmla="*/ 172421 h 1951037"/>
              <a:gd name="T66" fmla="*/ 1073755 w 1377950"/>
              <a:gd name="T67" fmla="*/ 199741 h 1951037"/>
              <a:gd name="T68" fmla="*/ 1155954 w 1377950"/>
              <a:gd name="T69" fmla="*/ 229895 h 1951037"/>
              <a:gd name="T70" fmla="*/ 1225228 w 1377950"/>
              <a:gd name="T71" fmla="*/ 260307 h 1951037"/>
              <a:gd name="T72" fmla="*/ 1290884 w 1377950"/>
              <a:gd name="T73" fmla="*/ 293813 h 1951037"/>
              <a:gd name="T74" fmla="*/ 1346200 w 1377950"/>
              <a:gd name="T75" fmla="*/ 327059 h 1951037"/>
              <a:gd name="T76" fmla="*/ 44977 w 1377950"/>
              <a:gd name="T77" fmla="*/ 300770 h 1951037"/>
              <a:gd name="T78" fmla="*/ 104170 w 1377950"/>
              <a:gd name="T79" fmla="*/ 269071 h 1951037"/>
              <a:gd name="T80" fmla="*/ 163364 w 1377950"/>
              <a:gd name="T81" fmla="*/ 241751 h 1951037"/>
              <a:gd name="T82" fmla="*/ 221782 w 1377950"/>
              <a:gd name="T83" fmla="*/ 217524 h 1951037"/>
              <a:gd name="T84" fmla="*/ 279166 w 1377950"/>
              <a:gd name="T85" fmla="*/ 196648 h 1951037"/>
              <a:gd name="T86" fmla="*/ 350250 w 1377950"/>
              <a:gd name="T87" fmla="*/ 175514 h 1951037"/>
              <a:gd name="T88" fmla="*/ 461141 w 1377950"/>
              <a:gd name="T89" fmla="*/ 151288 h 1951037"/>
              <a:gd name="T90" fmla="*/ 459332 w 1377950"/>
              <a:gd name="T91" fmla="*/ 133761 h 1951037"/>
              <a:gd name="T92" fmla="*/ 457522 w 1377950"/>
              <a:gd name="T93" fmla="*/ 75000 h 1951037"/>
              <a:gd name="T94" fmla="*/ 460365 w 1377950"/>
              <a:gd name="T95" fmla="*/ 57990 h 1951037"/>
              <a:gd name="T96" fmla="*/ 465535 w 1377950"/>
              <a:gd name="T97" fmla="*/ 42525 h 1951037"/>
              <a:gd name="T98" fmla="*/ 473548 w 1377950"/>
              <a:gd name="T99" fmla="*/ 28865 h 1951037"/>
              <a:gd name="T100" fmla="*/ 483112 w 1377950"/>
              <a:gd name="T101" fmla="*/ 17268 h 1951037"/>
              <a:gd name="T102" fmla="*/ 494744 w 1377950"/>
              <a:gd name="T103" fmla="*/ 8763 h 1951037"/>
              <a:gd name="T104" fmla="*/ 507669 w 1377950"/>
              <a:gd name="T105" fmla="*/ 2578 h 1951037"/>
              <a:gd name="T106" fmla="*/ 521885 w 1377950"/>
              <a:gd name="T107" fmla="*/ 0 h 195103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377950" h="1951037">
                <a:moveTo>
                  <a:pt x="1154683" y="506653"/>
                </a:moveTo>
                <a:lnTo>
                  <a:pt x="1001254" y="1884386"/>
                </a:lnTo>
                <a:lnTo>
                  <a:pt x="1073472" y="1884386"/>
                </a:lnTo>
                <a:lnTo>
                  <a:pt x="1268696" y="506653"/>
                </a:lnTo>
                <a:lnTo>
                  <a:pt x="1154683" y="506653"/>
                </a:lnTo>
                <a:close/>
                <a:moveTo>
                  <a:pt x="944645" y="506653"/>
                </a:moveTo>
                <a:lnTo>
                  <a:pt x="867930" y="1884386"/>
                </a:lnTo>
                <a:lnTo>
                  <a:pt x="940148" y="1884386"/>
                </a:lnTo>
                <a:lnTo>
                  <a:pt x="1058658" y="506653"/>
                </a:lnTo>
                <a:lnTo>
                  <a:pt x="944645" y="506653"/>
                </a:lnTo>
                <a:close/>
                <a:moveTo>
                  <a:pt x="734606" y="506653"/>
                </a:moveTo>
                <a:lnTo>
                  <a:pt x="734606" y="1884386"/>
                </a:lnTo>
                <a:lnTo>
                  <a:pt x="806824" y="1884386"/>
                </a:lnTo>
                <a:lnTo>
                  <a:pt x="848620" y="506653"/>
                </a:lnTo>
                <a:lnTo>
                  <a:pt x="734606" y="506653"/>
                </a:lnTo>
                <a:close/>
                <a:moveTo>
                  <a:pt x="524833" y="506653"/>
                </a:moveTo>
                <a:lnTo>
                  <a:pt x="601282" y="1884386"/>
                </a:lnTo>
                <a:lnTo>
                  <a:pt x="673764" y="1884386"/>
                </a:lnTo>
                <a:lnTo>
                  <a:pt x="638581" y="506653"/>
                </a:lnTo>
                <a:lnTo>
                  <a:pt x="524833" y="506653"/>
                </a:lnTo>
                <a:close/>
                <a:moveTo>
                  <a:pt x="314795" y="506653"/>
                </a:moveTo>
                <a:lnTo>
                  <a:pt x="467694" y="1884386"/>
                </a:lnTo>
                <a:lnTo>
                  <a:pt x="540176" y="1884386"/>
                </a:lnTo>
                <a:lnTo>
                  <a:pt x="428808" y="506653"/>
                </a:lnTo>
                <a:lnTo>
                  <a:pt x="314795" y="506653"/>
                </a:lnTo>
                <a:close/>
                <a:moveTo>
                  <a:pt x="104756" y="506653"/>
                </a:moveTo>
                <a:lnTo>
                  <a:pt x="334370" y="1884386"/>
                </a:lnTo>
                <a:lnTo>
                  <a:pt x="406852" y="1884386"/>
                </a:lnTo>
                <a:lnTo>
                  <a:pt x="218770" y="506653"/>
                </a:lnTo>
                <a:lnTo>
                  <a:pt x="104756" y="506653"/>
                </a:lnTo>
                <a:close/>
                <a:moveTo>
                  <a:pt x="11112" y="439737"/>
                </a:moveTo>
                <a:lnTo>
                  <a:pt x="1366837" y="439737"/>
                </a:lnTo>
                <a:lnTo>
                  <a:pt x="1117913" y="1951037"/>
                </a:lnTo>
                <a:lnTo>
                  <a:pt x="295484" y="1951037"/>
                </a:lnTo>
                <a:lnTo>
                  <a:pt x="11112" y="439737"/>
                </a:lnTo>
                <a:close/>
                <a:moveTo>
                  <a:pt x="569384" y="44609"/>
                </a:moveTo>
                <a:lnTo>
                  <a:pt x="566473" y="44873"/>
                </a:lnTo>
                <a:lnTo>
                  <a:pt x="563563" y="45137"/>
                </a:lnTo>
                <a:lnTo>
                  <a:pt x="558006" y="45929"/>
                </a:lnTo>
                <a:lnTo>
                  <a:pt x="552715" y="47777"/>
                </a:lnTo>
                <a:lnTo>
                  <a:pt x="547688" y="50152"/>
                </a:lnTo>
                <a:lnTo>
                  <a:pt x="542661" y="53056"/>
                </a:lnTo>
                <a:lnTo>
                  <a:pt x="538163" y="56487"/>
                </a:lnTo>
                <a:lnTo>
                  <a:pt x="533929" y="60447"/>
                </a:lnTo>
                <a:lnTo>
                  <a:pt x="530225" y="64934"/>
                </a:lnTo>
                <a:lnTo>
                  <a:pt x="526786" y="69949"/>
                </a:lnTo>
                <a:lnTo>
                  <a:pt x="523611" y="75492"/>
                </a:lnTo>
                <a:lnTo>
                  <a:pt x="520965" y="81035"/>
                </a:lnTo>
                <a:lnTo>
                  <a:pt x="518848" y="86842"/>
                </a:lnTo>
                <a:lnTo>
                  <a:pt x="516996" y="93441"/>
                </a:lnTo>
                <a:lnTo>
                  <a:pt x="516202" y="100040"/>
                </a:lnTo>
                <a:lnTo>
                  <a:pt x="515144" y="107167"/>
                </a:lnTo>
                <a:lnTo>
                  <a:pt x="515144" y="114294"/>
                </a:lnTo>
                <a:lnTo>
                  <a:pt x="516467" y="148081"/>
                </a:lnTo>
                <a:lnTo>
                  <a:pt x="536575" y="145441"/>
                </a:lnTo>
                <a:lnTo>
                  <a:pt x="556948" y="143329"/>
                </a:lnTo>
                <a:lnTo>
                  <a:pt x="576792" y="141218"/>
                </a:lnTo>
                <a:lnTo>
                  <a:pt x="596636" y="139898"/>
                </a:lnTo>
                <a:lnTo>
                  <a:pt x="616215" y="138578"/>
                </a:lnTo>
                <a:lnTo>
                  <a:pt x="635794" y="137786"/>
                </a:lnTo>
                <a:lnTo>
                  <a:pt x="655109" y="136994"/>
                </a:lnTo>
                <a:lnTo>
                  <a:pt x="674159" y="136730"/>
                </a:lnTo>
                <a:lnTo>
                  <a:pt x="693209" y="136730"/>
                </a:lnTo>
                <a:lnTo>
                  <a:pt x="711994" y="136994"/>
                </a:lnTo>
                <a:lnTo>
                  <a:pt x="730515" y="137522"/>
                </a:lnTo>
                <a:lnTo>
                  <a:pt x="748771" y="138314"/>
                </a:lnTo>
                <a:lnTo>
                  <a:pt x="767027" y="139370"/>
                </a:lnTo>
                <a:lnTo>
                  <a:pt x="785019" y="140690"/>
                </a:lnTo>
                <a:lnTo>
                  <a:pt x="803011" y="142274"/>
                </a:lnTo>
                <a:lnTo>
                  <a:pt x="820473" y="143857"/>
                </a:lnTo>
                <a:lnTo>
                  <a:pt x="820738" y="114294"/>
                </a:lnTo>
                <a:lnTo>
                  <a:pt x="820738" y="107167"/>
                </a:lnTo>
                <a:lnTo>
                  <a:pt x="819944" y="100040"/>
                </a:lnTo>
                <a:lnTo>
                  <a:pt x="818886" y="93441"/>
                </a:lnTo>
                <a:lnTo>
                  <a:pt x="817034" y="86842"/>
                </a:lnTo>
                <a:lnTo>
                  <a:pt x="814652" y="81035"/>
                </a:lnTo>
                <a:lnTo>
                  <a:pt x="812006" y="75492"/>
                </a:lnTo>
                <a:lnTo>
                  <a:pt x="808567" y="69949"/>
                </a:lnTo>
                <a:lnTo>
                  <a:pt x="805127" y="64934"/>
                </a:lnTo>
                <a:lnTo>
                  <a:pt x="801159" y="60447"/>
                </a:lnTo>
                <a:lnTo>
                  <a:pt x="796661" y="56487"/>
                </a:lnTo>
                <a:lnTo>
                  <a:pt x="792163" y="53056"/>
                </a:lnTo>
                <a:lnTo>
                  <a:pt x="787400" y="50152"/>
                </a:lnTo>
                <a:lnTo>
                  <a:pt x="782109" y="47777"/>
                </a:lnTo>
                <a:lnTo>
                  <a:pt x="776817" y="45929"/>
                </a:lnTo>
                <a:lnTo>
                  <a:pt x="771261" y="45137"/>
                </a:lnTo>
                <a:lnTo>
                  <a:pt x="768615" y="44873"/>
                </a:lnTo>
                <a:lnTo>
                  <a:pt x="765440" y="44609"/>
                </a:lnTo>
                <a:lnTo>
                  <a:pt x="569384" y="44609"/>
                </a:lnTo>
                <a:close/>
                <a:moveTo>
                  <a:pt x="534194" y="0"/>
                </a:moveTo>
                <a:lnTo>
                  <a:pt x="538163" y="0"/>
                </a:lnTo>
                <a:lnTo>
                  <a:pt x="795867" y="0"/>
                </a:lnTo>
                <a:lnTo>
                  <a:pt x="799836" y="0"/>
                </a:lnTo>
                <a:lnTo>
                  <a:pt x="803540" y="264"/>
                </a:lnTo>
                <a:lnTo>
                  <a:pt x="807244" y="792"/>
                </a:lnTo>
                <a:lnTo>
                  <a:pt x="810684" y="1848"/>
                </a:lnTo>
                <a:lnTo>
                  <a:pt x="814388" y="2640"/>
                </a:lnTo>
                <a:lnTo>
                  <a:pt x="817827" y="3959"/>
                </a:lnTo>
                <a:lnTo>
                  <a:pt x="821267" y="5279"/>
                </a:lnTo>
                <a:lnTo>
                  <a:pt x="824442" y="7127"/>
                </a:lnTo>
                <a:lnTo>
                  <a:pt x="827617" y="8975"/>
                </a:lnTo>
                <a:lnTo>
                  <a:pt x="831056" y="11086"/>
                </a:lnTo>
                <a:lnTo>
                  <a:pt x="833967" y="12934"/>
                </a:lnTo>
                <a:lnTo>
                  <a:pt x="836877" y="15310"/>
                </a:lnTo>
                <a:lnTo>
                  <a:pt x="839523" y="17685"/>
                </a:lnTo>
                <a:lnTo>
                  <a:pt x="842698" y="20853"/>
                </a:lnTo>
                <a:lnTo>
                  <a:pt x="845344" y="23492"/>
                </a:lnTo>
                <a:lnTo>
                  <a:pt x="847725" y="26396"/>
                </a:lnTo>
                <a:lnTo>
                  <a:pt x="850106" y="29563"/>
                </a:lnTo>
                <a:lnTo>
                  <a:pt x="852223" y="32995"/>
                </a:lnTo>
                <a:lnTo>
                  <a:pt x="854604" y="36162"/>
                </a:lnTo>
                <a:lnTo>
                  <a:pt x="856192" y="39858"/>
                </a:lnTo>
                <a:lnTo>
                  <a:pt x="858309" y="43553"/>
                </a:lnTo>
                <a:lnTo>
                  <a:pt x="859896" y="47513"/>
                </a:lnTo>
                <a:lnTo>
                  <a:pt x="861219" y="51208"/>
                </a:lnTo>
                <a:lnTo>
                  <a:pt x="862806" y="55167"/>
                </a:lnTo>
                <a:lnTo>
                  <a:pt x="864129" y="59391"/>
                </a:lnTo>
                <a:lnTo>
                  <a:pt x="865188" y="63614"/>
                </a:lnTo>
                <a:lnTo>
                  <a:pt x="865981" y="67837"/>
                </a:lnTo>
                <a:lnTo>
                  <a:pt x="866775" y="72325"/>
                </a:lnTo>
                <a:lnTo>
                  <a:pt x="867304" y="76812"/>
                </a:lnTo>
                <a:lnTo>
                  <a:pt x="867834" y="81299"/>
                </a:lnTo>
                <a:lnTo>
                  <a:pt x="867834" y="86051"/>
                </a:lnTo>
                <a:lnTo>
                  <a:pt x="867834" y="90538"/>
                </a:lnTo>
                <a:lnTo>
                  <a:pt x="867040" y="136994"/>
                </a:lnTo>
                <a:lnTo>
                  <a:pt x="866511" y="143329"/>
                </a:lnTo>
                <a:lnTo>
                  <a:pt x="865717" y="149664"/>
                </a:lnTo>
                <a:lnTo>
                  <a:pt x="894292" y="153888"/>
                </a:lnTo>
                <a:lnTo>
                  <a:pt x="922338" y="159167"/>
                </a:lnTo>
                <a:lnTo>
                  <a:pt x="949590" y="164446"/>
                </a:lnTo>
                <a:lnTo>
                  <a:pt x="976577" y="170253"/>
                </a:lnTo>
                <a:lnTo>
                  <a:pt x="1002242" y="176588"/>
                </a:lnTo>
                <a:lnTo>
                  <a:pt x="1027642" y="183187"/>
                </a:lnTo>
                <a:lnTo>
                  <a:pt x="1052248" y="190050"/>
                </a:lnTo>
                <a:lnTo>
                  <a:pt x="1076061" y="197177"/>
                </a:lnTo>
                <a:lnTo>
                  <a:pt x="1099079" y="204568"/>
                </a:lnTo>
                <a:lnTo>
                  <a:pt x="1121304" y="212223"/>
                </a:lnTo>
                <a:lnTo>
                  <a:pt x="1142736" y="219877"/>
                </a:lnTo>
                <a:lnTo>
                  <a:pt x="1163638" y="227532"/>
                </a:lnTo>
                <a:lnTo>
                  <a:pt x="1183217" y="235451"/>
                </a:lnTo>
                <a:lnTo>
                  <a:pt x="1202267" y="243370"/>
                </a:lnTo>
                <a:lnTo>
                  <a:pt x="1220523" y="251024"/>
                </a:lnTo>
                <a:lnTo>
                  <a:pt x="1237721" y="258679"/>
                </a:lnTo>
                <a:lnTo>
                  <a:pt x="1254125" y="266598"/>
                </a:lnTo>
                <a:lnTo>
                  <a:pt x="1269206" y="273989"/>
                </a:lnTo>
                <a:lnTo>
                  <a:pt x="1283759" y="281116"/>
                </a:lnTo>
                <a:lnTo>
                  <a:pt x="1297252" y="287979"/>
                </a:lnTo>
                <a:lnTo>
                  <a:pt x="1321329" y="300913"/>
                </a:lnTo>
                <a:lnTo>
                  <a:pt x="1341173" y="312263"/>
                </a:lnTo>
                <a:lnTo>
                  <a:pt x="1357048" y="321765"/>
                </a:lnTo>
                <a:lnTo>
                  <a:pt x="1368690" y="328892"/>
                </a:lnTo>
                <a:lnTo>
                  <a:pt x="1377950" y="334963"/>
                </a:lnTo>
                <a:lnTo>
                  <a:pt x="0" y="334963"/>
                </a:lnTo>
                <a:lnTo>
                  <a:pt x="15346" y="325989"/>
                </a:lnTo>
                <a:lnTo>
                  <a:pt x="30692" y="316750"/>
                </a:lnTo>
                <a:lnTo>
                  <a:pt x="46038" y="308039"/>
                </a:lnTo>
                <a:lnTo>
                  <a:pt x="61119" y="299857"/>
                </a:lnTo>
                <a:lnTo>
                  <a:pt x="76465" y="291410"/>
                </a:lnTo>
                <a:lnTo>
                  <a:pt x="91546" y="283491"/>
                </a:lnTo>
                <a:lnTo>
                  <a:pt x="106627" y="275573"/>
                </a:lnTo>
                <a:lnTo>
                  <a:pt x="121973" y="268182"/>
                </a:lnTo>
                <a:lnTo>
                  <a:pt x="137054" y="261055"/>
                </a:lnTo>
                <a:lnTo>
                  <a:pt x="152136" y="254456"/>
                </a:lnTo>
                <a:lnTo>
                  <a:pt x="167217" y="247593"/>
                </a:lnTo>
                <a:lnTo>
                  <a:pt x="182298" y="240994"/>
                </a:lnTo>
                <a:lnTo>
                  <a:pt x="197115" y="234659"/>
                </a:lnTo>
                <a:lnTo>
                  <a:pt x="212196" y="228588"/>
                </a:lnTo>
                <a:lnTo>
                  <a:pt x="227013" y="222781"/>
                </a:lnTo>
                <a:lnTo>
                  <a:pt x="241829" y="217238"/>
                </a:lnTo>
                <a:lnTo>
                  <a:pt x="256381" y="211959"/>
                </a:lnTo>
                <a:lnTo>
                  <a:pt x="271198" y="206679"/>
                </a:lnTo>
                <a:lnTo>
                  <a:pt x="285750" y="201400"/>
                </a:lnTo>
                <a:lnTo>
                  <a:pt x="300567" y="196649"/>
                </a:lnTo>
                <a:lnTo>
                  <a:pt x="315119" y="192426"/>
                </a:lnTo>
                <a:lnTo>
                  <a:pt x="329671" y="187938"/>
                </a:lnTo>
                <a:lnTo>
                  <a:pt x="358511" y="179756"/>
                </a:lnTo>
                <a:lnTo>
                  <a:pt x="387350" y="172365"/>
                </a:lnTo>
                <a:lnTo>
                  <a:pt x="415925" y="165766"/>
                </a:lnTo>
                <a:lnTo>
                  <a:pt x="444236" y="159959"/>
                </a:lnTo>
                <a:lnTo>
                  <a:pt x="472017" y="154944"/>
                </a:lnTo>
                <a:lnTo>
                  <a:pt x="471223" y="150456"/>
                </a:lnTo>
                <a:lnTo>
                  <a:pt x="470694" y="145969"/>
                </a:lnTo>
                <a:lnTo>
                  <a:pt x="470165" y="141482"/>
                </a:lnTo>
                <a:lnTo>
                  <a:pt x="470165" y="136994"/>
                </a:lnTo>
                <a:lnTo>
                  <a:pt x="468048" y="90538"/>
                </a:lnTo>
                <a:lnTo>
                  <a:pt x="467784" y="86051"/>
                </a:lnTo>
                <a:lnTo>
                  <a:pt x="468048" y="81299"/>
                </a:lnTo>
                <a:lnTo>
                  <a:pt x="468313" y="76812"/>
                </a:lnTo>
                <a:lnTo>
                  <a:pt x="468577" y="72325"/>
                </a:lnTo>
                <a:lnTo>
                  <a:pt x="469106" y="67837"/>
                </a:lnTo>
                <a:lnTo>
                  <a:pt x="470165" y="63614"/>
                </a:lnTo>
                <a:lnTo>
                  <a:pt x="471223" y="59391"/>
                </a:lnTo>
                <a:lnTo>
                  <a:pt x="472017" y="55167"/>
                </a:lnTo>
                <a:lnTo>
                  <a:pt x="473604" y="51208"/>
                </a:lnTo>
                <a:lnTo>
                  <a:pt x="475192" y="47513"/>
                </a:lnTo>
                <a:lnTo>
                  <a:pt x="476515" y="43553"/>
                </a:lnTo>
                <a:lnTo>
                  <a:pt x="478367" y="39858"/>
                </a:lnTo>
                <a:lnTo>
                  <a:pt x="480484" y="36162"/>
                </a:lnTo>
                <a:lnTo>
                  <a:pt x="482336" y="32995"/>
                </a:lnTo>
                <a:lnTo>
                  <a:pt x="484717" y="29563"/>
                </a:lnTo>
                <a:lnTo>
                  <a:pt x="487098" y="26396"/>
                </a:lnTo>
                <a:lnTo>
                  <a:pt x="489479" y="23492"/>
                </a:lnTo>
                <a:lnTo>
                  <a:pt x="491861" y="20853"/>
                </a:lnTo>
                <a:lnTo>
                  <a:pt x="494506" y="17685"/>
                </a:lnTo>
                <a:lnTo>
                  <a:pt x="497417" y="15310"/>
                </a:lnTo>
                <a:lnTo>
                  <a:pt x="500327" y="12934"/>
                </a:lnTo>
                <a:lnTo>
                  <a:pt x="503502" y="11086"/>
                </a:lnTo>
                <a:lnTo>
                  <a:pt x="506413" y="8975"/>
                </a:lnTo>
                <a:lnTo>
                  <a:pt x="509588" y="7127"/>
                </a:lnTo>
                <a:lnTo>
                  <a:pt x="512763" y="5279"/>
                </a:lnTo>
                <a:lnTo>
                  <a:pt x="516202" y="3959"/>
                </a:lnTo>
                <a:lnTo>
                  <a:pt x="519642" y="2640"/>
                </a:lnTo>
                <a:lnTo>
                  <a:pt x="523346" y="1848"/>
                </a:lnTo>
                <a:lnTo>
                  <a:pt x="526786" y="792"/>
                </a:lnTo>
                <a:lnTo>
                  <a:pt x="530490" y="264"/>
                </a:lnTo>
                <a:lnTo>
                  <a:pt x="53419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anchor="ctr">
            <a:normAutofit fontScale="8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4" name="直接连接符 73"/>
          <p:cNvCxnSpPr>
            <a:stCxn id="31" idx="5"/>
            <a:endCxn id="68" idx="1"/>
          </p:cNvCxnSpPr>
          <p:nvPr>
            <p:custDataLst>
              <p:tags r:id="rId36"/>
            </p:custDataLst>
          </p:nvPr>
        </p:nvCxnSpPr>
        <p:spPr>
          <a:xfrm>
            <a:off x="6538044" y="4308137"/>
            <a:ext cx="370205" cy="2590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75"/>
          <p:cNvCxnSpPr>
            <a:stCxn id="31" idx="3"/>
          </p:cNvCxnSpPr>
          <p:nvPr>
            <p:custDataLst>
              <p:tags r:id="rId37"/>
            </p:custDataLst>
          </p:nvPr>
        </p:nvCxnSpPr>
        <p:spPr>
          <a:xfrm flipH="1">
            <a:off x="5290701" y="4307332"/>
            <a:ext cx="346992" cy="2626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33"/>
          <p:cNvSpPr txBox="1"/>
          <p:nvPr>
            <p:custDataLst>
              <p:tags r:id="rId38"/>
            </p:custDataLst>
          </p:nvPr>
        </p:nvSpPr>
        <p:spPr>
          <a:xfrm>
            <a:off x="3617111" y="2717110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云计算</a:t>
            </a:r>
            <a:endParaRPr lang="zh-CN" altLang="en-US" sz="14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36"/>
          <p:cNvSpPr txBox="1"/>
          <p:nvPr>
            <p:custDataLst>
              <p:tags r:id="rId39"/>
            </p:custDataLst>
          </p:nvPr>
        </p:nvSpPr>
        <p:spPr>
          <a:xfrm>
            <a:off x="7430071" y="2717110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安全</a:t>
            </a:r>
            <a:endParaRPr lang="zh-CN" altLang="en-US" sz="14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39"/>
          <p:cNvSpPr txBox="1"/>
          <p:nvPr>
            <p:custDataLst>
              <p:tags r:id="rId40"/>
            </p:custDataLst>
          </p:nvPr>
        </p:nvSpPr>
        <p:spPr>
          <a:xfrm>
            <a:off x="7965856" y="3588309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高性能</a:t>
            </a:r>
            <a:endParaRPr lang="zh-CN" altLang="en-US" sz="14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48"/>
          <p:cNvSpPr txBox="1"/>
          <p:nvPr>
            <p:custDataLst>
              <p:tags r:id="rId41"/>
            </p:custDataLst>
          </p:nvPr>
        </p:nvSpPr>
        <p:spPr>
          <a:xfrm>
            <a:off x="7410330" y="4493670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>
              <a:lnSpc>
                <a:spcPct val="120000"/>
              </a:lnSpc>
            </a:pPr>
            <a:r>
              <a:rPr lang="zh-CN" altLang="en-US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可观测性</a:t>
            </a:r>
            <a:endParaRPr lang="zh-CN" altLang="en-US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49"/>
          <p:cNvSpPr txBox="1"/>
          <p:nvPr>
            <p:custDataLst>
              <p:tags r:id="rId42"/>
            </p:custDataLst>
          </p:nvPr>
        </p:nvSpPr>
        <p:spPr>
          <a:xfrm>
            <a:off x="3607083" y="4503779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4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50"/>
          <p:cNvSpPr txBox="1"/>
          <p:nvPr>
            <p:custDataLst>
              <p:tags r:id="rId43"/>
            </p:custDataLst>
          </p:nvPr>
        </p:nvSpPr>
        <p:spPr>
          <a:xfrm>
            <a:off x="3093604" y="3633118"/>
            <a:ext cx="1140554" cy="5300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1400" b="1" kern="0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物联网</a:t>
            </a:r>
            <a:endParaRPr lang="zh-CN" altLang="zh-CN" sz="1400" b="1" kern="0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9781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eBPF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作为链接器</a:t>
            </a:r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endParaRPr lang="en-US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en-US" altLang="zh-CN" sz="3200" dirty="0">
              <a:solidFill>
                <a:srgbClr val="00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2" name="椭圆 3"/>
          <p:cNvSpPr/>
          <p:nvPr>
            <p:custDataLst>
              <p:tags r:id="rId10"/>
            </p:custDataLst>
          </p:nvPr>
        </p:nvSpPr>
        <p:spPr>
          <a:xfrm>
            <a:off x="4810417" y="3182096"/>
            <a:ext cx="1751994" cy="17519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eBPF</a:t>
            </a:r>
            <a:endParaRPr lang="en-US" altLang="zh-CN" sz="2400" b="1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5"/>
          <p:cNvSpPr/>
          <p:nvPr>
            <p:custDataLst>
              <p:tags r:id="rId11"/>
            </p:custDataLst>
          </p:nvPr>
        </p:nvSpPr>
        <p:spPr>
          <a:xfrm>
            <a:off x="4327954" y="4156508"/>
            <a:ext cx="831106" cy="8311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椭圆 7"/>
          <p:cNvSpPr/>
          <p:nvPr>
            <p:custDataLst>
              <p:tags r:id="rId12"/>
            </p:custDataLst>
          </p:nvPr>
        </p:nvSpPr>
        <p:spPr>
          <a:xfrm>
            <a:off x="5270861" y="2584668"/>
            <a:ext cx="831106" cy="8311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8"/>
          <p:cNvSpPr/>
          <p:nvPr>
            <p:custDataLst>
              <p:tags r:id="rId13"/>
            </p:custDataLst>
          </p:nvPr>
        </p:nvSpPr>
        <p:spPr>
          <a:xfrm>
            <a:off x="6205329" y="4156508"/>
            <a:ext cx="831106" cy="8311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5"/>
          <p:cNvSpPr/>
          <p:nvPr>
            <p:custDataLst>
              <p:tags r:id="rId14"/>
            </p:custDataLst>
          </p:nvPr>
        </p:nvSpPr>
        <p:spPr>
          <a:xfrm>
            <a:off x="7252400" y="4253074"/>
            <a:ext cx="3391502" cy="637975"/>
          </a:xfrm>
          <a:prstGeom prst="rect">
            <a:avLst/>
          </a:prstGeom>
        </p:spPr>
        <p:txBody>
          <a:bodyPr wrap="square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学校</a:t>
            </a:r>
            <a:r>
              <a:rPr lang="en-US" altLang="zh-CN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人才池</a:t>
            </a:r>
            <a:endParaRPr lang="zh-CN" altLang="en-US" sz="24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6"/>
          <p:cNvSpPr/>
          <p:nvPr>
            <p:custDataLst>
              <p:tags r:id="rId15"/>
            </p:custDataLst>
          </p:nvPr>
        </p:nvSpPr>
        <p:spPr>
          <a:xfrm>
            <a:off x="728930" y="4253074"/>
            <a:ext cx="3391502" cy="637975"/>
          </a:xfrm>
          <a:prstGeom prst="rect">
            <a:avLst/>
          </a:prstGeom>
        </p:spPr>
        <p:txBody>
          <a:bodyPr wrap="square">
            <a:normAutofit/>
          </a:bodyPr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产业</a:t>
            </a:r>
            <a:r>
              <a:rPr lang="en-US" altLang="zh-CN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需求驱动</a:t>
            </a:r>
            <a:endParaRPr lang="zh-CN" altLang="en-US" sz="24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17"/>
          <p:cNvSpPr/>
          <p:nvPr>
            <p:custDataLst>
              <p:tags r:id="rId16"/>
            </p:custDataLst>
          </p:nvPr>
        </p:nvSpPr>
        <p:spPr>
          <a:xfrm>
            <a:off x="4327848" y="1743582"/>
            <a:ext cx="3391502" cy="637975"/>
          </a:xfrm>
          <a:prstGeom prst="rect">
            <a:avLst/>
          </a:prstGeom>
        </p:spPr>
        <p:txBody>
          <a:bodyPr wrap="square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社区</a:t>
            </a:r>
            <a:r>
              <a:rPr lang="en-US" altLang="zh-CN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sz="24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开源项目</a:t>
            </a:r>
            <a:endParaRPr lang="zh-CN" altLang="en-US" sz="240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等腰三角形 20"/>
          <p:cNvSpPr/>
          <p:nvPr>
            <p:custDataLst>
              <p:tags r:id="rId17"/>
            </p:custDataLst>
          </p:nvPr>
        </p:nvSpPr>
        <p:spPr>
          <a:xfrm rot="5400000">
            <a:off x="6546993" y="4475693"/>
            <a:ext cx="223575" cy="1927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等腰三角形 21"/>
          <p:cNvSpPr/>
          <p:nvPr>
            <p:custDataLst>
              <p:tags r:id="rId18"/>
            </p:custDataLst>
          </p:nvPr>
        </p:nvSpPr>
        <p:spPr>
          <a:xfrm rot="16200000">
            <a:off x="4613953" y="4475694"/>
            <a:ext cx="223575" cy="1927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3"/>
          <p:cNvSpPr/>
          <p:nvPr>
            <p:custDataLst>
              <p:tags r:id="rId19"/>
            </p:custDataLst>
          </p:nvPr>
        </p:nvSpPr>
        <p:spPr>
          <a:xfrm>
            <a:off x="5574626" y="2903853"/>
            <a:ext cx="223575" cy="1927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挑战</a:t>
            </a:r>
            <a:endParaRPr lang="zh-CN" alt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4" name="圆形"/>
          <p:cNvSpPr/>
          <p:nvPr/>
        </p:nvSpPr>
        <p:spPr>
          <a:xfrm>
            <a:off x="4608963" y="2589032"/>
            <a:ext cx="2974075" cy="2974075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10800000"/>
          </a:gradFill>
          <a:ln w="12700">
            <a:miter lim="400000"/>
          </a:ln>
        </p:spPr>
        <p:txBody>
          <a:bodyPr lIns="26242" tIns="26242" rIns="26242" bIns="26242"/>
          <a:lstStyle/>
          <a:p>
            <a:pPr defTabSz="821690">
              <a:defRPr sz="3000">
                <a:solidFill>
                  <a:srgbClr val="FF6A00"/>
                </a:solidFill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200"/>
          </a:p>
        </p:txBody>
      </p:sp>
      <p:sp>
        <p:nvSpPr>
          <p:cNvPr id="5" name="圆形"/>
          <p:cNvSpPr/>
          <p:nvPr/>
        </p:nvSpPr>
        <p:spPr>
          <a:xfrm>
            <a:off x="8463955" y="2589032"/>
            <a:ext cx="2974075" cy="2974075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10800000"/>
          </a:gradFill>
          <a:ln w="12700">
            <a:miter lim="400000"/>
          </a:ln>
        </p:spPr>
        <p:txBody>
          <a:bodyPr lIns="26242" tIns="26242" rIns="26242" bIns="26242"/>
          <a:lstStyle/>
          <a:p>
            <a:pPr defTabSz="821690">
              <a:defRPr sz="3000">
                <a:solidFill>
                  <a:srgbClr val="FF6A00"/>
                </a:solidFill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200"/>
          </a:p>
        </p:txBody>
      </p:sp>
      <p:sp>
        <p:nvSpPr>
          <p:cNvPr id="6" name="圆形"/>
          <p:cNvSpPr/>
          <p:nvPr/>
        </p:nvSpPr>
        <p:spPr>
          <a:xfrm>
            <a:off x="753970" y="2589032"/>
            <a:ext cx="2974075" cy="2974075"/>
          </a:xfrm>
          <a:prstGeom prst="ellipse">
            <a:avLst/>
          </a:prstGeom>
          <a:gradFill>
            <a:gsLst>
              <a:gs pos="0">
                <a:srgbClr val="FFB61A"/>
              </a:gs>
              <a:gs pos="100000">
                <a:srgbClr val="FF6A00"/>
              </a:gs>
            </a:gsLst>
            <a:lin ang="10800000"/>
          </a:gradFill>
          <a:ln w="12700">
            <a:miter lim="400000"/>
          </a:ln>
        </p:spPr>
        <p:txBody>
          <a:bodyPr lIns="26242" tIns="26242" rIns="26242" bIns="26242"/>
          <a:lstStyle/>
          <a:p>
            <a:pPr defTabSz="821690">
              <a:defRPr sz="3000">
                <a:solidFill>
                  <a:srgbClr val="FF6A00"/>
                </a:solidFill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200"/>
          </a:p>
        </p:txBody>
      </p:sp>
      <p:sp>
        <p:nvSpPr>
          <p:cNvPr id="9" name="IT基础设施云化"/>
          <p:cNvSpPr txBox="1"/>
          <p:nvPr/>
        </p:nvSpPr>
        <p:spPr>
          <a:xfrm>
            <a:off x="1345340" y="3719050"/>
            <a:ext cx="17907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zh-CN" sz="2500">
                <a:ea typeface="宋体" panose="02010600030101010101" pitchFamily="2" charset="-122"/>
              </a:rPr>
              <a:t>引发的</a:t>
            </a:r>
            <a:endParaRPr lang="zh-CN" altLang="zh-CN" sz="2500">
              <a:ea typeface="宋体" panose="02010600030101010101" pitchFamily="2" charset="-122"/>
            </a:endParaRPr>
          </a:p>
          <a:p>
            <a:r>
              <a:rPr lang="zh-CN" sz="2500">
                <a:ea typeface="宋体" panose="02010600030101010101" pitchFamily="2" charset="-122"/>
              </a:rPr>
              <a:t>安全性问题</a:t>
            </a:r>
            <a:endParaRPr lang="zh-CN" sz="2500">
              <a:ea typeface="宋体" panose="02010600030101010101" pitchFamily="2" charset="-122"/>
            </a:endParaRPr>
          </a:p>
        </p:txBody>
      </p:sp>
      <p:sp>
        <p:nvSpPr>
          <p:cNvPr id="10" name="核心技术互联网化"/>
          <p:cNvSpPr txBox="1"/>
          <p:nvPr/>
        </p:nvSpPr>
        <p:spPr>
          <a:xfrm>
            <a:off x="5359083" y="3741257"/>
            <a:ext cx="14732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en-US" sz="2500">
                <a:ea typeface="宋体" panose="02010600030101010101" pitchFamily="2" charset="-122"/>
              </a:rPr>
              <a:t>程序</a:t>
            </a:r>
            <a:endParaRPr lang="zh-CN" altLang="en-US" sz="2500">
              <a:ea typeface="宋体" panose="02010600030101010101" pitchFamily="2" charset="-122"/>
            </a:endParaRPr>
          </a:p>
          <a:p>
            <a:r>
              <a:rPr lang="zh-CN" altLang="en-US" sz="2500">
                <a:ea typeface="宋体" panose="02010600030101010101" pitchFamily="2" charset="-122"/>
              </a:rPr>
              <a:t>的治理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13" name="应用数据化，智能化"/>
          <p:cNvSpPr txBox="1"/>
          <p:nvPr/>
        </p:nvSpPr>
        <p:spPr>
          <a:xfrm>
            <a:off x="9890033" y="3741257"/>
            <a:ext cx="345440" cy="41211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....</a:t>
            </a:r>
            <a:endParaRPr lang="en-US" altLang="zh-CN" sz="2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282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挑战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全生命周期的管理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9" name="IT基础设施云化"/>
          <p:cNvSpPr txBox="1"/>
          <p:nvPr/>
        </p:nvSpPr>
        <p:spPr>
          <a:xfrm>
            <a:off x="1345340" y="3719050"/>
            <a:ext cx="17907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zh-CN" sz="2500">
                <a:ea typeface="宋体" panose="02010600030101010101" pitchFamily="2" charset="-122"/>
              </a:rPr>
              <a:t>引发的</a:t>
            </a:r>
            <a:endParaRPr lang="zh-CN" altLang="zh-CN" sz="2500">
              <a:ea typeface="宋体" panose="02010600030101010101" pitchFamily="2" charset="-122"/>
            </a:endParaRPr>
          </a:p>
          <a:p>
            <a:r>
              <a:rPr lang="zh-CN" sz="2500">
                <a:ea typeface="宋体" panose="02010600030101010101" pitchFamily="2" charset="-122"/>
              </a:rPr>
              <a:t>安全性问题</a:t>
            </a:r>
            <a:endParaRPr lang="zh-CN" sz="2500">
              <a:ea typeface="宋体" panose="02010600030101010101" pitchFamily="2" charset="-122"/>
            </a:endParaRPr>
          </a:p>
        </p:txBody>
      </p:sp>
      <p:sp>
        <p:nvSpPr>
          <p:cNvPr id="10" name="核心技术互联网化"/>
          <p:cNvSpPr txBox="1"/>
          <p:nvPr/>
        </p:nvSpPr>
        <p:spPr>
          <a:xfrm>
            <a:off x="5359083" y="3741257"/>
            <a:ext cx="14732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en-US" sz="2500">
                <a:ea typeface="宋体" panose="02010600030101010101" pitchFamily="2" charset="-122"/>
              </a:rPr>
              <a:t>程序</a:t>
            </a:r>
            <a:endParaRPr lang="zh-CN" altLang="en-US" sz="2500">
              <a:ea typeface="宋体" panose="02010600030101010101" pitchFamily="2" charset="-122"/>
            </a:endParaRPr>
          </a:p>
          <a:p>
            <a:r>
              <a:rPr lang="zh-CN" altLang="en-US" sz="2500">
                <a:ea typeface="宋体" panose="02010600030101010101" pitchFamily="2" charset="-122"/>
              </a:rPr>
              <a:t>的治理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13" name="应用数据化，智能化"/>
          <p:cNvSpPr txBox="1"/>
          <p:nvPr/>
        </p:nvSpPr>
        <p:spPr>
          <a:xfrm>
            <a:off x="9890033" y="3741257"/>
            <a:ext cx="345440" cy="41211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....</a:t>
            </a:r>
            <a:endParaRPr lang="en-US" altLang="zh-CN" sz="25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8248" y="1632268"/>
            <a:ext cx="7145655" cy="39208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6780" y="2420938"/>
            <a:ext cx="3071813" cy="2512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 upright="0">
            <a:spAutoFit/>
          </a:bodyPr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Industry-first "Kernel Functions as a Service"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Multiple independent kernel functions executing in a chain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More to come, including a community-driven kernel function marketplace</a:t>
            </a:r>
            <a:endParaRPr kumimoji="0" lang="zh-CN" alt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7282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首届中国</a:t>
            </a:r>
            <a:r>
              <a:rPr lang="en-US" alt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eBPF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大会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9" name="IT基础设施云化"/>
          <p:cNvSpPr txBox="1"/>
          <p:nvPr/>
        </p:nvSpPr>
        <p:spPr>
          <a:xfrm>
            <a:off x="1345340" y="3719050"/>
            <a:ext cx="17907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zh-CN" sz="2500">
                <a:ea typeface="宋体" panose="02010600030101010101" pitchFamily="2" charset="-122"/>
              </a:rPr>
              <a:t>引发的</a:t>
            </a:r>
            <a:endParaRPr lang="zh-CN" altLang="zh-CN" sz="2500">
              <a:ea typeface="宋体" panose="02010600030101010101" pitchFamily="2" charset="-122"/>
            </a:endParaRPr>
          </a:p>
          <a:p>
            <a:r>
              <a:rPr lang="zh-CN" sz="2500">
                <a:ea typeface="宋体" panose="02010600030101010101" pitchFamily="2" charset="-122"/>
              </a:rPr>
              <a:t>安全性问题</a:t>
            </a:r>
            <a:endParaRPr lang="zh-CN" sz="2500">
              <a:ea typeface="宋体" panose="02010600030101010101" pitchFamily="2" charset="-122"/>
            </a:endParaRPr>
          </a:p>
        </p:txBody>
      </p:sp>
      <p:sp>
        <p:nvSpPr>
          <p:cNvPr id="10" name="核心技术互联网化"/>
          <p:cNvSpPr txBox="1"/>
          <p:nvPr/>
        </p:nvSpPr>
        <p:spPr>
          <a:xfrm>
            <a:off x="5359083" y="3741257"/>
            <a:ext cx="1473200" cy="79692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eBPF</a:t>
            </a:r>
            <a:r>
              <a:rPr lang="zh-CN" altLang="en-US" sz="2500">
                <a:ea typeface="宋体" panose="02010600030101010101" pitchFamily="2" charset="-122"/>
              </a:rPr>
              <a:t>程序</a:t>
            </a:r>
            <a:endParaRPr lang="zh-CN" altLang="en-US" sz="2500">
              <a:ea typeface="宋体" panose="02010600030101010101" pitchFamily="2" charset="-122"/>
            </a:endParaRPr>
          </a:p>
          <a:p>
            <a:r>
              <a:rPr lang="zh-CN" altLang="en-US" sz="2500">
                <a:ea typeface="宋体" panose="02010600030101010101" pitchFamily="2" charset="-122"/>
              </a:rPr>
              <a:t>的治理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13" name="应用数据化，智能化"/>
          <p:cNvSpPr txBox="1"/>
          <p:nvPr/>
        </p:nvSpPr>
        <p:spPr>
          <a:xfrm>
            <a:off x="9890033" y="3741257"/>
            <a:ext cx="345440" cy="412115"/>
          </a:xfrm>
          <a:prstGeom prst="rect">
            <a:avLst/>
          </a:prstGeom>
          <a:ln w="12700">
            <a:miter lim="400000"/>
          </a:ln>
        </p:spPr>
        <p:txBody>
          <a:bodyPr wrap="none" lIns="14111" tIns="14111" rIns="14111" bIns="14111">
            <a:spAutoFit/>
          </a:bodyPr>
          <a:lstStyle>
            <a:lvl1pPr defTabSz="458470">
              <a:defRPr sz="5000">
                <a:solidFill>
                  <a:srgbClr val="FFFFF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500">
                <a:ea typeface="宋体" panose="02010600030101010101" pitchFamily="2" charset="-122"/>
              </a:rPr>
              <a:t>....</a:t>
            </a:r>
            <a:endParaRPr lang="en-US" altLang="zh-CN" sz="250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0" y="1374140"/>
            <a:ext cx="3971290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4380" y="5221605"/>
            <a:ext cx="4064000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zh-CN" sz="2800" b="1"/>
              <a:t>站在巨人肩上的小蜜蜂</a:t>
            </a:r>
            <a:endParaRPr lang="zh-CN" altLang="zh-CN" sz="2800" b="1"/>
          </a:p>
        </p:txBody>
      </p:sp>
      <p:pic>
        <p:nvPicPr>
          <p:cNvPr id="4" name="图片 3" descr="LMP-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600" y="2766060"/>
            <a:ext cx="3813810" cy="13252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3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97530" y="2875280"/>
            <a:ext cx="7083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感谢聆听！</a:t>
            </a:r>
            <a:endParaRPr lang="zh-CN" sz="6600" dirty="0" err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067685" y="447040"/>
            <a:ext cx="5843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  <a:sym typeface="+mn-ea"/>
              </a:rPr>
              <a:t>一本书引发的开源之旅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8000" r="16666" b="8000"/>
          <a:stretch>
            <a:fillRect/>
          </a:stretch>
        </p:blipFill>
        <p:spPr>
          <a:xfrm>
            <a:off x="1860550" y="1687195"/>
            <a:ext cx="3040380" cy="3992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0840" y="1680845"/>
            <a:ext cx="612076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起源于解决自己的教学问题，让空洞的教学落地有声</a:t>
            </a:r>
            <a:endParaRPr lang="zh-CN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成立课外兴趣小组，并分析源代码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各大开源社区（</a:t>
            </a:r>
            <a:r>
              <a:rPr lang="zh-CN" altLang="en-US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兵马俑</a:t>
            </a:r>
            <a:r>
              <a:rPr lang="en-US" altLang="zh-CN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BBS</a:t>
            </a:r>
            <a:r>
              <a:rPr lang="zh-CN" altLang="en-US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，浙大</a:t>
            </a:r>
            <a:r>
              <a:rPr lang="en-US" altLang="zh-CN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BBS</a:t>
            </a:r>
            <a:r>
              <a:rPr lang="zh-CN" altLang="en-US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，水木清华</a:t>
            </a:r>
            <a:r>
              <a:rPr lang="en-US" altLang="zh-CN" sz="20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BBS</a:t>
            </a: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）交流，开启无界之旅。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读者发邮件说</a:t>
            </a:r>
            <a:r>
              <a:rPr lang="en-US" alt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醍醐灌顶</a:t>
            </a:r>
            <a:r>
              <a:rPr lang="en-US" alt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被中科院指定为考博参考书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5905" y="5734050"/>
            <a:ext cx="172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2000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067685" y="389255"/>
            <a:ext cx="6083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深入内核源代码引发的</a:t>
            </a:r>
            <a:endParaRPr 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内核学习热潮</a:t>
            </a:r>
            <a:endParaRPr 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6633" r="24075" b="19585"/>
          <a:stretch>
            <a:fillRect/>
          </a:stretch>
        </p:blipFill>
        <p:spPr>
          <a:xfrm>
            <a:off x="1715135" y="1915795"/>
            <a:ext cx="3067685" cy="3818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2240" y="2319020"/>
            <a:ext cx="612076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280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顺着思路顺流而下撰写的一本书</a:t>
            </a:r>
            <a:endParaRPr lang="zh-CN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出版</a:t>
            </a:r>
            <a:r>
              <a:rPr lang="en-US" alt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年后绝版而全文开源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内核爱好者珍藏版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8870" y="5908040"/>
            <a:ext cx="172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2002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067685" y="447040"/>
            <a:ext cx="5989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经典译著带来的跨越之旅</a:t>
            </a:r>
            <a:endParaRPr lang="zh-CN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5" name="图片 14" descr="图片包含 屏幕截图&#10;&#10;已生成极高可信度的说明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2632" r="12973" b="2632"/>
          <a:stretch>
            <a:fillRect/>
          </a:stretch>
        </p:blipFill>
        <p:spPr>
          <a:xfrm>
            <a:off x="4380865" y="2195195"/>
            <a:ext cx="2141220" cy="26841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9615" r="16789"/>
          <a:stretch>
            <a:fillRect/>
          </a:stretch>
        </p:blipFill>
        <p:spPr>
          <a:xfrm>
            <a:off x="7391400" y="2059940"/>
            <a:ext cx="2165350" cy="273050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65" y="2308860"/>
            <a:ext cx="1874520" cy="24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4530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教材引领的入门</a:t>
            </a:r>
            <a:r>
              <a:rPr lang="zh-CN" alt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之旅</a:t>
            </a:r>
            <a:endParaRPr lang="zh-CN" altLang="en-US" sz="3200" b="1" dirty="0" err="1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4026" y="5734050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1055" y="1757045"/>
            <a:ext cx="2579370" cy="3660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27015" y="1925320"/>
            <a:ext cx="612076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280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课堂实录</a:t>
            </a:r>
            <a:r>
              <a:rPr lang="en-US" altLang="zh-CN" sz="280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2000</a:t>
            </a:r>
            <a:r>
              <a:rPr lang="zh-CN" altLang="en-US" sz="280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分钟全部开放</a:t>
            </a:r>
            <a:endParaRPr lang="zh-CN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录制慕课全部重构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2800" i="0" dirty="0" err="1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加强动手实践</a:t>
            </a: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l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zh-CN" altLang="en-US" sz="2800" i="0" dirty="0" err="1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5200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慕课之旅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-入选“奋进新时代“主题成就展</a:t>
            </a:r>
            <a:endParaRPr lang="en-US" altLang="zh-CN" sz="3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9455" y="1632585"/>
            <a:ext cx="8212455" cy="466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85" y="370205"/>
            <a:ext cx="5520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慕课之旅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让原理落地有声</a:t>
            </a:r>
            <a:endParaRPr lang="zh-CN" altLang="en-US" sz="3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86251" y="369200"/>
            <a:ext cx="6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95475" y="1823720"/>
            <a:ext cx="84010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10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11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12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13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14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15.xml><?xml version="1.0" encoding="utf-8"?>
<p:tagLst xmlns:p="http://schemas.openxmlformats.org/presentationml/2006/main">
  <p:tag name="KSO_WM_UNIT_PLACING_PICTURE_USER_VIEWPORT" val="{&quot;height&quot;:8089,&quot;width&quot;:12936}"/>
</p:tagLst>
</file>

<file path=ppt/tags/tag16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17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18.xml><?xml version="1.0" encoding="utf-8"?>
<p:tagLst xmlns:p="http://schemas.openxmlformats.org/presentationml/2006/main">
  <p:tag name="KSO_WM_UNIT_PLACING_PICTURE_USER_VIEWPORT" val="{&quot;height&quot;:5623,&quot;width&quot;:13662}"/>
</p:tagLst>
</file>

<file path=ppt/tags/tag19.xml><?xml version="1.0" encoding="utf-8"?>
<p:tagLst xmlns:p="http://schemas.openxmlformats.org/presentationml/2006/main">
  <p:tag name="KSO_WM_UNIT_PLACING_PICTURE_USER_VIEWPORT" val="{&quot;height&quot;:17344,&quot;width&quot;:26026.666141732283}"/>
</p:tagLst>
</file>

<file path=ppt/tags/tag2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20.xml><?xml version="1.0" encoding="utf-8"?>
<p:tagLst xmlns:p="http://schemas.openxmlformats.org/presentationml/2006/main">
  <p:tag name="KSO_WM_UNIT_PLACING_PICTURE_USER_VIEWPORT" val="{&quot;height&quot;:13021,&quot;width&quot;:33069}"/>
</p:tagLst>
</file>

<file path=ppt/tags/tag21.xml><?xml version="1.0" encoding="utf-8"?>
<p:tagLst xmlns:p="http://schemas.openxmlformats.org/presentationml/2006/main">
  <p:tag name="KSO_WM_UNIT_TABLE_BEAUTIFY" val="smartTable{3c3d2676-ec07-4db3-bbe8-2204815a4bf5}"/>
  <p:tag name="TABLE_RECT" val="16.9991*111.838*817.55*398.05"/>
  <p:tag name="TABLE_EMPHASIZE_COLOR" val="6579300"/>
  <p:tag name="TABLE_ONEKEY_SKIN_IDX" val="0"/>
  <p:tag name="TABLE_SKINIDX" val="-1"/>
  <p:tag name="TABLE_COLORIDX" val="l"/>
</p:tagLst>
</file>

<file path=ppt/tags/tag22.xml><?xml version="1.0" encoding="utf-8"?>
<p:tagLst xmlns:p="http://schemas.openxmlformats.org/presentationml/2006/main">
  <p:tag name="KSO_WM_UNIT_TABLE_BEAUTIFY" val="smartTable{3c3d2676-ec07-4db3-bbe8-2204815a4bf5}"/>
  <p:tag name="TABLE_RECT" val="16.9991*111.838*817.55*398.05"/>
  <p:tag name="TABLE_EMPHASIZE_COLOR" val="6579300"/>
  <p:tag name="TABLE_ONEKEY_SKIN_IDX" val="0"/>
  <p:tag name="TABLE_SKINIDX" val="-1"/>
  <p:tag name="TABLE_COLORIDX" val="l"/>
</p:tagLst>
</file>

<file path=ppt/tags/tag23.xml><?xml version="1.0" encoding="utf-8"?>
<p:tagLst xmlns:p="http://schemas.openxmlformats.org/presentationml/2006/main">
  <p:tag name="KSO_WM_UNIT_TABLE_BEAUTIFY" val="smartTable{3c3d2676-ec07-4db3-bbe8-2204815a4bf5}"/>
  <p:tag name="TABLE_RECT" val="16.9991*111.838*817.55*398.05"/>
  <p:tag name="TABLE_EMPHASIZE_COLOR" val="6579300"/>
  <p:tag name="TABLE_ONEKEY_SKIN_IDX" val="0"/>
  <p:tag name="TABLE_SKINIDX" val="-1"/>
  <p:tag name="TABLE_COLORIDX" val="l"/>
  <p:tag name="TABLE_ENDDRAG_ORIGIN_RECT" val="655*170"/>
  <p:tag name="TABLE_ENDDRAG_RECT" val="74*135*655*170"/>
</p:tagLst>
</file>

<file path=ppt/tags/tag24.xml><?xml version="1.0" encoding="utf-8"?>
<p:tagLst xmlns:p="http://schemas.openxmlformats.org/presentationml/2006/main">
  <p:tag name="KSO_WM_UNIT_TABLE_BEAUTIFY" val="smartTable{18aaa9bf-53c6-4087-aaa4-d857d4e6c0aa}"/>
  <p:tag name="TABLE_ENDDRAG_ORIGIN_RECT" val="1298*708"/>
  <p:tag name="TABLE_ENDDRAG_RECT" val="288*240*1298*708"/>
</p:tagLst>
</file>

<file path=ppt/tags/tag25.xml><?xml version="1.0" encoding="utf-8"?>
<p:tagLst xmlns:p="http://schemas.openxmlformats.org/presentationml/2006/main">
  <p:tag name="KSO_WM_UNIT_PLACING_PICTURE_USER_VIEWPORT" val="{&quot;height&quot;:1830,&quot;width&quot;:2220}"/>
</p:tagLst>
</file>

<file path=ppt/tags/tag26.xml><?xml version="1.0" encoding="utf-8"?>
<p:tagLst xmlns:p="http://schemas.openxmlformats.org/presentationml/2006/main">
  <p:tag name="KSO_WM_UNIT_RELATE_UNITID" val="261*m*1"/>
  <p:tag name="KSO_WM_UNIT_ISCONTENTS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649_6*l_a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49_6*l_i*1_1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649_6*l_i*1_2"/>
  <p:tag name="KSO_WM_TEMPLATE_CATEGORY" val="diagram"/>
  <p:tag name="KSO_WM_TEMPLATE_INDEX" val="64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49_6*l_h_i*1_3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PLACING_PICTURE_USER_VIEWPORT" val="{&quot;height&quot;:7592,&quot;width&quot;:4788}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49_6*l_h_i*1_3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VALUE" val="106*1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649_6*l_h_x*1_3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49_6*l_h_i*1_3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649_6*l_h_i*1_1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49_6*l_h_i*1_1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VALUE" val="105*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49_6*l_h_x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49_6*l_h_i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649_6*l_h_i*1_4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649_6*l_h_i*1_4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VALUE" val="69*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649_6*l_h_x*1_4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649_6*l_h_i*1_4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49_6*l_h_i*1_2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49_6*l_h_i*1_2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VALUE" val="96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49_6*l_h_x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49_6*l_h_i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649_6*l_h_i*1_5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649_6*l_h_i*1_6_4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649_6*l_h_i*1_6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649_6*l_h_i*1_5_3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VALUE" val="98*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649_6*l_h_x*1_5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50.xml><?xml version="1.0" encoding="utf-8"?>
<p:tagLst xmlns:p="http://schemas.openxmlformats.org/presentationml/2006/main">
  <p:tag name="KSO_WM_UNIT_VALUE" val="108*7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6_1"/>
  <p:tag name="KSO_WM_UNIT_ID" val="diagram649_6*l_h_x*1_6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649_6*l_h_i*1_6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649_6*l_h_i*1_5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49_6*l_h_f*1_1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49_6*l_h_f*1_2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649_6*l_h_f*1_4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649_6*l_h_f*1_6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649_6*l_h_f*1_5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49_6*l_h_f*1_3_1"/>
  <p:tag name="KSO_WM_TEMPLATE_CATEGORY" val="diagram"/>
  <p:tag name="KSO_WM_TEMPLATE_INDEX" val="64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SLIDE_ITEM_CNT" val="6"/>
</p:tagLst>
</file>

<file path=ppt/tags/tag6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60.xml><?xml version="1.0" encoding="utf-8"?>
<p:tagLst xmlns:p="http://schemas.openxmlformats.org/presentationml/2006/main">
  <p:tag name="KSO_WM_UNIT_PLACING_PICTURE_USER_VIEWPORT" val="{&quot;height&quot;:1830,&quot;width&quot;:2220}"/>
</p:tagLst>
</file>

<file path=ppt/tags/tag6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160003_3*n_h_h_f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160003_3*n_h_h_f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PLACING_PICTURE_USER_VIEWPORT" val="{&quot;height&quot;:1917.9732283464566,&quot;width&quot;:2088.2220472440945}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SLIDE_ITEM_CNT" val="3"/>
</p:tagLst>
</file>

<file path=ppt/tags/tag72.xml><?xml version="1.0" encoding="utf-8"?>
<p:tagLst xmlns:p="http://schemas.openxmlformats.org/presentationml/2006/main">
  <p:tag name="COMMONDATA" val="eyJoZGlkIjoiNDdkNzdhOGZiMWY2YTQxNmFlYzE2NTU3YzM1NTA4ODAifQ=="/>
  <p:tag name="KSO_WPP_MARK_KEY" val="a1a0d466-3994-4b3d-ac1b-01144758c9ee"/>
</p:tagLst>
</file>

<file path=ppt/tags/tag8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ags/tag9.xml><?xml version="1.0" encoding="utf-8"?>
<p:tagLst xmlns:p="http://schemas.openxmlformats.org/presentationml/2006/main">
  <p:tag name="KSO_WM_UNIT_PLACING_PICTURE_USER_VIEWPORT" val="{&quot;height&quot;:2279.803149606299,&quot;width&quot;:736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演示</Application>
  <PresentationFormat>宽屏</PresentationFormat>
  <Paragraphs>426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Arial</vt:lpstr>
      <vt:lpstr>宋体</vt:lpstr>
      <vt:lpstr>Wingdings</vt:lpstr>
      <vt:lpstr>思源黑体 CN Bold</vt:lpstr>
      <vt:lpstr>黑体</vt:lpstr>
      <vt:lpstr>Helvetica Neue</vt:lpstr>
      <vt:lpstr>思源宋体 CN Heavy</vt:lpstr>
      <vt:lpstr>思源黑体 CN Heavy</vt:lpstr>
      <vt:lpstr>Source Han Sans CN Bold</vt:lpstr>
      <vt:lpstr>MS UI Gothic</vt:lpstr>
      <vt:lpstr>Source Han Sans CN Regular</vt:lpstr>
      <vt:lpstr>楷体</vt:lpstr>
      <vt:lpstr>微软雅黑</vt:lpstr>
      <vt:lpstr>等线 Light</vt:lpstr>
      <vt:lpstr>等线</vt:lpstr>
      <vt:lpstr>Calibri</vt:lpstr>
      <vt:lpstr>Arial Unicode MS</vt:lpstr>
      <vt:lpstr>Alibaba PuHuiTi 2 45 Light</vt:lpstr>
      <vt:lpstr>Alibaba PuHuiTi 2 55 Regular</vt:lpstr>
      <vt:lpstr>Segoe Print</vt:lpstr>
      <vt:lpstr>思源黑体 CN Normal</vt:lpstr>
      <vt:lpstr>Wingdings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陈莉君</cp:lastModifiedBy>
  <cp:revision>41</cp:revision>
  <dcterms:created xsi:type="dcterms:W3CDTF">2022-09-01T00:51:00Z</dcterms:created>
  <dcterms:modified xsi:type="dcterms:W3CDTF">2022-11-11T15:27:29Z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7DE9FB9E774D4317808AF2C5670FCFF1</vt:lpwstr>
  </property>
</Properties>
</file>