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25CD-2C46-4077-AB3A-BADB82C10AB9}" type="datetimeFigureOut">
              <a:rPr lang="ru-RU" smtClean="0"/>
              <a:t>22.07.2020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94C42-A79E-49E0-9E31-7BAE38351F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870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25CD-2C46-4077-AB3A-BADB82C10AB9}" type="datetimeFigureOut">
              <a:rPr lang="ru-RU" smtClean="0"/>
              <a:t>22.07.2020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94C42-A79E-49E0-9E31-7BAE38351F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08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25CD-2C46-4077-AB3A-BADB82C10AB9}" type="datetimeFigureOut">
              <a:rPr lang="ru-RU" smtClean="0"/>
              <a:t>22.07.2020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94C42-A79E-49E0-9E31-7BAE38351F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2030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25CD-2C46-4077-AB3A-BADB82C10AB9}" type="datetimeFigureOut">
              <a:rPr lang="ru-RU" smtClean="0"/>
              <a:t>22.07.2020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94C42-A79E-49E0-9E31-7BAE38351F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195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25CD-2C46-4077-AB3A-BADB82C10AB9}" type="datetimeFigureOut">
              <a:rPr lang="ru-RU" smtClean="0"/>
              <a:t>22.07.2020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94C42-A79E-49E0-9E31-7BAE38351F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7631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25CD-2C46-4077-AB3A-BADB82C10AB9}" type="datetimeFigureOut">
              <a:rPr lang="ru-RU" smtClean="0"/>
              <a:t>22.07.2020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94C42-A79E-49E0-9E31-7BAE38351F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744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25CD-2C46-4077-AB3A-BADB82C10AB9}" type="datetimeFigureOut">
              <a:rPr lang="ru-RU" smtClean="0"/>
              <a:t>22.07.2020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94C42-A79E-49E0-9E31-7BAE38351F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4009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25CD-2C46-4077-AB3A-BADB82C10AB9}" type="datetimeFigureOut">
              <a:rPr lang="ru-RU" smtClean="0"/>
              <a:t>22.07.2020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94C42-A79E-49E0-9E31-7BAE38351F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140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25CD-2C46-4077-AB3A-BADB82C10AB9}" type="datetimeFigureOut">
              <a:rPr lang="ru-RU" smtClean="0"/>
              <a:t>22.07.2020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94C42-A79E-49E0-9E31-7BAE38351F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52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25CD-2C46-4077-AB3A-BADB82C10AB9}" type="datetimeFigureOut">
              <a:rPr lang="ru-RU" smtClean="0"/>
              <a:t>22.07.2020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94C42-A79E-49E0-9E31-7BAE38351F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5681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25CD-2C46-4077-AB3A-BADB82C10AB9}" type="datetimeFigureOut">
              <a:rPr lang="ru-RU" smtClean="0"/>
              <a:t>22.07.2020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94C42-A79E-49E0-9E31-7BAE38351F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033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D25CD-2C46-4077-AB3A-BADB82C10AB9}" type="datetimeFigureOut">
              <a:rPr lang="ru-RU" smtClean="0"/>
              <a:t>22.07.2020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94C42-A79E-49E0-9E31-7BAE38351F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497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Презентация практической работы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09-942 Кузнецов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6296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Автопортрет, сделанный в собственном редакторе</a:t>
            </a:r>
            <a:br>
              <a:rPr lang="ru-RU" dirty="0" smtClean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451" y="1340265"/>
            <a:ext cx="363855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298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470779" cy="4351338"/>
          </a:xfrm>
        </p:spPr>
        <p:txBody>
          <a:bodyPr/>
          <a:lstStyle/>
          <a:p>
            <a:r>
              <a:rPr lang="en-US" dirty="0" smtClean="0"/>
              <a:t>JS + CSS + HTML</a:t>
            </a:r>
          </a:p>
          <a:p>
            <a:r>
              <a:rPr lang="ru-RU" dirty="0" smtClean="0"/>
              <a:t>Я выбрал эти технологии, потому что с их помощью можно сделать все</a:t>
            </a:r>
            <a:endParaRPr lang="ru-RU" dirty="0"/>
          </a:p>
        </p:txBody>
      </p:sp>
      <p:sp>
        <p:nvSpPr>
          <p:cNvPr id="4" name="AutoShape 2" descr="bestdevhumor Instagram profile with posts and stories - Picuki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bestdevhumor Instagram profile with posts and stories - Picuki.co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818155"/>
            <a:ext cx="60960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03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020403" cy="4351338"/>
          </a:xfrm>
        </p:spPr>
        <p:txBody>
          <a:bodyPr/>
          <a:lstStyle/>
          <a:p>
            <a:r>
              <a:rPr lang="ru-RU" dirty="0" smtClean="0"/>
              <a:t>Базовая технология отвечающая за разметку всего на странице. Без него никак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" b="4718"/>
          <a:stretch/>
        </p:blipFill>
        <p:spPr>
          <a:xfrm>
            <a:off x="6253304" y="1225527"/>
            <a:ext cx="4352925" cy="431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69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9633" y="1825625"/>
            <a:ext cx="6026624" cy="4351338"/>
          </a:xfrm>
        </p:spPr>
        <p:txBody>
          <a:bodyPr/>
          <a:lstStyle/>
          <a:p>
            <a:r>
              <a:rPr lang="ru-RU" dirty="0" smtClean="0"/>
              <a:t>Эта технология позволяет сделать сайт поистине красивым и приятным. Здесь заключен дизайн. Здесь заключена красота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36" y="1966913"/>
            <a:ext cx="47625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198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39084" y="2726378"/>
            <a:ext cx="4852916" cy="4351338"/>
          </a:xfrm>
        </p:spPr>
        <p:txBody>
          <a:bodyPr/>
          <a:lstStyle/>
          <a:p>
            <a:r>
              <a:rPr lang="ru-RU" dirty="0" smtClean="0"/>
              <a:t>Самый распространенный и удобный для </a:t>
            </a:r>
            <a:r>
              <a:rPr lang="ru-RU" dirty="0" err="1" smtClean="0"/>
              <a:t>Фронтенда</a:t>
            </a:r>
            <a:r>
              <a:rPr lang="ru-RU" dirty="0" smtClean="0"/>
              <a:t> язык.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ru-RU" dirty="0" smtClean="0"/>
              <a:t>это сила.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ru-RU" dirty="0" smtClean="0"/>
              <a:t>это мощь.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096" y="1941324"/>
            <a:ext cx="48768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745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743734" cy="4351338"/>
          </a:xfrm>
        </p:spPr>
        <p:txBody>
          <a:bodyPr/>
          <a:lstStyle/>
          <a:p>
            <a:r>
              <a:rPr lang="ru-RU" dirty="0" smtClean="0"/>
              <a:t>В самом начале я попытался хорошо подумать и написать правильный код…</a:t>
            </a:r>
            <a:br>
              <a:rPr lang="ru-RU" dirty="0" smtClean="0"/>
            </a:br>
            <a:r>
              <a:rPr lang="ru-RU" dirty="0" smtClean="0"/>
              <a:t>Но у меня не получилось, и принцип костыля и велосипеда стал превалирующим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535" y="0"/>
            <a:ext cx="6365465" cy="635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446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917442" cy="4351338"/>
          </a:xfrm>
        </p:spPr>
        <p:txBody>
          <a:bodyPr/>
          <a:lstStyle/>
          <a:p>
            <a:r>
              <a:rPr lang="ru-RU" dirty="0" smtClean="0"/>
              <a:t>Проблемы были на всех этапах разработки, к счастью не все они были связаны с предыдущими этапами, некоторые из них были связаны со спецификой проекта(</a:t>
            </a:r>
            <a:r>
              <a:rPr lang="en-US" dirty="0" smtClean="0"/>
              <a:t>JS – </a:t>
            </a:r>
            <a:r>
              <a:rPr lang="ru-RU" dirty="0" smtClean="0"/>
              <a:t>странный язык)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806" y="0"/>
            <a:ext cx="42672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975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Успехи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59439" y="1690688"/>
            <a:ext cx="5931090" cy="4351338"/>
          </a:xfrm>
        </p:spPr>
        <p:txBody>
          <a:bodyPr/>
          <a:lstStyle/>
          <a:p>
            <a:r>
              <a:rPr lang="ru-RU" dirty="0" smtClean="0"/>
              <a:t>Как сказал один поэт :</a:t>
            </a:r>
          </a:p>
          <a:p>
            <a:pPr marL="0" indent="0">
              <a:buNone/>
            </a:pPr>
            <a:r>
              <a:rPr lang="ru-RU" dirty="0" smtClean="0"/>
              <a:t>«Ну а у нас все через…</a:t>
            </a:r>
          </a:p>
          <a:p>
            <a:pPr marL="0" indent="0">
              <a:buNone/>
            </a:pPr>
            <a:r>
              <a:rPr lang="ru-RU" dirty="0" smtClean="0"/>
              <a:t>Тернии к звездам!»</a:t>
            </a:r>
          </a:p>
          <a:p>
            <a:r>
              <a:rPr lang="ru-RU" dirty="0" smtClean="0"/>
              <a:t>Постепенно почти все ошибки были успешно приперты костылями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22" y="1690688"/>
            <a:ext cx="54864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202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 в конце концов…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Оно заработало!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r="26678" b="17248"/>
          <a:stretch/>
        </p:blipFill>
        <p:spPr>
          <a:xfrm>
            <a:off x="2360779" y="2293914"/>
            <a:ext cx="8257180" cy="442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219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157</Words>
  <Application>Microsoft Office PowerPoint</Application>
  <PresentationFormat>Широкоэкранный</PresentationFormat>
  <Paragraphs>23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Презентация практической работы</vt:lpstr>
      <vt:lpstr>Технологии </vt:lpstr>
      <vt:lpstr>HTML</vt:lpstr>
      <vt:lpstr>CSS</vt:lpstr>
      <vt:lpstr>Javascript</vt:lpstr>
      <vt:lpstr>Разработка</vt:lpstr>
      <vt:lpstr>Проблемы</vt:lpstr>
      <vt:lpstr>Успехи</vt:lpstr>
      <vt:lpstr>И в конце концов…</vt:lpstr>
      <vt:lpstr>Автопортрет, сделанный в собственном редакторе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практической работы</dc:title>
  <dc:creator>Пользователь Windows</dc:creator>
  <cp:lastModifiedBy>Пользователь Windows</cp:lastModifiedBy>
  <cp:revision>7</cp:revision>
  <dcterms:created xsi:type="dcterms:W3CDTF">2020-07-20T00:57:03Z</dcterms:created>
  <dcterms:modified xsi:type="dcterms:W3CDTF">2020-07-22T12:49:39Z</dcterms:modified>
</cp:coreProperties>
</file>