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/>
    <p:restoredTop sz="91422"/>
  </p:normalViewPr>
  <p:slideViewPr>
    <p:cSldViewPr snapToGrid="0">
      <p:cViewPr varScale="1">
        <p:scale>
          <a:sx n="102" d="100"/>
          <a:sy n="102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94287-DF3B-4FEF-8086-3310F2CE18F7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D3AEE6-8984-4400-BDF9-650A26F589A1}">
      <dgm:prSet/>
      <dgm:spPr/>
      <dgm:t>
        <a:bodyPr/>
        <a:lstStyle/>
        <a:p>
          <a:pPr>
            <a:defRPr b="1"/>
          </a:pPr>
          <a:r>
            <a:rPr lang="en-US" dirty="0">
              <a:latin typeface="Baskerville" panose="02020502070401020303" pitchFamily="18" charset="0"/>
              <a:ea typeface="Baskerville" panose="02020502070401020303" pitchFamily="18" charset="0"/>
            </a:rPr>
            <a:t>8:00 AM – 8:15 AM</a:t>
          </a:r>
        </a:p>
      </dgm:t>
    </dgm:pt>
    <dgm:pt modelId="{993358EE-D582-484A-A399-D66F696B6354}" type="parTrans" cxnId="{1A332AE3-85DA-4AD5-A672-A9BE44C2890E}">
      <dgm:prSet/>
      <dgm:spPr/>
      <dgm:t>
        <a:bodyPr/>
        <a:lstStyle/>
        <a:p>
          <a:endParaRPr lang="en-US"/>
        </a:p>
      </dgm:t>
    </dgm:pt>
    <dgm:pt modelId="{93916CC9-70D9-453F-A6A5-B49B80F70151}" type="sibTrans" cxnId="{1A332AE3-85DA-4AD5-A672-A9BE44C2890E}">
      <dgm:prSet/>
      <dgm:spPr/>
      <dgm:t>
        <a:bodyPr/>
        <a:lstStyle/>
        <a:p>
          <a:endParaRPr lang="en-US"/>
        </a:p>
      </dgm:t>
    </dgm:pt>
    <dgm:pt modelId="{46DFE2FA-011E-4C0B-8901-8445B41EBFEA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the Course</a:t>
          </a:r>
        </a:p>
      </dgm:t>
    </dgm:pt>
    <dgm:pt modelId="{BA804266-7D1D-47F1-83F1-8D98E9571E7E}" type="parTrans" cxnId="{98CDE439-246B-4B01-8D1C-53B02E5286D7}">
      <dgm:prSet/>
      <dgm:spPr/>
      <dgm:t>
        <a:bodyPr/>
        <a:lstStyle/>
        <a:p>
          <a:endParaRPr lang="en-US"/>
        </a:p>
      </dgm:t>
    </dgm:pt>
    <dgm:pt modelId="{EB943EF0-845F-4106-91E3-770FBBA10DE2}" type="sibTrans" cxnId="{98CDE439-246B-4B01-8D1C-53B02E5286D7}">
      <dgm:prSet/>
      <dgm:spPr/>
      <dgm:t>
        <a:bodyPr/>
        <a:lstStyle/>
        <a:p>
          <a:endParaRPr lang="en-US"/>
        </a:p>
      </dgm:t>
    </dgm:pt>
    <dgm:pt modelId="{F2D8C0AE-BAB6-4984-842A-EB09B2CC9BAE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8:15 AM – 9:45 AM</a:t>
          </a:r>
        </a:p>
      </dgm:t>
    </dgm:pt>
    <dgm:pt modelId="{FC5E4D34-93C8-4DDD-900B-AD9363F59986}" type="parTrans" cxnId="{3BA3BE2F-98B4-4A95-AAD2-6A9A923CB075}">
      <dgm:prSet/>
      <dgm:spPr/>
      <dgm:t>
        <a:bodyPr/>
        <a:lstStyle/>
        <a:p>
          <a:endParaRPr lang="en-US"/>
        </a:p>
      </dgm:t>
    </dgm:pt>
    <dgm:pt modelId="{BEB20E40-2270-4337-B61F-29F9A7A1AB36}" type="sibTrans" cxnId="{3BA3BE2F-98B4-4A95-AAD2-6A9A923CB075}">
      <dgm:prSet/>
      <dgm:spPr/>
      <dgm:t>
        <a:bodyPr/>
        <a:lstStyle/>
        <a:p>
          <a:endParaRPr lang="en-US"/>
        </a:p>
      </dgm:t>
    </dgm:pt>
    <dgm:pt modelId="{23284889-8A89-41E4-9077-9215560D1312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Data Exploration and Visualization</a:t>
          </a:r>
        </a:p>
      </dgm:t>
    </dgm:pt>
    <dgm:pt modelId="{03E25643-5DA4-41F7-B568-D62CEA742D85}" type="parTrans" cxnId="{679D5B0E-3D06-4441-AB6F-80C8B810AAE1}">
      <dgm:prSet/>
      <dgm:spPr/>
      <dgm:t>
        <a:bodyPr/>
        <a:lstStyle/>
        <a:p>
          <a:endParaRPr lang="en-US"/>
        </a:p>
      </dgm:t>
    </dgm:pt>
    <dgm:pt modelId="{022227F6-1378-4AA3-B7C1-D07599622F1B}" type="sibTrans" cxnId="{679D5B0E-3D06-4441-AB6F-80C8B810AAE1}">
      <dgm:prSet/>
      <dgm:spPr/>
      <dgm:t>
        <a:bodyPr/>
        <a:lstStyle/>
        <a:p>
          <a:endParaRPr lang="en-US"/>
        </a:p>
      </dgm:t>
    </dgm:pt>
    <dgm:pt modelId="{3DE9B0F2-0C83-4015-9AE2-EA4091A595FA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9:45 AM – 10:15 AM</a:t>
          </a:r>
        </a:p>
      </dgm:t>
    </dgm:pt>
    <dgm:pt modelId="{AF8D5B8D-B0C6-474A-A49F-8AC721A63CD1}" type="parTrans" cxnId="{53A0CDE7-AC93-4876-9C67-86FE8427D3E6}">
      <dgm:prSet/>
      <dgm:spPr/>
      <dgm:t>
        <a:bodyPr/>
        <a:lstStyle/>
        <a:p>
          <a:endParaRPr lang="en-US"/>
        </a:p>
      </dgm:t>
    </dgm:pt>
    <dgm:pt modelId="{E0D1E76D-C3AF-46CC-BEBC-5424AB31C86C}" type="sibTrans" cxnId="{53A0CDE7-AC93-4876-9C67-86FE8427D3E6}">
      <dgm:prSet/>
      <dgm:spPr/>
      <dgm:t>
        <a:bodyPr/>
        <a:lstStyle/>
        <a:p>
          <a:endParaRPr lang="en-US"/>
        </a:p>
      </dgm:t>
    </dgm:pt>
    <dgm:pt modelId="{BA734453-10D6-43F4-AD46-A74FC3A2BE04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gm:t>
    </dgm:pt>
    <dgm:pt modelId="{F9D8C25A-79B5-4253-94DA-186DF4EBC72B}" type="parTrans" cxnId="{C1A36FF7-A40C-4FAC-8CCC-4F0A7E64FBB9}">
      <dgm:prSet/>
      <dgm:spPr/>
      <dgm:t>
        <a:bodyPr/>
        <a:lstStyle/>
        <a:p>
          <a:endParaRPr lang="en-US"/>
        </a:p>
      </dgm:t>
    </dgm:pt>
    <dgm:pt modelId="{884BAAB6-804E-418E-9BE5-6DAAE8FB872D}" type="sibTrans" cxnId="{C1A36FF7-A40C-4FAC-8CCC-4F0A7E64FBB9}">
      <dgm:prSet/>
      <dgm:spPr/>
      <dgm:t>
        <a:bodyPr/>
        <a:lstStyle/>
        <a:p>
          <a:endParaRPr lang="en-US"/>
        </a:p>
      </dgm:t>
    </dgm:pt>
    <dgm:pt modelId="{5EBF5186-3E3D-4BE6-8CB5-899CFF128621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10:15 AM – 11:45 AM</a:t>
          </a:r>
        </a:p>
      </dgm:t>
    </dgm:pt>
    <dgm:pt modelId="{FCE24156-CBA7-49D2-88EC-EEEA10890685}" type="parTrans" cxnId="{F4F5DF2D-C37A-416A-B7E6-BF0C64E92094}">
      <dgm:prSet/>
      <dgm:spPr/>
      <dgm:t>
        <a:bodyPr/>
        <a:lstStyle/>
        <a:p>
          <a:endParaRPr lang="en-US"/>
        </a:p>
      </dgm:t>
    </dgm:pt>
    <dgm:pt modelId="{91301245-C8A0-4380-A482-EA77C5B9FA5B}" type="sibTrans" cxnId="{F4F5DF2D-C37A-416A-B7E6-BF0C64E92094}">
      <dgm:prSet/>
      <dgm:spPr/>
      <dgm:t>
        <a:bodyPr/>
        <a:lstStyle/>
        <a:p>
          <a:endParaRPr lang="en-US"/>
        </a:p>
      </dgm:t>
    </dgm:pt>
    <dgm:pt modelId="{D90B2723-8980-4CEF-997A-51224D8A7416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Machine Learning</a:t>
          </a:r>
        </a:p>
      </dgm:t>
    </dgm:pt>
    <dgm:pt modelId="{5B1F1F67-5A91-4A24-BA92-000E94089851}" type="parTrans" cxnId="{1792899C-811C-4537-940D-762036CF76E1}">
      <dgm:prSet/>
      <dgm:spPr/>
      <dgm:t>
        <a:bodyPr/>
        <a:lstStyle/>
        <a:p>
          <a:endParaRPr lang="en-US"/>
        </a:p>
      </dgm:t>
    </dgm:pt>
    <dgm:pt modelId="{3B12443B-9033-4924-80F5-2C2C82751B4C}" type="sibTrans" cxnId="{1792899C-811C-4537-940D-762036CF76E1}">
      <dgm:prSet/>
      <dgm:spPr/>
      <dgm:t>
        <a:bodyPr/>
        <a:lstStyle/>
        <a:p>
          <a:endParaRPr lang="en-US"/>
        </a:p>
      </dgm:t>
    </dgm:pt>
    <dgm:pt modelId="{68867BE4-17EA-4575-BA02-91F51E3E5A16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11:45 AM – 1:15 PM</a:t>
          </a:r>
        </a:p>
      </dgm:t>
    </dgm:pt>
    <dgm:pt modelId="{816ADC3D-7EE5-4199-A110-656038EABC8E}" type="parTrans" cxnId="{78D3BC58-294F-467A-981C-BA40EAE8353D}">
      <dgm:prSet/>
      <dgm:spPr/>
      <dgm:t>
        <a:bodyPr/>
        <a:lstStyle/>
        <a:p>
          <a:endParaRPr lang="en-US"/>
        </a:p>
      </dgm:t>
    </dgm:pt>
    <dgm:pt modelId="{5C00DC9D-1276-4D9F-BFF3-851CA98D44D1}" type="sibTrans" cxnId="{78D3BC58-294F-467A-981C-BA40EAE8353D}">
      <dgm:prSet/>
      <dgm:spPr/>
      <dgm:t>
        <a:bodyPr/>
        <a:lstStyle/>
        <a:p>
          <a:endParaRPr lang="en-US"/>
        </a:p>
      </dgm:t>
    </dgm:pt>
    <dgm:pt modelId="{69B64ED0-3FEF-46D6-A443-143BDE94837C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Lunch Break</a:t>
          </a:r>
        </a:p>
      </dgm:t>
    </dgm:pt>
    <dgm:pt modelId="{F8B48AF6-D749-481A-AE44-4411A34ACB9B}" type="parTrans" cxnId="{F85C2669-D365-4B10-92F6-093144FB62C7}">
      <dgm:prSet/>
      <dgm:spPr/>
      <dgm:t>
        <a:bodyPr/>
        <a:lstStyle/>
        <a:p>
          <a:endParaRPr lang="en-US"/>
        </a:p>
      </dgm:t>
    </dgm:pt>
    <dgm:pt modelId="{7B315AF4-D44B-48B6-85A9-D9D193960068}" type="sibTrans" cxnId="{F85C2669-D365-4B10-92F6-093144FB62C7}">
      <dgm:prSet/>
      <dgm:spPr/>
      <dgm:t>
        <a:bodyPr/>
        <a:lstStyle/>
        <a:p>
          <a:endParaRPr lang="en-US"/>
        </a:p>
      </dgm:t>
    </dgm:pt>
    <dgm:pt modelId="{D2558B49-8ACC-41A3-A22D-02C6DBB9D7BE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1:15 PM – 2:45 PM</a:t>
          </a:r>
        </a:p>
      </dgm:t>
    </dgm:pt>
    <dgm:pt modelId="{7BB782A6-9ECC-48B7-9DB5-AE12AB688A5B}" type="parTrans" cxnId="{644A7892-DE37-4B8C-B255-8F57298BA6F1}">
      <dgm:prSet/>
      <dgm:spPr/>
      <dgm:t>
        <a:bodyPr/>
        <a:lstStyle/>
        <a:p>
          <a:endParaRPr lang="en-US"/>
        </a:p>
      </dgm:t>
    </dgm:pt>
    <dgm:pt modelId="{34B6F6C6-086C-46EC-BD5D-8D9978531336}" type="sibTrans" cxnId="{644A7892-DE37-4B8C-B255-8F57298BA6F1}">
      <dgm:prSet/>
      <dgm:spPr/>
      <dgm:t>
        <a:bodyPr/>
        <a:lstStyle/>
        <a:p>
          <a:endParaRPr lang="en-US"/>
        </a:p>
      </dgm:t>
    </dgm:pt>
    <dgm:pt modelId="{BAE9527D-8B0D-4EA6-B1F2-33D880A528C0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Unsupervised Learning</a:t>
          </a:r>
        </a:p>
      </dgm:t>
    </dgm:pt>
    <dgm:pt modelId="{D4739687-A783-4F74-B60B-68E0FC4A892C}" type="parTrans" cxnId="{943FDC7B-A1B8-4E14-B8CD-24BB8B460794}">
      <dgm:prSet/>
      <dgm:spPr/>
      <dgm:t>
        <a:bodyPr/>
        <a:lstStyle/>
        <a:p>
          <a:endParaRPr lang="en-US"/>
        </a:p>
      </dgm:t>
    </dgm:pt>
    <dgm:pt modelId="{15AF0AD3-4658-40AE-A8B0-8EE8D0ECEE02}" type="sibTrans" cxnId="{943FDC7B-A1B8-4E14-B8CD-24BB8B460794}">
      <dgm:prSet/>
      <dgm:spPr/>
      <dgm:t>
        <a:bodyPr/>
        <a:lstStyle/>
        <a:p>
          <a:endParaRPr lang="en-US"/>
        </a:p>
      </dgm:t>
    </dgm:pt>
    <dgm:pt modelId="{9FA9EEF8-2D23-4EDB-AE7E-F87BF2179D1D}">
      <dgm:prSet/>
      <dgm:spPr/>
      <dgm:t>
        <a:bodyPr/>
        <a:lstStyle/>
        <a:p>
          <a:pPr>
            <a:defRPr b="1"/>
          </a:pPr>
          <a:r>
            <a:rPr lang="en-US">
              <a:latin typeface="Baskerville" panose="02020502070401020303" pitchFamily="18" charset="0"/>
              <a:ea typeface="Baskerville" panose="02020502070401020303" pitchFamily="18" charset="0"/>
            </a:rPr>
            <a:t>2:45 PM – 3:15 PM</a:t>
          </a:r>
        </a:p>
      </dgm:t>
    </dgm:pt>
    <dgm:pt modelId="{ACA9E5BE-C470-40BB-8EC1-D923732E0775}" type="parTrans" cxnId="{4A7A0ADB-2B68-45D8-BA9F-33DFDE516C0F}">
      <dgm:prSet/>
      <dgm:spPr/>
      <dgm:t>
        <a:bodyPr/>
        <a:lstStyle/>
        <a:p>
          <a:endParaRPr lang="en-US"/>
        </a:p>
      </dgm:t>
    </dgm:pt>
    <dgm:pt modelId="{3F8C80E3-63C6-455A-9F59-38A073B6B186}" type="sibTrans" cxnId="{4A7A0ADB-2B68-45D8-BA9F-33DFDE516C0F}">
      <dgm:prSet/>
      <dgm:spPr/>
      <dgm:t>
        <a:bodyPr/>
        <a:lstStyle/>
        <a:p>
          <a:endParaRPr lang="en-US"/>
        </a:p>
      </dgm:t>
    </dgm:pt>
    <dgm:pt modelId="{3E119C94-E29C-4995-A06C-1CFCF7C6CBD2}">
      <dgm:prSet custT="1"/>
      <dgm:spPr/>
      <dgm:t>
        <a:bodyPr/>
        <a:lstStyle/>
        <a:p>
          <a:r>
            <a:rPr lang="en-US" sz="18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gm:t>
    </dgm:pt>
    <dgm:pt modelId="{DE264F62-1DE4-4E5A-9DD6-62D2AB29140B}" type="parTrans" cxnId="{61F3BFAE-9265-4C19-8631-B517BE742136}">
      <dgm:prSet/>
      <dgm:spPr/>
      <dgm:t>
        <a:bodyPr/>
        <a:lstStyle/>
        <a:p>
          <a:endParaRPr lang="en-US"/>
        </a:p>
      </dgm:t>
    </dgm:pt>
    <dgm:pt modelId="{CD00678D-F00A-435C-8A13-29D8789B809F}" type="sibTrans" cxnId="{61F3BFAE-9265-4C19-8631-B517BE742136}">
      <dgm:prSet/>
      <dgm:spPr/>
      <dgm:t>
        <a:bodyPr/>
        <a:lstStyle/>
        <a:p>
          <a:endParaRPr lang="en-US"/>
        </a:p>
      </dgm:t>
    </dgm:pt>
    <dgm:pt modelId="{1B77C636-4EA2-460E-9591-9011FFA32DD4}">
      <dgm:prSet/>
      <dgm:spPr/>
      <dgm:t>
        <a:bodyPr/>
        <a:lstStyle/>
        <a:p>
          <a:pPr>
            <a:defRPr b="1"/>
          </a:pPr>
          <a:r>
            <a:rPr lang="en-US" dirty="0">
              <a:latin typeface="Baskerville" panose="02020502070401020303" pitchFamily="18" charset="0"/>
              <a:ea typeface="Baskerville" panose="02020502070401020303" pitchFamily="18" charset="0"/>
            </a:rPr>
            <a:t>3:15 PM – 5:15 PM</a:t>
          </a:r>
        </a:p>
      </dgm:t>
    </dgm:pt>
    <dgm:pt modelId="{AB79BDC0-011B-4C65-8E88-243F8AE4F0BD}" type="parTrans" cxnId="{5A384034-AADB-4FFB-969C-F29F71DDC3D4}">
      <dgm:prSet/>
      <dgm:spPr/>
      <dgm:t>
        <a:bodyPr/>
        <a:lstStyle/>
        <a:p>
          <a:endParaRPr lang="en-US"/>
        </a:p>
      </dgm:t>
    </dgm:pt>
    <dgm:pt modelId="{DEA6A89B-5B4E-4F67-83E7-186CB0106AF6}" type="sibTrans" cxnId="{5A384034-AADB-4FFB-969C-F29F71DDC3D4}">
      <dgm:prSet/>
      <dgm:spPr/>
      <dgm:t>
        <a:bodyPr/>
        <a:lstStyle/>
        <a:p>
          <a:endParaRPr lang="en-US"/>
        </a:p>
      </dgm:t>
    </dgm:pt>
    <dgm:pt modelId="{A04C03BF-F7D3-410A-AA6A-A3AE41D63658}">
      <dgm:prSet custT="1"/>
      <dgm:spPr/>
      <dgm:t>
        <a:bodyPr/>
        <a:lstStyle/>
        <a:p>
          <a:r>
            <a:rPr lang="en-US" sz="16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Neural Networks and Convolutional Neural Networks</a:t>
          </a:r>
        </a:p>
      </dgm:t>
    </dgm:pt>
    <dgm:pt modelId="{63E5153E-42B8-4F17-9A91-EE7B6A977B57}" type="parTrans" cxnId="{B0ADF7E0-3E0E-4C76-A491-0920E10A62CF}">
      <dgm:prSet/>
      <dgm:spPr/>
      <dgm:t>
        <a:bodyPr/>
        <a:lstStyle/>
        <a:p>
          <a:endParaRPr lang="en-US"/>
        </a:p>
      </dgm:t>
    </dgm:pt>
    <dgm:pt modelId="{83C03AFB-DF6C-4669-A101-6FA72B301ADA}" type="sibTrans" cxnId="{B0ADF7E0-3E0E-4C76-A491-0920E10A62CF}">
      <dgm:prSet/>
      <dgm:spPr/>
      <dgm:t>
        <a:bodyPr/>
        <a:lstStyle/>
        <a:p>
          <a:endParaRPr lang="en-US"/>
        </a:p>
      </dgm:t>
    </dgm:pt>
    <dgm:pt modelId="{573FB088-1144-0F42-B637-A6DAEF9790EE}" type="pres">
      <dgm:prSet presAssocID="{C4494287-DF3B-4FEF-8086-3310F2CE18F7}" presName="root" presStyleCnt="0">
        <dgm:presLayoutVars>
          <dgm:chMax/>
          <dgm:chPref/>
          <dgm:animLvl val="lvl"/>
        </dgm:presLayoutVars>
      </dgm:prSet>
      <dgm:spPr/>
    </dgm:pt>
    <dgm:pt modelId="{42F2F7BF-AA5C-DB4B-A137-8FCEDB43DCCF}" type="pres">
      <dgm:prSet presAssocID="{C4494287-DF3B-4FEF-8086-3310F2CE18F7}" presName="divider" presStyleLbl="fgAcc1" presStyleIdx="0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DDCB9D4D-00AA-BD45-B6E3-01C5D59CDF77}" type="pres">
      <dgm:prSet presAssocID="{C4494287-DF3B-4FEF-8086-3310F2CE18F7}" presName="nodes" presStyleCnt="0">
        <dgm:presLayoutVars>
          <dgm:chMax/>
          <dgm:chPref/>
          <dgm:animLvl val="lvl"/>
        </dgm:presLayoutVars>
      </dgm:prSet>
      <dgm:spPr/>
    </dgm:pt>
    <dgm:pt modelId="{2D99DBA2-B9C8-1545-B93E-1CE0AB75E08B}" type="pres">
      <dgm:prSet presAssocID="{69D3AEE6-8984-4400-BDF9-650A26F589A1}" presName="composite" presStyleCnt="0"/>
      <dgm:spPr/>
    </dgm:pt>
    <dgm:pt modelId="{B8394C92-5976-D84B-9489-6AB503FD58B1}" type="pres">
      <dgm:prSet presAssocID="{69D3AEE6-8984-4400-BDF9-650A26F589A1}" presName="ConnectorPoint" presStyleLbl="ln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DE8791-2435-F848-8A8B-AAD8A39D692F}" type="pres">
      <dgm:prSet presAssocID="{69D3AEE6-8984-4400-BDF9-650A26F589A1}" presName="DropPinPlaceHolder" presStyleCnt="0"/>
      <dgm:spPr/>
    </dgm:pt>
    <dgm:pt modelId="{88BB87A5-B3F1-854E-A6A7-5BBB004BA7EC}" type="pres">
      <dgm:prSet presAssocID="{69D3AEE6-8984-4400-BDF9-650A26F589A1}" presName="DropPin" presStyleLbl="alignNode1" presStyleIdx="0" presStyleCnt="8"/>
      <dgm:spPr/>
    </dgm:pt>
    <dgm:pt modelId="{3524D572-DF69-404A-9D22-9DA76254805B}" type="pres">
      <dgm:prSet presAssocID="{69D3AEE6-8984-4400-BDF9-650A26F589A1}" presName="Ellipse" presStyleLbl="fgAcc1" presStyleIdx="1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B0BCEF0-097D-9943-AC79-0BCA555A2A6F}" type="pres">
      <dgm:prSet presAssocID="{69D3AEE6-8984-4400-BDF9-650A26F589A1}" presName="L2TextContainer" presStyleLbl="revTx" presStyleIdx="0" presStyleCnt="16">
        <dgm:presLayoutVars>
          <dgm:bulletEnabled val="1"/>
        </dgm:presLayoutVars>
      </dgm:prSet>
      <dgm:spPr/>
    </dgm:pt>
    <dgm:pt modelId="{4A8922C5-2852-7A48-857E-D132369A726E}" type="pres">
      <dgm:prSet presAssocID="{69D3AEE6-8984-4400-BDF9-650A26F589A1}" presName="L1TextContainer" presStyleLbl="revTx" presStyleIdx="1" presStyleCnt="16">
        <dgm:presLayoutVars>
          <dgm:chMax val="1"/>
          <dgm:chPref val="1"/>
          <dgm:bulletEnabled val="1"/>
        </dgm:presLayoutVars>
      </dgm:prSet>
      <dgm:spPr/>
    </dgm:pt>
    <dgm:pt modelId="{CF0498BE-451D-DC42-ABB1-4D932EACAF0E}" type="pres">
      <dgm:prSet presAssocID="{69D3AEE6-8984-4400-BDF9-650A26F589A1}" presName="ConnectLine" presStyleLbl="sibTrans1D1" presStyleIdx="0" presStyleCnt="8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4A080B5-A91B-8D4A-881E-86D1CDA2C63A}" type="pres">
      <dgm:prSet presAssocID="{69D3AEE6-8984-4400-BDF9-650A26F589A1}" presName="EmptyPlaceHolder" presStyleCnt="0"/>
      <dgm:spPr/>
    </dgm:pt>
    <dgm:pt modelId="{4ED67C76-97D5-C142-B417-5AE609D6DBD1}" type="pres">
      <dgm:prSet presAssocID="{93916CC9-70D9-453F-A6A5-B49B80F70151}" presName="spaceBetweenRectangles" presStyleCnt="0"/>
      <dgm:spPr/>
    </dgm:pt>
    <dgm:pt modelId="{86F79570-0B24-AD45-BB4E-E0A6660865AB}" type="pres">
      <dgm:prSet presAssocID="{F2D8C0AE-BAB6-4984-842A-EB09B2CC9BAE}" presName="composite" presStyleCnt="0"/>
      <dgm:spPr/>
    </dgm:pt>
    <dgm:pt modelId="{3E897A04-00B8-824A-8E6E-DE947B09DD0A}" type="pres">
      <dgm:prSet presAssocID="{F2D8C0AE-BAB6-4984-842A-EB09B2CC9BAE}" presName="ConnectorPoint" presStyleLbl="lnNode1" presStyleIdx="1" presStyleCnt="8"/>
      <dgm:spPr>
        <a:solidFill>
          <a:schemeClr val="accent2">
            <a:hueOff val="920516"/>
            <a:satOff val="-2642"/>
            <a:lumOff val="-42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B4989D-65BA-6C46-95B4-4825566F7C77}" type="pres">
      <dgm:prSet presAssocID="{F2D8C0AE-BAB6-4984-842A-EB09B2CC9BAE}" presName="DropPinPlaceHolder" presStyleCnt="0"/>
      <dgm:spPr/>
    </dgm:pt>
    <dgm:pt modelId="{02693AC4-6A1B-A74E-9006-D928DAEC288E}" type="pres">
      <dgm:prSet presAssocID="{F2D8C0AE-BAB6-4984-842A-EB09B2CC9BAE}" presName="DropPin" presStyleLbl="alignNode1" presStyleIdx="1" presStyleCnt="8"/>
      <dgm:spPr/>
    </dgm:pt>
    <dgm:pt modelId="{2530C50A-BD0B-6644-AB63-D7D422C40E7D}" type="pres">
      <dgm:prSet presAssocID="{F2D8C0AE-BAB6-4984-842A-EB09B2CC9BAE}" presName="Ellipse" presStyleLbl="fgAcc1" presStyleIdx="2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C90D57CD-0169-8E4E-9D72-DE38FFA0524D}" type="pres">
      <dgm:prSet presAssocID="{F2D8C0AE-BAB6-4984-842A-EB09B2CC9BAE}" presName="L2TextContainer" presStyleLbl="revTx" presStyleIdx="2" presStyleCnt="16">
        <dgm:presLayoutVars>
          <dgm:bulletEnabled val="1"/>
        </dgm:presLayoutVars>
      </dgm:prSet>
      <dgm:spPr/>
    </dgm:pt>
    <dgm:pt modelId="{23C9AC00-BC6B-F34A-8773-977CA646A1AB}" type="pres">
      <dgm:prSet presAssocID="{F2D8C0AE-BAB6-4984-842A-EB09B2CC9BAE}" presName="L1TextContainer" presStyleLbl="revTx" presStyleIdx="3" presStyleCnt="16">
        <dgm:presLayoutVars>
          <dgm:chMax val="1"/>
          <dgm:chPref val="1"/>
          <dgm:bulletEnabled val="1"/>
        </dgm:presLayoutVars>
      </dgm:prSet>
      <dgm:spPr/>
    </dgm:pt>
    <dgm:pt modelId="{549EBD42-266C-264F-9983-66AC91365C31}" type="pres">
      <dgm:prSet presAssocID="{F2D8C0AE-BAB6-4984-842A-EB09B2CC9BAE}" presName="ConnectLine" presStyleLbl="sibTrans1D1" presStyleIdx="1" presStyleCnt="8"/>
      <dgm:spPr>
        <a:noFill/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dash"/>
          <a:miter lim="800000"/>
        </a:ln>
        <a:effectLst/>
      </dgm:spPr>
    </dgm:pt>
    <dgm:pt modelId="{71D50202-F16B-DB44-90DE-EE8B3814C0DA}" type="pres">
      <dgm:prSet presAssocID="{F2D8C0AE-BAB6-4984-842A-EB09B2CC9BAE}" presName="EmptyPlaceHolder" presStyleCnt="0"/>
      <dgm:spPr/>
    </dgm:pt>
    <dgm:pt modelId="{E6AB496A-DB15-FE41-8F19-5A79F84007AF}" type="pres">
      <dgm:prSet presAssocID="{BEB20E40-2270-4337-B61F-29F9A7A1AB36}" presName="spaceBetweenRectangles" presStyleCnt="0"/>
      <dgm:spPr/>
    </dgm:pt>
    <dgm:pt modelId="{26051476-EEDB-3E49-AA41-3284903A0F28}" type="pres">
      <dgm:prSet presAssocID="{3DE9B0F2-0C83-4015-9AE2-EA4091A595FA}" presName="composite" presStyleCnt="0"/>
      <dgm:spPr/>
    </dgm:pt>
    <dgm:pt modelId="{6F4EE772-4962-D948-8CF4-649F164E13EB}" type="pres">
      <dgm:prSet presAssocID="{3DE9B0F2-0C83-4015-9AE2-EA4091A595FA}" presName="ConnectorPoint" presStyleLbl="lnNode1" presStyleIdx="2" presStyleCnt="8"/>
      <dgm:spPr>
        <a:solidFill>
          <a:schemeClr val="accent2">
            <a:hueOff val="1841032"/>
            <a:satOff val="-5284"/>
            <a:lumOff val="-84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BE387C8-5C63-274F-9EE4-54592B96D3A3}" type="pres">
      <dgm:prSet presAssocID="{3DE9B0F2-0C83-4015-9AE2-EA4091A595FA}" presName="DropPinPlaceHolder" presStyleCnt="0"/>
      <dgm:spPr/>
    </dgm:pt>
    <dgm:pt modelId="{E2AA75F7-61F9-E640-9965-8B90C6B1E00A}" type="pres">
      <dgm:prSet presAssocID="{3DE9B0F2-0C83-4015-9AE2-EA4091A595FA}" presName="DropPin" presStyleLbl="alignNode1" presStyleIdx="2" presStyleCnt="8"/>
      <dgm:spPr/>
    </dgm:pt>
    <dgm:pt modelId="{B24FDDD9-8123-8B42-835F-F013FE46702A}" type="pres">
      <dgm:prSet presAssocID="{3DE9B0F2-0C83-4015-9AE2-EA4091A595FA}" presName="Ellipse" presStyleLbl="fgAcc1" presStyleIdx="3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EE76DC4B-44B5-0A42-992B-36C7B86D7887}" type="pres">
      <dgm:prSet presAssocID="{3DE9B0F2-0C83-4015-9AE2-EA4091A595FA}" presName="L2TextContainer" presStyleLbl="revTx" presStyleIdx="4" presStyleCnt="16">
        <dgm:presLayoutVars>
          <dgm:bulletEnabled val="1"/>
        </dgm:presLayoutVars>
      </dgm:prSet>
      <dgm:spPr/>
    </dgm:pt>
    <dgm:pt modelId="{EE66E771-B96A-114B-9E28-BBF0C76CB687}" type="pres">
      <dgm:prSet presAssocID="{3DE9B0F2-0C83-4015-9AE2-EA4091A595FA}" presName="L1TextContainer" presStyleLbl="revTx" presStyleIdx="5" presStyleCnt="16">
        <dgm:presLayoutVars>
          <dgm:chMax val="1"/>
          <dgm:chPref val="1"/>
          <dgm:bulletEnabled val="1"/>
        </dgm:presLayoutVars>
      </dgm:prSet>
      <dgm:spPr/>
    </dgm:pt>
    <dgm:pt modelId="{8EB82E72-0587-694A-BD95-8AFBEA2BC72D}" type="pres">
      <dgm:prSet presAssocID="{3DE9B0F2-0C83-4015-9AE2-EA4091A595FA}" presName="ConnectLine" presStyleLbl="sibTrans1D1" presStyleIdx="2" presStyleCnt="8"/>
      <dgm:spPr>
        <a:noFill/>
        <a:ln w="1270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dash"/>
          <a:miter lim="800000"/>
        </a:ln>
        <a:effectLst/>
      </dgm:spPr>
    </dgm:pt>
    <dgm:pt modelId="{A61BEE07-5FCB-F74B-ABCB-E075BA258975}" type="pres">
      <dgm:prSet presAssocID="{3DE9B0F2-0C83-4015-9AE2-EA4091A595FA}" presName="EmptyPlaceHolder" presStyleCnt="0"/>
      <dgm:spPr/>
    </dgm:pt>
    <dgm:pt modelId="{D5E96C60-C3C6-3644-B958-77951DDE694D}" type="pres">
      <dgm:prSet presAssocID="{E0D1E76D-C3AF-46CC-BEBC-5424AB31C86C}" presName="spaceBetweenRectangles" presStyleCnt="0"/>
      <dgm:spPr/>
    </dgm:pt>
    <dgm:pt modelId="{66A6AB57-237A-704E-97BD-353C9152B32F}" type="pres">
      <dgm:prSet presAssocID="{5EBF5186-3E3D-4BE6-8CB5-899CFF128621}" presName="composite" presStyleCnt="0"/>
      <dgm:spPr/>
    </dgm:pt>
    <dgm:pt modelId="{52515042-7BD0-7143-9376-B4DD765CD726}" type="pres">
      <dgm:prSet presAssocID="{5EBF5186-3E3D-4BE6-8CB5-899CFF128621}" presName="ConnectorPoint" presStyleLbl="lnNode1" presStyleIdx="3" presStyleCnt="8"/>
      <dgm:spPr>
        <a:solidFill>
          <a:schemeClr val="accent2">
            <a:hueOff val="2761548"/>
            <a:satOff val="-7926"/>
            <a:lumOff val="-126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25330CD-1FC7-284B-8A55-EDD8ADB4D300}" type="pres">
      <dgm:prSet presAssocID="{5EBF5186-3E3D-4BE6-8CB5-899CFF128621}" presName="DropPinPlaceHolder" presStyleCnt="0"/>
      <dgm:spPr/>
    </dgm:pt>
    <dgm:pt modelId="{1C4DD7AA-2117-1447-9D0B-5EF77187CE82}" type="pres">
      <dgm:prSet presAssocID="{5EBF5186-3E3D-4BE6-8CB5-899CFF128621}" presName="DropPin" presStyleLbl="alignNode1" presStyleIdx="3" presStyleCnt="8"/>
      <dgm:spPr/>
    </dgm:pt>
    <dgm:pt modelId="{13BA9FC3-2763-864B-A662-ACDEFD3EC85E}" type="pres">
      <dgm:prSet presAssocID="{5EBF5186-3E3D-4BE6-8CB5-899CFF128621}" presName="Ellipse" presStyleLbl="fgAcc1" presStyleIdx="4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0F90885-CBF0-C942-A113-93733F83575F}" type="pres">
      <dgm:prSet presAssocID="{5EBF5186-3E3D-4BE6-8CB5-899CFF128621}" presName="L2TextContainer" presStyleLbl="revTx" presStyleIdx="6" presStyleCnt="16">
        <dgm:presLayoutVars>
          <dgm:bulletEnabled val="1"/>
        </dgm:presLayoutVars>
      </dgm:prSet>
      <dgm:spPr/>
    </dgm:pt>
    <dgm:pt modelId="{8F5D82A2-4AB9-7F48-9810-3BCC65CFAB02}" type="pres">
      <dgm:prSet presAssocID="{5EBF5186-3E3D-4BE6-8CB5-899CFF128621}" presName="L1TextContainer" presStyleLbl="revTx" presStyleIdx="7" presStyleCnt="16">
        <dgm:presLayoutVars>
          <dgm:chMax val="1"/>
          <dgm:chPref val="1"/>
          <dgm:bulletEnabled val="1"/>
        </dgm:presLayoutVars>
      </dgm:prSet>
      <dgm:spPr/>
    </dgm:pt>
    <dgm:pt modelId="{087B8AA2-9394-A44B-86C1-00BECDB6F5EF}" type="pres">
      <dgm:prSet presAssocID="{5EBF5186-3E3D-4BE6-8CB5-899CFF128621}" presName="ConnectLine" presStyleLbl="sibTrans1D1" presStyleIdx="3" presStyleCnt="8"/>
      <dgm:spPr>
        <a:noFill/>
        <a:ln w="1270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dash"/>
          <a:miter lim="800000"/>
        </a:ln>
        <a:effectLst/>
      </dgm:spPr>
    </dgm:pt>
    <dgm:pt modelId="{4A1ABFF0-D9ED-2349-B05C-3F7CE79CFC67}" type="pres">
      <dgm:prSet presAssocID="{5EBF5186-3E3D-4BE6-8CB5-899CFF128621}" presName="EmptyPlaceHolder" presStyleCnt="0"/>
      <dgm:spPr/>
    </dgm:pt>
    <dgm:pt modelId="{F1D13A4C-3FD0-5346-A137-EC3BA3B1A133}" type="pres">
      <dgm:prSet presAssocID="{91301245-C8A0-4380-A482-EA77C5B9FA5B}" presName="spaceBetweenRectangles" presStyleCnt="0"/>
      <dgm:spPr/>
    </dgm:pt>
    <dgm:pt modelId="{19F69349-E7B1-7C4A-ACA5-E1B360274AD6}" type="pres">
      <dgm:prSet presAssocID="{68867BE4-17EA-4575-BA02-91F51E3E5A16}" presName="composite" presStyleCnt="0"/>
      <dgm:spPr/>
    </dgm:pt>
    <dgm:pt modelId="{1AFF75B9-A678-8F45-BD87-E413CB3415A9}" type="pres">
      <dgm:prSet presAssocID="{68867BE4-17EA-4575-BA02-91F51E3E5A16}" presName="ConnectorPoint" presStyleLbl="lnNode1" presStyleIdx="4" presStyleCnt="8"/>
      <dgm:spPr>
        <a:solidFill>
          <a:schemeClr val="accent2">
            <a:hueOff val="3682064"/>
            <a:satOff val="-10567"/>
            <a:lumOff val="-169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6A960DC-4DE6-CE49-AC71-619CA93AB0BA}" type="pres">
      <dgm:prSet presAssocID="{68867BE4-17EA-4575-BA02-91F51E3E5A16}" presName="DropPinPlaceHolder" presStyleCnt="0"/>
      <dgm:spPr/>
    </dgm:pt>
    <dgm:pt modelId="{AC4BB872-338D-214F-950C-E98204728AB8}" type="pres">
      <dgm:prSet presAssocID="{68867BE4-17EA-4575-BA02-91F51E3E5A16}" presName="DropPin" presStyleLbl="alignNode1" presStyleIdx="4" presStyleCnt="8"/>
      <dgm:spPr/>
    </dgm:pt>
    <dgm:pt modelId="{DF78EBD1-1ED1-0046-813B-0898158725EF}" type="pres">
      <dgm:prSet presAssocID="{68867BE4-17EA-4575-BA02-91F51E3E5A16}" presName="Ellipse" presStyleLbl="fgAcc1" presStyleIdx="5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4110C830-F350-B947-9CC7-E18CBD8EECF4}" type="pres">
      <dgm:prSet presAssocID="{68867BE4-17EA-4575-BA02-91F51E3E5A16}" presName="L2TextContainer" presStyleLbl="revTx" presStyleIdx="8" presStyleCnt="16">
        <dgm:presLayoutVars>
          <dgm:bulletEnabled val="1"/>
        </dgm:presLayoutVars>
      </dgm:prSet>
      <dgm:spPr/>
    </dgm:pt>
    <dgm:pt modelId="{9BA209BB-54BA-F846-BDD7-D0078748CFC7}" type="pres">
      <dgm:prSet presAssocID="{68867BE4-17EA-4575-BA02-91F51E3E5A16}" presName="L1TextContainer" presStyleLbl="revTx" presStyleIdx="9" presStyleCnt="16">
        <dgm:presLayoutVars>
          <dgm:chMax val="1"/>
          <dgm:chPref val="1"/>
          <dgm:bulletEnabled val="1"/>
        </dgm:presLayoutVars>
      </dgm:prSet>
      <dgm:spPr/>
    </dgm:pt>
    <dgm:pt modelId="{EE582C30-798E-C048-8C2E-2CD039858A0E}" type="pres">
      <dgm:prSet presAssocID="{68867BE4-17EA-4575-BA02-91F51E3E5A16}" presName="ConnectLine" presStyleLbl="sibTrans1D1" presStyleIdx="4" presStyleCnt="8"/>
      <dgm:spPr>
        <a:noFill/>
        <a:ln w="1270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dash"/>
          <a:miter lim="800000"/>
        </a:ln>
        <a:effectLst/>
      </dgm:spPr>
    </dgm:pt>
    <dgm:pt modelId="{2952CA8E-4060-2C49-9603-0928C580A5D8}" type="pres">
      <dgm:prSet presAssocID="{68867BE4-17EA-4575-BA02-91F51E3E5A16}" presName="EmptyPlaceHolder" presStyleCnt="0"/>
      <dgm:spPr/>
    </dgm:pt>
    <dgm:pt modelId="{CED18FA3-E591-364D-9C08-09BEB2B4360D}" type="pres">
      <dgm:prSet presAssocID="{5C00DC9D-1276-4D9F-BFF3-851CA98D44D1}" presName="spaceBetweenRectangles" presStyleCnt="0"/>
      <dgm:spPr/>
    </dgm:pt>
    <dgm:pt modelId="{C1A2FB81-6AB0-F746-9B16-1388FAB444D5}" type="pres">
      <dgm:prSet presAssocID="{D2558B49-8ACC-41A3-A22D-02C6DBB9D7BE}" presName="composite" presStyleCnt="0"/>
      <dgm:spPr/>
    </dgm:pt>
    <dgm:pt modelId="{11C66804-4E6E-2A47-933D-E948E857A18D}" type="pres">
      <dgm:prSet presAssocID="{D2558B49-8ACC-41A3-A22D-02C6DBB9D7BE}" presName="ConnectorPoint" presStyleLbl="lnNode1" presStyleIdx="5" presStyleCnt="8"/>
      <dgm:spPr>
        <a:solidFill>
          <a:schemeClr val="accent2">
            <a:hueOff val="4602580"/>
            <a:satOff val="-13209"/>
            <a:lumOff val="-2114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FCC136F-2D48-DC49-8B74-25303F40EDA6}" type="pres">
      <dgm:prSet presAssocID="{D2558B49-8ACC-41A3-A22D-02C6DBB9D7BE}" presName="DropPinPlaceHolder" presStyleCnt="0"/>
      <dgm:spPr/>
    </dgm:pt>
    <dgm:pt modelId="{FF0C2EA4-7FB5-DC44-BE5C-6891C829FAC9}" type="pres">
      <dgm:prSet presAssocID="{D2558B49-8ACC-41A3-A22D-02C6DBB9D7BE}" presName="DropPin" presStyleLbl="alignNode1" presStyleIdx="5" presStyleCnt="8"/>
      <dgm:spPr/>
    </dgm:pt>
    <dgm:pt modelId="{4FBA6828-1533-224A-BDF7-6984DB605296}" type="pres">
      <dgm:prSet presAssocID="{D2558B49-8ACC-41A3-A22D-02C6DBB9D7BE}" presName="Ellipse" presStyleLbl="fgAcc1" presStyleIdx="6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57FF73EC-EB93-AA4C-ACDA-F3E8EEBC836E}" type="pres">
      <dgm:prSet presAssocID="{D2558B49-8ACC-41A3-A22D-02C6DBB9D7BE}" presName="L2TextContainer" presStyleLbl="revTx" presStyleIdx="10" presStyleCnt="16">
        <dgm:presLayoutVars>
          <dgm:bulletEnabled val="1"/>
        </dgm:presLayoutVars>
      </dgm:prSet>
      <dgm:spPr/>
    </dgm:pt>
    <dgm:pt modelId="{65B56CD1-5F81-084D-95ED-37F78A8B5689}" type="pres">
      <dgm:prSet presAssocID="{D2558B49-8ACC-41A3-A22D-02C6DBB9D7BE}" presName="L1TextContainer" presStyleLbl="revTx" presStyleIdx="11" presStyleCnt="16">
        <dgm:presLayoutVars>
          <dgm:chMax val="1"/>
          <dgm:chPref val="1"/>
          <dgm:bulletEnabled val="1"/>
        </dgm:presLayoutVars>
      </dgm:prSet>
      <dgm:spPr/>
    </dgm:pt>
    <dgm:pt modelId="{E2C46F47-3436-094B-ABE9-02803C7E30B6}" type="pres">
      <dgm:prSet presAssocID="{D2558B49-8ACC-41A3-A22D-02C6DBB9D7BE}" presName="ConnectLine" presStyleLbl="sibTrans1D1" presStyleIdx="5" presStyleCnt="8"/>
      <dgm:spPr>
        <a:noFill/>
        <a:ln w="1270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dash"/>
          <a:miter lim="800000"/>
        </a:ln>
        <a:effectLst/>
      </dgm:spPr>
    </dgm:pt>
    <dgm:pt modelId="{B5A18356-B833-EE42-A4EF-AED03F449AD5}" type="pres">
      <dgm:prSet presAssocID="{D2558B49-8ACC-41A3-A22D-02C6DBB9D7BE}" presName="EmptyPlaceHolder" presStyleCnt="0"/>
      <dgm:spPr/>
    </dgm:pt>
    <dgm:pt modelId="{2880C212-FEEC-A54B-91DB-E61A075C0865}" type="pres">
      <dgm:prSet presAssocID="{34B6F6C6-086C-46EC-BD5D-8D9978531336}" presName="spaceBetweenRectangles" presStyleCnt="0"/>
      <dgm:spPr/>
    </dgm:pt>
    <dgm:pt modelId="{49138491-3758-4642-AE40-87ABEC83820F}" type="pres">
      <dgm:prSet presAssocID="{9FA9EEF8-2D23-4EDB-AE7E-F87BF2179D1D}" presName="composite" presStyleCnt="0"/>
      <dgm:spPr/>
    </dgm:pt>
    <dgm:pt modelId="{7747C008-D389-7041-8CD6-A09B6A7C0F41}" type="pres">
      <dgm:prSet presAssocID="{9FA9EEF8-2D23-4EDB-AE7E-F87BF2179D1D}" presName="ConnectorPoint" presStyleLbl="lnNode1" presStyleIdx="6" presStyleCnt="8"/>
      <dgm:spPr>
        <a:solidFill>
          <a:schemeClr val="accent2">
            <a:hueOff val="5523096"/>
            <a:satOff val="-15851"/>
            <a:lumOff val="-2537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2EBC9DF-4FB3-5C40-9109-A1601027343E}" type="pres">
      <dgm:prSet presAssocID="{9FA9EEF8-2D23-4EDB-AE7E-F87BF2179D1D}" presName="DropPinPlaceHolder" presStyleCnt="0"/>
      <dgm:spPr/>
    </dgm:pt>
    <dgm:pt modelId="{8A5A8EAE-D6A9-E44A-86E9-0AC8031951C8}" type="pres">
      <dgm:prSet presAssocID="{9FA9EEF8-2D23-4EDB-AE7E-F87BF2179D1D}" presName="DropPin" presStyleLbl="alignNode1" presStyleIdx="6" presStyleCnt="8"/>
      <dgm:spPr/>
    </dgm:pt>
    <dgm:pt modelId="{99E23556-910F-B446-B6F9-8AFF1AF976B7}" type="pres">
      <dgm:prSet presAssocID="{9FA9EEF8-2D23-4EDB-AE7E-F87BF2179D1D}" presName="Ellipse" presStyleLbl="fgAcc1" presStyleIdx="7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BA447988-0BE5-C74E-B1A5-7FB7791E15CB}" type="pres">
      <dgm:prSet presAssocID="{9FA9EEF8-2D23-4EDB-AE7E-F87BF2179D1D}" presName="L2TextContainer" presStyleLbl="revTx" presStyleIdx="12" presStyleCnt="16">
        <dgm:presLayoutVars>
          <dgm:bulletEnabled val="1"/>
        </dgm:presLayoutVars>
      </dgm:prSet>
      <dgm:spPr/>
    </dgm:pt>
    <dgm:pt modelId="{B4D79907-1923-0C4E-AF8B-46563AD46BC8}" type="pres">
      <dgm:prSet presAssocID="{9FA9EEF8-2D23-4EDB-AE7E-F87BF2179D1D}" presName="L1TextContainer" presStyleLbl="revTx" presStyleIdx="13" presStyleCnt="16">
        <dgm:presLayoutVars>
          <dgm:chMax val="1"/>
          <dgm:chPref val="1"/>
          <dgm:bulletEnabled val="1"/>
        </dgm:presLayoutVars>
      </dgm:prSet>
      <dgm:spPr/>
    </dgm:pt>
    <dgm:pt modelId="{C0524A3B-C5F0-B84A-A99F-7072A9B8B78A}" type="pres">
      <dgm:prSet presAssocID="{9FA9EEF8-2D23-4EDB-AE7E-F87BF2179D1D}" presName="ConnectLine" presStyleLbl="sibTrans1D1" presStyleIdx="6" presStyleCnt="8"/>
      <dgm:spPr>
        <a:noFill/>
        <a:ln w="1270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dash"/>
          <a:miter lim="800000"/>
        </a:ln>
        <a:effectLst/>
      </dgm:spPr>
    </dgm:pt>
    <dgm:pt modelId="{A1B06908-21CF-D644-9D56-D27505C2BC67}" type="pres">
      <dgm:prSet presAssocID="{9FA9EEF8-2D23-4EDB-AE7E-F87BF2179D1D}" presName="EmptyPlaceHolder" presStyleCnt="0"/>
      <dgm:spPr/>
    </dgm:pt>
    <dgm:pt modelId="{FD323200-3957-DD4C-89DD-0AFCEBB14FD8}" type="pres">
      <dgm:prSet presAssocID="{3F8C80E3-63C6-455A-9F59-38A073B6B186}" presName="spaceBetweenRectangles" presStyleCnt="0"/>
      <dgm:spPr/>
    </dgm:pt>
    <dgm:pt modelId="{5CA9B4FA-CF99-8149-BC56-620F50A975D6}" type="pres">
      <dgm:prSet presAssocID="{1B77C636-4EA2-460E-9591-9011FFA32DD4}" presName="composite" presStyleCnt="0"/>
      <dgm:spPr/>
    </dgm:pt>
    <dgm:pt modelId="{39CF2E47-30EA-6B4E-9211-437B775FE63D}" type="pres">
      <dgm:prSet presAssocID="{1B77C636-4EA2-460E-9591-9011FFA32DD4}" presName="ConnectorPoint" presStyleLbl="lnNode1" presStyleIdx="7" presStyleCnt="8"/>
      <dgm:spPr>
        <a:solidFill>
          <a:schemeClr val="accent2">
            <a:hueOff val="6443612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8224712-FEFD-3C4F-8293-91BC95054695}" type="pres">
      <dgm:prSet presAssocID="{1B77C636-4EA2-460E-9591-9011FFA32DD4}" presName="DropPinPlaceHolder" presStyleCnt="0"/>
      <dgm:spPr/>
    </dgm:pt>
    <dgm:pt modelId="{2049C6E7-DA82-7F47-9758-C48668301F2A}" type="pres">
      <dgm:prSet presAssocID="{1B77C636-4EA2-460E-9591-9011FFA32DD4}" presName="DropPin" presStyleLbl="alignNode1" presStyleIdx="7" presStyleCnt="8"/>
      <dgm:spPr/>
    </dgm:pt>
    <dgm:pt modelId="{746EE512-9F3D-6441-83E9-75AD68A09244}" type="pres">
      <dgm:prSet presAssocID="{1B77C636-4EA2-460E-9591-9011FFA32DD4}" presName="Ellipse" presStyleLbl="fgAcc1" presStyleIdx="8" presStyleCnt="9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65BA604B-F8EF-6248-B232-91CEB58D89E0}" type="pres">
      <dgm:prSet presAssocID="{1B77C636-4EA2-460E-9591-9011FFA32DD4}" presName="L2TextContainer" presStyleLbl="revTx" presStyleIdx="14" presStyleCnt="16">
        <dgm:presLayoutVars>
          <dgm:bulletEnabled val="1"/>
        </dgm:presLayoutVars>
      </dgm:prSet>
      <dgm:spPr/>
    </dgm:pt>
    <dgm:pt modelId="{37A7C1DA-36F1-D14A-A3ED-F69C2FD195DF}" type="pres">
      <dgm:prSet presAssocID="{1B77C636-4EA2-460E-9591-9011FFA32DD4}" presName="L1TextContainer" presStyleLbl="revTx" presStyleIdx="15" presStyleCnt="16">
        <dgm:presLayoutVars>
          <dgm:chMax val="1"/>
          <dgm:chPref val="1"/>
          <dgm:bulletEnabled val="1"/>
        </dgm:presLayoutVars>
      </dgm:prSet>
      <dgm:spPr/>
    </dgm:pt>
    <dgm:pt modelId="{344EB7CD-60DE-7A4C-A8D4-D6E2B0E965D9}" type="pres">
      <dgm:prSet presAssocID="{1B77C636-4EA2-460E-9591-9011FFA32DD4}" presName="ConnectLine" presStyleLbl="sibTrans1D1" presStyleIdx="7" presStyleCnt="8"/>
      <dgm:spPr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gm:spPr>
    </dgm:pt>
    <dgm:pt modelId="{0D86499F-A538-6941-8944-528FDCF9BE9C}" type="pres">
      <dgm:prSet presAssocID="{1B77C636-4EA2-460E-9591-9011FFA32DD4}" presName="EmptyPlaceHolder" presStyleCnt="0"/>
      <dgm:spPr/>
    </dgm:pt>
  </dgm:ptLst>
  <dgm:cxnLst>
    <dgm:cxn modelId="{C96E2C07-9832-7849-852A-7D53A47AFD6D}" type="presOf" srcId="{D2558B49-8ACC-41A3-A22D-02C6DBB9D7BE}" destId="{65B56CD1-5F81-084D-95ED-37F78A8B5689}" srcOrd="0" destOrd="0" presId="urn:microsoft.com/office/officeart/2017/3/layout/DropPinTimeline"/>
    <dgm:cxn modelId="{679D5B0E-3D06-4441-AB6F-80C8B810AAE1}" srcId="{F2D8C0AE-BAB6-4984-842A-EB09B2CC9BAE}" destId="{23284889-8A89-41E4-9077-9215560D1312}" srcOrd="0" destOrd="0" parTransId="{03E25643-5DA4-41F7-B568-D62CEA742D85}" sibTransId="{022227F6-1378-4AA3-B7C1-D07599622F1B}"/>
    <dgm:cxn modelId="{F4F5DF2D-C37A-416A-B7E6-BF0C64E92094}" srcId="{C4494287-DF3B-4FEF-8086-3310F2CE18F7}" destId="{5EBF5186-3E3D-4BE6-8CB5-899CFF128621}" srcOrd="3" destOrd="0" parTransId="{FCE24156-CBA7-49D2-88EC-EEEA10890685}" sibTransId="{91301245-C8A0-4380-A482-EA77C5B9FA5B}"/>
    <dgm:cxn modelId="{3BA3BE2F-98B4-4A95-AAD2-6A9A923CB075}" srcId="{C4494287-DF3B-4FEF-8086-3310F2CE18F7}" destId="{F2D8C0AE-BAB6-4984-842A-EB09B2CC9BAE}" srcOrd="1" destOrd="0" parTransId="{FC5E4D34-93C8-4DDD-900B-AD9363F59986}" sibTransId="{BEB20E40-2270-4337-B61F-29F9A7A1AB36}"/>
    <dgm:cxn modelId="{FC478231-3449-7447-A0A5-562090A84165}" type="presOf" srcId="{BAE9527D-8B0D-4EA6-B1F2-33D880A528C0}" destId="{57FF73EC-EB93-AA4C-ACDA-F3E8EEBC836E}" srcOrd="0" destOrd="0" presId="urn:microsoft.com/office/officeart/2017/3/layout/DropPinTimeline"/>
    <dgm:cxn modelId="{5A384034-AADB-4FFB-969C-F29F71DDC3D4}" srcId="{C4494287-DF3B-4FEF-8086-3310F2CE18F7}" destId="{1B77C636-4EA2-460E-9591-9011FFA32DD4}" srcOrd="7" destOrd="0" parTransId="{AB79BDC0-011B-4C65-8E88-243F8AE4F0BD}" sibTransId="{DEA6A89B-5B4E-4F67-83E7-186CB0106AF6}"/>
    <dgm:cxn modelId="{98CDE439-246B-4B01-8D1C-53B02E5286D7}" srcId="{69D3AEE6-8984-4400-BDF9-650A26F589A1}" destId="{46DFE2FA-011E-4C0B-8901-8445B41EBFEA}" srcOrd="0" destOrd="0" parTransId="{BA804266-7D1D-47F1-83F1-8D98E9571E7E}" sibTransId="{EB943EF0-845F-4106-91E3-770FBBA10DE2}"/>
    <dgm:cxn modelId="{2EA84E49-FF43-634B-9CDB-7DF2EC4065B4}" type="presOf" srcId="{69D3AEE6-8984-4400-BDF9-650A26F589A1}" destId="{4A8922C5-2852-7A48-857E-D132369A726E}" srcOrd="0" destOrd="0" presId="urn:microsoft.com/office/officeart/2017/3/layout/DropPinTimeline"/>
    <dgm:cxn modelId="{11222855-70C7-C548-8801-B7EE904B4688}" type="presOf" srcId="{A04C03BF-F7D3-410A-AA6A-A3AE41D63658}" destId="{65BA604B-F8EF-6248-B232-91CEB58D89E0}" srcOrd="0" destOrd="0" presId="urn:microsoft.com/office/officeart/2017/3/layout/DropPinTimeline"/>
    <dgm:cxn modelId="{9F0F1F57-3F49-5841-9514-5774F3E6363D}" type="presOf" srcId="{BA734453-10D6-43F4-AD46-A74FC3A2BE04}" destId="{EE76DC4B-44B5-0A42-992B-36C7B86D7887}" srcOrd="0" destOrd="0" presId="urn:microsoft.com/office/officeart/2017/3/layout/DropPinTimeline"/>
    <dgm:cxn modelId="{78D3BC58-294F-467A-981C-BA40EAE8353D}" srcId="{C4494287-DF3B-4FEF-8086-3310F2CE18F7}" destId="{68867BE4-17EA-4575-BA02-91F51E3E5A16}" srcOrd="4" destOrd="0" parTransId="{816ADC3D-7EE5-4199-A110-656038EABC8E}" sibTransId="{5C00DC9D-1276-4D9F-BFF3-851CA98D44D1}"/>
    <dgm:cxn modelId="{20972B65-17D3-8440-BEE3-D1FAD5899354}" type="presOf" srcId="{1B77C636-4EA2-460E-9591-9011FFA32DD4}" destId="{37A7C1DA-36F1-D14A-A3ED-F69C2FD195DF}" srcOrd="0" destOrd="0" presId="urn:microsoft.com/office/officeart/2017/3/layout/DropPinTimeline"/>
    <dgm:cxn modelId="{68B1A366-D830-0149-ADEF-8060E36F83B7}" type="presOf" srcId="{3E119C94-E29C-4995-A06C-1CFCF7C6CBD2}" destId="{BA447988-0BE5-C74E-B1A5-7FB7791E15CB}" srcOrd="0" destOrd="0" presId="urn:microsoft.com/office/officeart/2017/3/layout/DropPinTimeline"/>
    <dgm:cxn modelId="{F85C2669-D365-4B10-92F6-093144FB62C7}" srcId="{68867BE4-17EA-4575-BA02-91F51E3E5A16}" destId="{69B64ED0-3FEF-46D6-A443-143BDE94837C}" srcOrd="0" destOrd="0" parTransId="{F8B48AF6-D749-481A-AE44-4411A34ACB9B}" sibTransId="{7B315AF4-D44B-48B6-85A9-D9D193960068}"/>
    <dgm:cxn modelId="{77493C77-5302-B245-89AA-CDF52BB69E5C}" type="presOf" srcId="{F2D8C0AE-BAB6-4984-842A-EB09B2CC9BAE}" destId="{23C9AC00-BC6B-F34A-8773-977CA646A1AB}" srcOrd="0" destOrd="0" presId="urn:microsoft.com/office/officeart/2017/3/layout/DropPinTimeline"/>
    <dgm:cxn modelId="{943FDC7B-A1B8-4E14-B8CD-24BB8B460794}" srcId="{D2558B49-8ACC-41A3-A22D-02C6DBB9D7BE}" destId="{BAE9527D-8B0D-4EA6-B1F2-33D880A528C0}" srcOrd="0" destOrd="0" parTransId="{D4739687-A783-4F74-B60B-68E0FC4A892C}" sibTransId="{15AF0AD3-4658-40AE-A8B0-8EE8D0ECEE02}"/>
    <dgm:cxn modelId="{61AFA77E-47E6-8745-B736-9D6D06C71CF8}" type="presOf" srcId="{23284889-8A89-41E4-9077-9215560D1312}" destId="{C90D57CD-0169-8E4E-9D72-DE38FFA0524D}" srcOrd="0" destOrd="0" presId="urn:microsoft.com/office/officeart/2017/3/layout/DropPinTimeline"/>
    <dgm:cxn modelId="{909D1281-AF3E-4940-82DA-E70AB13429FA}" type="presOf" srcId="{C4494287-DF3B-4FEF-8086-3310F2CE18F7}" destId="{573FB088-1144-0F42-B637-A6DAEF9790EE}" srcOrd="0" destOrd="0" presId="urn:microsoft.com/office/officeart/2017/3/layout/DropPinTimeline"/>
    <dgm:cxn modelId="{644A7892-DE37-4B8C-B255-8F57298BA6F1}" srcId="{C4494287-DF3B-4FEF-8086-3310F2CE18F7}" destId="{D2558B49-8ACC-41A3-A22D-02C6DBB9D7BE}" srcOrd="5" destOrd="0" parTransId="{7BB782A6-9ECC-48B7-9DB5-AE12AB688A5B}" sibTransId="{34B6F6C6-086C-46EC-BD5D-8D9978531336}"/>
    <dgm:cxn modelId="{FF8D5E9A-34C6-E142-BE0E-27D302F519F7}" type="presOf" srcId="{46DFE2FA-011E-4C0B-8901-8445B41EBFEA}" destId="{7B0BCEF0-097D-9943-AC79-0BCA555A2A6F}" srcOrd="0" destOrd="0" presId="urn:microsoft.com/office/officeart/2017/3/layout/DropPinTimeline"/>
    <dgm:cxn modelId="{1792899C-811C-4537-940D-762036CF76E1}" srcId="{5EBF5186-3E3D-4BE6-8CB5-899CFF128621}" destId="{D90B2723-8980-4CEF-997A-51224D8A7416}" srcOrd="0" destOrd="0" parTransId="{5B1F1F67-5A91-4A24-BA92-000E94089851}" sibTransId="{3B12443B-9033-4924-80F5-2C2C82751B4C}"/>
    <dgm:cxn modelId="{067632A1-A1D8-6D42-B505-CBD33B9C6D7D}" type="presOf" srcId="{9FA9EEF8-2D23-4EDB-AE7E-F87BF2179D1D}" destId="{B4D79907-1923-0C4E-AF8B-46563AD46BC8}" srcOrd="0" destOrd="0" presId="urn:microsoft.com/office/officeart/2017/3/layout/DropPinTimeline"/>
    <dgm:cxn modelId="{1C3080AB-BFB1-0F42-81DD-3D5B9BA8E139}" type="presOf" srcId="{3DE9B0F2-0C83-4015-9AE2-EA4091A595FA}" destId="{EE66E771-B96A-114B-9E28-BBF0C76CB687}" srcOrd="0" destOrd="0" presId="urn:microsoft.com/office/officeart/2017/3/layout/DropPinTimeline"/>
    <dgm:cxn modelId="{61F3BFAE-9265-4C19-8631-B517BE742136}" srcId="{9FA9EEF8-2D23-4EDB-AE7E-F87BF2179D1D}" destId="{3E119C94-E29C-4995-A06C-1CFCF7C6CBD2}" srcOrd="0" destOrd="0" parTransId="{DE264F62-1DE4-4E5A-9DD6-62D2AB29140B}" sibTransId="{CD00678D-F00A-435C-8A13-29D8789B809F}"/>
    <dgm:cxn modelId="{B451C7B7-61ED-6E4E-A0FB-474CFF6ACAD4}" type="presOf" srcId="{69B64ED0-3FEF-46D6-A443-143BDE94837C}" destId="{4110C830-F350-B947-9CC7-E18CBD8EECF4}" srcOrd="0" destOrd="0" presId="urn:microsoft.com/office/officeart/2017/3/layout/DropPinTimeline"/>
    <dgm:cxn modelId="{4A7A0ADB-2B68-45D8-BA9F-33DFDE516C0F}" srcId="{C4494287-DF3B-4FEF-8086-3310F2CE18F7}" destId="{9FA9EEF8-2D23-4EDB-AE7E-F87BF2179D1D}" srcOrd="6" destOrd="0" parTransId="{ACA9E5BE-C470-40BB-8EC1-D923732E0775}" sibTransId="{3F8C80E3-63C6-455A-9F59-38A073B6B186}"/>
    <dgm:cxn modelId="{B0ADF7E0-3E0E-4C76-A491-0920E10A62CF}" srcId="{1B77C636-4EA2-460E-9591-9011FFA32DD4}" destId="{A04C03BF-F7D3-410A-AA6A-A3AE41D63658}" srcOrd="0" destOrd="0" parTransId="{63E5153E-42B8-4F17-9A91-EE7B6A977B57}" sibTransId="{83C03AFB-DF6C-4669-A101-6FA72B301ADA}"/>
    <dgm:cxn modelId="{1A332AE3-85DA-4AD5-A672-A9BE44C2890E}" srcId="{C4494287-DF3B-4FEF-8086-3310F2CE18F7}" destId="{69D3AEE6-8984-4400-BDF9-650A26F589A1}" srcOrd="0" destOrd="0" parTransId="{993358EE-D582-484A-A399-D66F696B6354}" sibTransId="{93916CC9-70D9-453F-A6A5-B49B80F70151}"/>
    <dgm:cxn modelId="{53A0CDE7-AC93-4876-9C67-86FE8427D3E6}" srcId="{C4494287-DF3B-4FEF-8086-3310F2CE18F7}" destId="{3DE9B0F2-0C83-4015-9AE2-EA4091A595FA}" srcOrd="2" destOrd="0" parTransId="{AF8D5B8D-B0C6-474A-A49F-8AC721A63CD1}" sibTransId="{E0D1E76D-C3AF-46CC-BEBC-5424AB31C86C}"/>
    <dgm:cxn modelId="{9739BEF6-FE8D-1D4B-B10E-096065F92DA2}" type="presOf" srcId="{5EBF5186-3E3D-4BE6-8CB5-899CFF128621}" destId="{8F5D82A2-4AB9-7F48-9810-3BCC65CFAB02}" srcOrd="0" destOrd="0" presId="urn:microsoft.com/office/officeart/2017/3/layout/DropPinTimeline"/>
    <dgm:cxn modelId="{C1A36FF7-A40C-4FAC-8CCC-4F0A7E64FBB9}" srcId="{3DE9B0F2-0C83-4015-9AE2-EA4091A595FA}" destId="{BA734453-10D6-43F4-AD46-A74FC3A2BE04}" srcOrd="0" destOrd="0" parTransId="{F9D8C25A-79B5-4253-94DA-186DF4EBC72B}" sibTransId="{884BAAB6-804E-418E-9BE5-6DAAE8FB872D}"/>
    <dgm:cxn modelId="{466011FB-A358-6E4E-8BDB-AF0CFFF4693C}" type="presOf" srcId="{D90B2723-8980-4CEF-997A-51224D8A7416}" destId="{50F90885-CBF0-C942-A113-93733F83575F}" srcOrd="0" destOrd="0" presId="urn:microsoft.com/office/officeart/2017/3/layout/DropPinTimeline"/>
    <dgm:cxn modelId="{09BF60FE-A3F3-ED4B-BB4A-EFF9229E241D}" type="presOf" srcId="{68867BE4-17EA-4575-BA02-91F51E3E5A16}" destId="{9BA209BB-54BA-F846-BDD7-D0078748CFC7}" srcOrd="0" destOrd="0" presId="urn:microsoft.com/office/officeart/2017/3/layout/DropPinTimeline"/>
    <dgm:cxn modelId="{A61F14EB-CDD7-8F4B-8917-F57FDE31BDD4}" type="presParOf" srcId="{573FB088-1144-0F42-B637-A6DAEF9790EE}" destId="{42F2F7BF-AA5C-DB4B-A137-8FCEDB43DCCF}" srcOrd="0" destOrd="0" presId="urn:microsoft.com/office/officeart/2017/3/layout/DropPinTimeline"/>
    <dgm:cxn modelId="{5CF3FF91-F101-5747-B592-6E45E564A1C7}" type="presParOf" srcId="{573FB088-1144-0F42-B637-A6DAEF9790EE}" destId="{DDCB9D4D-00AA-BD45-B6E3-01C5D59CDF77}" srcOrd="1" destOrd="0" presId="urn:microsoft.com/office/officeart/2017/3/layout/DropPinTimeline"/>
    <dgm:cxn modelId="{30CEEFD1-F7B9-0A47-8A11-FBED18662A89}" type="presParOf" srcId="{DDCB9D4D-00AA-BD45-B6E3-01C5D59CDF77}" destId="{2D99DBA2-B9C8-1545-B93E-1CE0AB75E08B}" srcOrd="0" destOrd="0" presId="urn:microsoft.com/office/officeart/2017/3/layout/DropPinTimeline"/>
    <dgm:cxn modelId="{161A4945-68B3-5F46-B4DB-F42C9EB16A36}" type="presParOf" srcId="{2D99DBA2-B9C8-1545-B93E-1CE0AB75E08B}" destId="{B8394C92-5976-D84B-9489-6AB503FD58B1}" srcOrd="0" destOrd="0" presId="urn:microsoft.com/office/officeart/2017/3/layout/DropPinTimeline"/>
    <dgm:cxn modelId="{A0382695-A983-2946-B881-6EF9B8D1AEC8}" type="presParOf" srcId="{2D99DBA2-B9C8-1545-B93E-1CE0AB75E08B}" destId="{93DE8791-2435-F848-8A8B-AAD8A39D692F}" srcOrd="1" destOrd="0" presId="urn:microsoft.com/office/officeart/2017/3/layout/DropPinTimeline"/>
    <dgm:cxn modelId="{66F14A7A-28D6-984A-9D04-19481B0AE87B}" type="presParOf" srcId="{93DE8791-2435-F848-8A8B-AAD8A39D692F}" destId="{88BB87A5-B3F1-854E-A6A7-5BBB004BA7EC}" srcOrd="0" destOrd="0" presId="urn:microsoft.com/office/officeart/2017/3/layout/DropPinTimeline"/>
    <dgm:cxn modelId="{400DFB33-23C0-3646-9575-1A79FF021622}" type="presParOf" srcId="{93DE8791-2435-F848-8A8B-AAD8A39D692F}" destId="{3524D572-DF69-404A-9D22-9DA76254805B}" srcOrd="1" destOrd="0" presId="urn:microsoft.com/office/officeart/2017/3/layout/DropPinTimeline"/>
    <dgm:cxn modelId="{7DD2B708-AD4D-0A4B-AABE-2A674133CA4F}" type="presParOf" srcId="{2D99DBA2-B9C8-1545-B93E-1CE0AB75E08B}" destId="{7B0BCEF0-097D-9943-AC79-0BCA555A2A6F}" srcOrd="2" destOrd="0" presId="urn:microsoft.com/office/officeart/2017/3/layout/DropPinTimeline"/>
    <dgm:cxn modelId="{7A1971E2-1159-1C4E-A497-9E24C9EC2D23}" type="presParOf" srcId="{2D99DBA2-B9C8-1545-B93E-1CE0AB75E08B}" destId="{4A8922C5-2852-7A48-857E-D132369A726E}" srcOrd="3" destOrd="0" presId="urn:microsoft.com/office/officeart/2017/3/layout/DropPinTimeline"/>
    <dgm:cxn modelId="{39FC3D25-2805-7745-9901-CCBB16042FB9}" type="presParOf" srcId="{2D99DBA2-B9C8-1545-B93E-1CE0AB75E08B}" destId="{CF0498BE-451D-DC42-ABB1-4D932EACAF0E}" srcOrd="4" destOrd="0" presId="urn:microsoft.com/office/officeart/2017/3/layout/DropPinTimeline"/>
    <dgm:cxn modelId="{91665DE7-17E7-8241-9DDF-8B0B30DBFDDB}" type="presParOf" srcId="{2D99DBA2-B9C8-1545-B93E-1CE0AB75E08B}" destId="{84A080B5-A91B-8D4A-881E-86D1CDA2C63A}" srcOrd="5" destOrd="0" presId="urn:microsoft.com/office/officeart/2017/3/layout/DropPinTimeline"/>
    <dgm:cxn modelId="{77BCF652-ACC4-9A4B-BFDD-A940C01D5CD6}" type="presParOf" srcId="{DDCB9D4D-00AA-BD45-B6E3-01C5D59CDF77}" destId="{4ED67C76-97D5-C142-B417-5AE609D6DBD1}" srcOrd="1" destOrd="0" presId="urn:microsoft.com/office/officeart/2017/3/layout/DropPinTimeline"/>
    <dgm:cxn modelId="{1173DFEA-93C8-1F49-A4E8-2466159D916B}" type="presParOf" srcId="{DDCB9D4D-00AA-BD45-B6E3-01C5D59CDF77}" destId="{86F79570-0B24-AD45-BB4E-E0A6660865AB}" srcOrd="2" destOrd="0" presId="urn:microsoft.com/office/officeart/2017/3/layout/DropPinTimeline"/>
    <dgm:cxn modelId="{B1865040-4862-9740-A383-9B46B74C1386}" type="presParOf" srcId="{86F79570-0B24-AD45-BB4E-E0A6660865AB}" destId="{3E897A04-00B8-824A-8E6E-DE947B09DD0A}" srcOrd="0" destOrd="0" presId="urn:microsoft.com/office/officeart/2017/3/layout/DropPinTimeline"/>
    <dgm:cxn modelId="{01CC1A9E-74E9-CF46-90B5-8747E89EFC79}" type="presParOf" srcId="{86F79570-0B24-AD45-BB4E-E0A6660865AB}" destId="{6AB4989D-65BA-6C46-95B4-4825566F7C77}" srcOrd="1" destOrd="0" presId="urn:microsoft.com/office/officeart/2017/3/layout/DropPinTimeline"/>
    <dgm:cxn modelId="{CCFD1210-0A8D-764D-A528-4FE6C92EE60C}" type="presParOf" srcId="{6AB4989D-65BA-6C46-95B4-4825566F7C77}" destId="{02693AC4-6A1B-A74E-9006-D928DAEC288E}" srcOrd="0" destOrd="0" presId="urn:microsoft.com/office/officeart/2017/3/layout/DropPinTimeline"/>
    <dgm:cxn modelId="{804D15DE-8F6A-0547-B648-C9BD13A96522}" type="presParOf" srcId="{6AB4989D-65BA-6C46-95B4-4825566F7C77}" destId="{2530C50A-BD0B-6644-AB63-D7D422C40E7D}" srcOrd="1" destOrd="0" presId="urn:microsoft.com/office/officeart/2017/3/layout/DropPinTimeline"/>
    <dgm:cxn modelId="{78520DDB-8CCF-3B41-9350-77BDC7304A69}" type="presParOf" srcId="{86F79570-0B24-AD45-BB4E-E0A6660865AB}" destId="{C90D57CD-0169-8E4E-9D72-DE38FFA0524D}" srcOrd="2" destOrd="0" presId="urn:microsoft.com/office/officeart/2017/3/layout/DropPinTimeline"/>
    <dgm:cxn modelId="{0B0E22C0-45AD-AB4D-A080-D3B1D9AFB607}" type="presParOf" srcId="{86F79570-0B24-AD45-BB4E-E0A6660865AB}" destId="{23C9AC00-BC6B-F34A-8773-977CA646A1AB}" srcOrd="3" destOrd="0" presId="urn:microsoft.com/office/officeart/2017/3/layout/DropPinTimeline"/>
    <dgm:cxn modelId="{DA4BF51B-1C8D-9246-B67E-655FBAB6EF8A}" type="presParOf" srcId="{86F79570-0B24-AD45-BB4E-E0A6660865AB}" destId="{549EBD42-266C-264F-9983-66AC91365C31}" srcOrd="4" destOrd="0" presId="urn:microsoft.com/office/officeart/2017/3/layout/DropPinTimeline"/>
    <dgm:cxn modelId="{E527CED7-44A1-CB49-B885-BEA9440B7875}" type="presParOf" srcId="{86F79570-0B24-AD45-BB4E-E0A6660865AB}" destId="{71D50202-F16B-DB44-90DE-EE8B3814C0DA}" srcOrd="5" destOrd="0" presId="urn:microsoft.com/office/officeart/2017/3/layout/DropPinTimeline"/>
    <dgm:cxn modelId="{85E0EE76-53CB-F94E-8A46-92758800D902}" type="presParOf" srcId="{DDCB9D4D-00AA-BD45-B6E3-01C5D59CDF77}" destId="{E6AB496A-DB15-FE41-8F19-5A79F84007AF}" srcOrd="3" destOrd="0" presId="urn:microsoft.com/office/officeart/2017/3/layout/DropPinTimeline"/>
    <dgm:cxn modelId="{5EDF66D3-012C-BD4D-94FA-6F51D5C3A1F1}" type="presParOf" srcId="{DDCB9D4D-00AA-BD45-B6E3-01C5D59CDF77}" destId="{26051476-EEDB-3E49-AA41-3284903A0F28}" srcOrd="4" destOrd="0" presId="urn:microsoft.com/office/officeart/2017/3/layout/DropPinTimeline"/>
    <dgm:cxn modelId="{EA34C1F0-AA16-3640-B3B2-9C5F31DA216C}" type="presParOf" srcId="{26051476-EEDB-3E49-AA41-3284903A0F28}" destId="{6F4EE772-4962-D948-8CF4-649F164E13EB}" srcOrd="0" destOrd="0" presId="urn:microsoft.com/office/officeart/2017/3/layout/DropPinTimeline"/>
    <dgm:cxn modelId="{5B5D6089-6B70-8743-A7C0-3A1FC3778999}" type="presParOf" srcId="{26051476-EEDB-3E49-AA41-3284903A0F28}" destId="{8BE387C8-5C63-274F-9EE4-54592B96D3A3}" srcOrd="1" destOrd="0" presId="urn:microsoft.com/office/officeart/2017/3/layout/DropPinTimeline"/>
    <dgm:cxn modelId="{632C33C8-A683-E846-95BE-2414604F6980}" type="presParOf" srcId="{8BE387C8-5C63-274F-9EE4-54592B96D3A3}" destId="{E2AA75F7-61F9-E640-9965-8B90C6B1E00A}" srcOrd="0" destOrd="0" presId="urn:microsoft.com/office/officeart/2017/3/layout/DropPinTimeline"/>
    <dgm:cxn modelId="{C40624BA-842F-E44F-A61C-0D3A8EEBA470}" type="presParOf" srcId="{8BE387C8-5C63-274F-9EE4-54592B96D3A3}" destId="{B24FDDD9-8123-8B42-835F-F013FE46702A}" srcOrd="1" destOrd="0" presId="urn:microsoft.com/office/officeart/2017/3/layout/DropPinTimeline"/>
    <dgm:cxn modelId="{A18796CC-5A05-4E45-94C0-24292BB2A53B}" type="presParOf" srcId="{26051476-EEDB-3E49-AA41-3284903A0F28}" destId="{EE76DC4B-44B5-0A42-992B-36C7B86D7887}" srcOrd="2" destOrd="0" presId="urn:microsoft.com/office/officeart/2017/3/layout/DropPinTimeline"/>
    <dgm:cxn modelId="{AB23C5A9-F850-7D43-B1B3-F284822F236D}" type="presParOf" srcId="{26051476-EEDB-3E49-AA41-3284903A0F28}" destId="{EE66E771-B96A-114B-9E28-BBF0C76CB687}" srcOrd="3" destOrd="0" presId="urn:microsoft.com/office/officeart/2017/3/layout/DropPinTimeline"/>
    <dgm:cxn modelId="{B6F12605-BF6D-C149-9600-ABF002F06CA9}" type="presParOf" srcId="{26051476-EEDB-3E49-AA41-3284903A0F28}" destId="{8EB82E72-0587-694A-BD95-8AFBEA2BC72D}" srcOrd="4" destOrd="0" presId="urn:microsoft.com/office/officeart/2017/3/layout/DropPinTimeline"/>
    <dgm:cxn modelId="{67885D32-258A-484D-B43E-8AD4F4F6D835}" type="presParOf" srcId="{26051476-EEDB-3E49-AA41-3284903A0F28}" destId="{A61BEE07-5FCB-F74B-ABCB-E075BA258975}" srcOrd="5" destOrd="0" presId="urn:microsoft.com/office/officeart/2017/3/layout/DropPinTimeline"/>
    <dgm:cxn modelId="{9ADE563C-C438-704A-8DFA-2953E8DA5E02}" type="presParOf" srcId="{DDCB9D4D-00AA-BD45-B6E3-01C5D59CDF77}" destId="{D5E96C60-C3C6-3644-B958-77951DDE694D}" srcOrd="5" destOrd="0" presId="urn:microsoft.com/office/officeart/2017/3/layout/DropPinTimeline"/>
    <dgm:cxn modelId="{27526030-43D2-9D4F-8CCF-13C43A2EB4D1}" type="presParOf" srcId="{DDCB9D4D-00AA-BD45-B6E3-01C5D59CDF77}" destId="{66A6AB57-237A-704E-97BD-353C9152B32F}" srcOrd="6" destOrd="0" presId="urn:microsoft.com/office/officeart/2017/3/layout/DropPinTimeline"/>
    <dgm:cxn modelId="{1BE8E2DE-6DF9-5D4F-96E0-6D95DCAC49C1}" type="presParOf" srcId="{66A6AB57-237A-704E-97BD-353C9152B32F}" destId="{52515042-7BD0-7143-9376-B4DD765CD726}" srcOrd="0" destOrd="0" presId="urn:microsoft.com/office/officeart/2017/3/layout/DropPinTimeline"/>
    <dgm:cxn modelId="{564D9F87-C298-7140-9DBD-C4514EDE7F4F}" type="presParOf" srcId="{66A6AB57-237A-704E-97BD-353C9152B32F}" destId="{B25330CD-1FC7-284B-8A55-EDD8ADB4D300}" srcOrd="1" destOrd="0" presId="urn:microsoft.com/office/officeart/2017/3/layout/DropPinTimeline"/>
    <dgm:cxn modelId="{3A322E8C-5E4C-7448-9F86-9ED25606800A}" type="presParOf" srcId="{B25330CD-1FC7-284B-8A55-EDD8ADB4D300}" destId="{1C4DD7AA-2117-1447-9D0B-5EF77187CE82}" srcOrd="0" destOrd="0" presId="urn:microsoft.com/office/officeart/2017/3/layout/DropPinTimeline"/>
    <dgm:cxn modelId="{B354FAFE-4613-0447-A053-ADFE9417BE6D}" type="presParOf" srcId="{B25330CD-1FC7-284B-8A55-EDD8ADB4D300}" destId="{13BA9FC3-2763-864B-A662-ACDEFD3EC85E}" srcOrd="1" destOrd="0" presId="urn:microsoft.com/office/officeart/2017/3/layout/DropPinTimeline"/>
    <dgm:cxn modelId="{61DA86F5-9230-CC4F-8BA2-5B28A576F16A}" type="presParOf" srcId="{66A6AB57-237A-704E-97BD-353C9152B32F}" destId="{50F90885-CBF0-C942-A113-93733F83575F}" srcOrd="2" destOrd="0" presId="urn:microsoft.com/office/officeart/2017/3/layout/DropPinTimeline"/>
    <dgm:cxn modelId="{04BBE6C4-03BA-4C43-8FE6-AFDC2B1EE0D7}" type="presParOf" srcId="{66A6AB57-237A-704E-97BD-353C9152B32F}" destId="{8F5D82A2-4AB9-7F48-9810-3BCC65CFAB02}" srcOrd="3" destOrd="0" presId="urn:microsoft.com/office/officeart/2017/3/layout/DropPinTimeline"/>
    <dgm:cxn modelId="{25D2BA31-1A8A-CE42-9F99-33FBC40D5746}" type="presParOf" srcId="{66A6AB57-237A-704E-97BD-353C9152B32F}" destId="{087B8AA2-9394-A44B-86C1-00BECDB6F5EF}" srcOrd="4" destOrd="0" presId="urn:microsoft.com/office/officeart/2017/3/layout/DropPinTimeline"/>
    <dgm:cxn modelId="{C26311E5-8EFD-7A4D-8BE5-EA3F0AEB3304}" type="presParOf" srcId="{66A6AB57-237A-704E-97BD-353C9152B32F}" destId="{4A1ABFF0-D9ED-2349-B05C-3F7CE79CFC67}" srcOrd="5" destOrd="0" presId="urn:microsoft.com/office/officeart/2017/3/layout/DropPinTimeline"/>
    <dgm:cxn modelId="{61261127-A1B7-EB46-B458-322E9F822BA3}" type="presParOf" srcId="{DDCB9D4D-00AA-BD45-B6E3-01C5D59CDF77}" destId="{F1D13A4C-3FD0-5346-A137-EC3BA3B1A133}" srcOrd="7" destOrd="0" presId="urn:microsoft.com/office/officeart/2017/3/layout/DropPinTimeline"/>
    <dgm:cxn modelId="{583B0BEE-9485-FD46-BECB-2619D789FE97}" type="presParOf" srcId="{DDCB9D4D-00AA-BD45-B6E3-01C5D59CDF77}" destId="{19F69349-E7B1-7C4A-ACA5-E1B360274AD6}" srcOrd="8" destOrd="0" presId="urn:microsoft.com/office/officeart/2017/3/layout/DropPinTimeline"/>
    <dgm:cxn modelId="{0281950C-8BD0-F84A-9BC4-D54D622894A5}" type="presParOf" srcId="{19F69349-E7B1-7C4A-ACA5-E1B360274AD6}" destId="{1AFF75B9-A678-8F45-BD87-E413CB3415A9}" srcOrd="0" destOrd="0" presId="urn:microsoft.com/office/officeart/2017/3/layout/DropPinTimeline"/>
    <dgm:cxn modelId="{8A3C29DB-07C2-B741-BF57-A0A4565D4B19}" type="presParOf" srcId="{19F69349-E7B1-7C4A-ACA5-E1B360274AD6}" destId="{76A960DC-4DE6-CE49-AC71-619CA93AB0BA}" srcOrd="1" destOrd="0" presId="urn:microsoft.com/office/officeart/2017/3/layout/DropPinTimeline"/>
    <dgm:cxn modelId="{2A86A7A3-D22B-214F-849E-D6386DEE4A0F}" type="presParOf" srcId="{76A960DC-4DE6-CE49-AC71-619CA93AB0BA}" destId="{AC4BB872-338D-214F-950C-E98204728AB8}" srcOrd="0" destOrd="0" presId="urn:microsoft.com/office/officeart/2017/3/layout/DropPinTimeline"/>
    <dgm:cxn modelId="{B428E244-5D99-364F-86A6-D48C9A855989}" type="presParOf" srcId="{76A960DC-4DE6-CE49-AC71-619CA93AB0BA}" destId="{DF78EBD1-1ED1-0046-813B-0898158725EF}" srcOrd="1" destOrd="0" presId="urn:microsoft.com/office/officeart/2017/3/layout/DropPinTimeline"/>
    <dgm:cxn modelId="{C04FBB91-5ED4-8E4A-89C4-FCD77C5FF444}" type="presParOf" srcId="{19F69349-E7B1-7C4A-ACA5-E1B360274AD6}" destId="{4110C830-F350-B947-9CC7-E18CBD8EECF4}" srcOrd="2" destOrd="0" presId="urn:microsoft.com/office/officeart/2017/3/layout/DropPinTimeline"/>
    <dgm:cxn modelId="{B3191997-460D-EB47-9ADA-B893F84407DE}" type="presParOf" srcId="{19F69349-E7B1-7C4A-ACA5-E1B360274AD6}" destId="{9BA209BB-54BA-F846-BDD7-D0078748CFC7}" srcOrd="3" destOrd="0" presId="urn:microsoft.com/office/officeart/2017/3/layout/DropPinTimeline"/>
    <dgm:cxn modelId="{02FFFC3C-2BB3-C64D-A3AD-08912FDAEC9A}" type="presParOf" srcId="{19F69349-E7B1-7C4A-ACA5-E1B360274AD6}" destId="{EE582C30-798E-C048-8C2E-2CD039858A0E}" srcOrd="4" destOrd="0" presId="urn:microsoft.com/office/officeart/2017/3/layout/DropPinTimeline"/>
    <dgm:cxn modelId="{FB25E01D-6DE4-A34A-AE28-1E18801F0176}" type="presParOf" srcId="{19F69349-E7B1-7C4A-ACA5-E1B360274AD6}" destId="{2952CA8E-4060-2C49-9603-0928C580A5D8}" srcOrd="5" destOrd="0" presId="urn:microsoft.com/office/officeart/2017/3/layout/DropPinTimeline"/>
    <dgm:cxn modelId="{381F08CA-7F14-6847-A4F8-FDF74D7A472E}" type="presParOf" srcId="{DDCB9D4D-00AA-BD45-B6E3-01C5D59CDF77}" destId="{CED18FA3-E591-364D-9C08-09BEB2B4360D}" srcOrd="9" destOrd="0" presId="urn:microsoft.com/office/officeart/2017/3/layout/DropPinTimeline"/>
    <dgm:cxn modelId="{60C16D87-7BA3-E846-B084-C88F9DD54869}" type="presParOf" srcId="{DDCB9D4D-00AA-BD45-B6E3-01C5D59CDF77}" destId="{C1A2FB81-6AB0-F746-9B16-1388FAB444D5}" srcOrd="10" destOrd="0" presId="urn:microsoft.com/office/officeart/2017/3/layout/DropPinTimeline"/>
    <dgm:cxn modelId="{5DC8266D-EA50-7640-95BB-D69432C2B4C0}" type="presParOf" srcId="{C1A2FB81-6AB0-F746-9B16-1388FAB444D5}" destId="{11C66804-4E6E-2A47-933D-E948E857A18D}" srcOrd="0" destOrd="0" presId="urn:microsoft.com/office/officeart/2017/3/layout/DropPinTimeline"/>
    <dgm:cxn modelId="{3779C36D-0CA2-084C-B11B-86BCB2B79688}" type="presParOf" srcId="{C1A2FB81-6AB0-F746-9B16-1388FAB444D5}" destId="{BFCC136F-2D48-DC49-8B74-25303F40EDA6}" srcOrd="1" destOrd="0" presId="urn:microsoft.com/office/officeart/2017/3/layout/DropPinTimeline"/>
    <dgm:cxn modelId="{5FF56A36-8617-D84D-A145-1E762D6FE0BF}" type="presParOf" srcId="{BFCC136F-2D48-DC49-8B74-25303F40EDA6}" destId="{FF0C2EA4-7FB5-DC44-BE5C-6891C829FAC9}" srcOrd="0" destOrd="0" presId="urn:microsoft.com/office/officeart/2017/3/layout/DropPinTimeline"/>
    <dgm:cxn modelId="{9C504ABF-8729-B340-AAC5-14CB5C22996D}" type="presParOf" srcId="{BFCC136F-2D48-DC49-8B74-25303F40EDA6}" destId="{4FBA6828-1533-224A-BDF7-6984DB605296}" srcOrd="1" destOrd="0" presId="urn:microsoft.com/office/officeart/2017/3/layout/DropPinTimeline"/>
    <dgm:cxn modelId="{3F4A4779-F02B-8D47-9A93-1C24D6D78771}" type="presParOf" srcId="{C1A2FB81-6AB0-F746-9B16-1388FAB444D5}" destId="{57FF73EC-EB93-AA4C-ACDA-F3E8EEBC836E}" srcOrd="2" destOrd="0" presId="urn:microsoft.com/office/officeart/2017/3/layout/DropPinTimeline"/>
    <dgm:cxn modelId="{8CC2767D-2F0E-424A-A824-12A1F1A93ECE}" type="presParOf" srcId="{C1A2FB81-6AB0-F746-9B16-1388FAB444D5}" destId="{65B56CD1-5F81-084D-95ED-37F78A8B5689}" srcOrd="3" destOrd="0" presId="urn:microsoft.com/office/officeart/2017/3/layout/DropPinTimeline"/>
    <dgm:cxn modelId="{5E8BB242-0AFD-E749-A2B7-DD52FF4C68BF}" type="presParOf" srcId="{C1A2FB81-6AB0-F746-9B16-1388FAB444D5}" destId="{E2C46F47-3436-094B-ABE9-02803C7E30B6}" srcOrd="4" destOrd="0" presId="urn:microsoft.com/office/officeart/2017/3/layout/DropPinTimeline"/>
    <dgm:cxn modelId="{D08F897F-58CA-D04A-8B0C-B22CD2820B59}" type="presParOf" srcId="{C1A2FB81-6AB0-F746-9B16-1388FAB444D5}" destId="{B5A18356-B833-EE42-A4EF-AED03F449AD5}" srcOrd="5" destOrd="0" presId="urn:microsoft.com/office/officeart/2017/3/layout/DropPinTimeline"/>
    <dgm:cxn modelId="{E641F374-6012-154A-9AF7-7525D69F8D96}" type="presParOf" srcId="{DDCB9D4D-00AA-BD45-B6E3-01C5D59CDF77}" destId="{2880C212-FEEC-A54B-91DB-E61A075C0865}" srcOrd="11" destOrd="0" presId="urn:microsoft.com/office/officeart/2017/3/layout/DropPinTimeline"/>
    <dgm:cxn modelId="{30181BCB-CDC6-3347-9C14-508338FE371E}" type="presParOf" srcId="{DDCB9D4D-00AA-BD45-B6E3-01C5D59CDF77}" destId="{49138491-3758-4642-AE40-87ABEC83820F}" srcOrd="12" destOrd="0" presId="urn:microsoft.com/office/officeart/2017/3/layout/DropPinTimeline"/>
    <dgm:cxn modelId="{15BA77E5-EC36-E249-8A4E-3869CE82ACBF}" type="presParOf" srcId="{49138491-3758-4642-AE40-87ABEC83820F}" destId="{7747C008-D389-7041-8CD6-A09B6A7C0F41}" srcOrd="0" destOrd="0" presId="urn:microsoft.com/office/officeart/2017/3/layout/DropPinTimeline"/>
    <dgm:cxn modelId="{203BD518-74CB-CE48-A12B-C78E94707059}" type="presParOf" srcId="{49138491-3758-4642-AE40-87ABEC83820F}" destId="{52EBC9DF-4FB3-5C40-9109-A1601027343E}" srcOrd="1" destOrd="0" presId="urn:microsoft.com/office/officeart/2017/3/layout/DropPinTimeline"/>
    <dgm:cxn modelId="{C9B1DD6D-0AB8-DB47-BA3B-BE0F9DD53CBB}" type="presParOf" srcId="{52EBC9DF-4FB3-5C40-9109-A1601027343E}" destId="{8A5A8EAE-D6A9-E44A-86E9-0AC8031951C8}" srcOrd="0" destOrd="0" presId="urn:microsoft.com/office/officeart/2017/3/layout/DropPinTimeline"/>
    <dgm:cxn modelId="{F97B6F77-913E-9F47-8D8A-E5058B4152A3}" type="presParOf" srcId="{52EBC9DF-4FB3-5C40-9109-A1601027343E}" destId="{99E23556-910F-B446-B6F9-8AFF1AF976B7}" srcOrd="1" destOrd="0" presId="urn:microsoft.com/office/officeart/2017/3/layout/DropPinTimeline"/>
    <dgm:cxn modelId="{78DE8E40-3ED7-4747-9604-FA9322B4789A}" type="presParOf" srcId="{49138491-3758-4642-AE40-87ABEC83820F}" destId="{BA447988-0BE5-C74E-B1A5-7FB7791E15CB}" srcOrd="2" destOrd="0" presId="urn:microsoft.com/office/officeart/2017/3/layout/DropPinTimeline"/>
    <dgm:cxn modelId="{BCCA122A-41FE-264E-8EF8-7E6788CA2486}" type="presParOf" srcId="{49138491-3758-4642-AE40-87ABEC83820F}" destId="{B4D79907-1923-0C4E-AF8B-46563AD46BC8}" srcOrd="3" destOrd="0" presId="urn:microsoft.com/office/officeart/2017/3/layout/DropPinTimeline"/>
    <dgm:cxn modelId="{408D7ED0-EA02-2A48-A435-CD88E00DCC84}" type="presParOf" srcId="{49138491-3758-4642-AE40-87ABEC83820F}" destId="{C0524A3B-C5F0-B84A-A99F-7072A9B8B78A}" srcOrd="4" destOrd="0" presId="urn:microsoft.com/office/officeart/2017/3/layout/DropPinTimeline"/>
    <dgm:cxn modelId="{A04E1DD4-C79E-044B-A5F2-880A9D1B4141}" type="presParOf" srcId="{49138491-3758-4642-AE40-87ABEC83820F}" destId="{A1B06908-21CF-D644-9D56-D27505C2BC67}" srcOrd="5" destOrd="0" presId="urn:microsoft.com/office/officeart/2017/3/layout/DropPinTimeline"/>
    <dgm:cxn modelId="{0F0BF6E0-8E9B-F246-9647-B2C010AD849E}" type="presParOf" srcId="{DDCB9D4D-00AA-BD45-B6E3-01C5D59CDF77}" destId="{FD323200-3957-DD4C-89DD-0AFCEBB14FD8}" srcOrd="13" destOrd="0" presId="urn:microsoft.com/office/officeart/2017/3/layout/DropPinTimeline"/>
    <dgm:cxn modelId="{41C4BAC5-CB32-D046-A77C-B1751EC74E23}" type="presParOf" srcId="{DDCB9D4D-00AA-BD45-B6E3-01C5D59CDF77}" destId="{5CA9B4FA-CF99-8149-BC56-620F50A975D6}" srcOrd="14" destOrd="0" presId="urn:microsoft.com/office/officeart/2017/3/layout/DropPinTimeline"/>
    <dgm:cxn modelId="{7E98BAFD-C7B4-034E-8250-A29D8C4965C9}" type="presParOf" srcId="{5CA9B4FA-CF99-8149-BC56-620F50A975D6}" destId="{39CF2E47-30EA-6B4E-9211-437B775FE63D}" srcOrd="0" destOrd="0" presId="urn:microsoft.com/office/officeart/2017/3/layout/DropPinTimeline"/>
    <dgm:cxn modelId="{1996E437-4904-3848-B0CB-92F250474B6C}" type="presParOf" srcId="{5CA9B4FA-CF99-8149-BC56-620F50A975D6}" destId="{28224712-FEFD-3C4F-8293-91BC95054695}" srcOrd="1" destOrd="0" presId="urn:microsoft.com/office/officeart/2017/3/layout/DropPinTimeline"/>
    <dgm:cxn modelId="{4B832F88-159E-AD4A-88F5-0F1BAD23CA8E}" type="presParOf" srcId="{28224712-FEFD-3C4F-8293-91BC95054695}" destId="{2049C6E7-DA82-7F47-9758-C48668301F2A}" srcOrd="0" destOrd="0" presId="urn:microsoft.com/office/officeart/2017/3/layout/DropPinTimeline"/>
    <dgm:cxn modelId="{6B71C02A-2E25-9C4D-928A-E0FD78692F95}" type="presParOf" srcId="{28224712-FEFD-3C4F-8293-91BC95054695}" destId="{746EE512-9F3D-6441-83E9-75AD68A09244}" srcOrd="1" destOrd="0" presId="urn:microsoft.com/office/officeart/2017/3/layout/DropPinTimeline"/>
    <dgm:cxn modelId="{FB2CC914-9C7F-AA41-AF7C-075CB7B4927D}" type="presParOf" srcId="{5CA9B4FA-CF99-8149-BC56-620F50A975D6}" destId="{65BA604B-F8EF-6248-B232-91CEB58D89E0}" srcOrd="2" destOrd="0" presId="urn:microsoft.com/office/officeart/2017/3/layout/DropPinTimeline"/>
    <dgm:cxn modelId="{00487A3C-FE41-2C43-881E-7F770DAAEFB1}" type="presParOf" srcId="{5CA9B4FA-CF99-8149-BC56-620F50A975D6}" destId="{37A7C1DA-36F1-D14A-A3ED-F69C2FD195DF}" srcOrd="3" destOrd="0" presId="urn:microsoft.com/office/officeart/2017/3/layout/DropPinTimeline"/>
    <dgm:cxn modelId="{066045AF-EB53-824E-956A-F727A29D5B2D}" type="presParOf" srcId="{5CA9B4FA-CF99-8149-BC56-620F50A975D6}" destId="{344EB7CD-60DE-7A4C-A8D4-D6E2B0E965D9}" srcOrd="4" destOrd="0" presId="urn:microsoft.com/office/officeart/2017/3/layout/DropPinTimeline"/>
    <dgm:cxn modelId="{2531F1E1-BF27-E64F-BBE6-862AF93A2610}" type="presParOf" srcId="{5CA9B4FA-CF99-8149-BC56-620F50A975D6}" destId="{0D86499F-A538-6941-8944-528FDCF9BE9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450E3-6CDB-44DE-B22B-1D3ABB8F152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57FE4E-FFB1-4C66-BC32-FE571F3C224F}">
      <dgm:prSet/>
      <dgm:spPr/>
      <dgm:t>
        <a:bodyPr/>
        <a:lstStyle/>
        <a:p>
          <a:r>
            <a:rPr lang="en-US" b="1" i="0" dirty="0"/>
            <a:t>8:00am - 8:15am</a:t>
          </a:r>
          <a:r>
            <a:rPr lang="en-US" b="0" i="0" dirty="0"/>
            <a:t>: Introduction to Day Two </a:t>
          </a:r>
          <a:endParaRPr lang="en-US" dirty="0"/>
        </a:p>
      </dgm:t>
    </dgm:pt>
    <dgm:pt modelId="{E1F95575-7E7B-411E-AC80-17CB3BCD33DB}" type="parTrans" cxnId="{FF776CC6-F65A-41E1-8A71-62ACCF0A73B9}">
      <dgm:prSet/>
      <dgm:spPr/>
      <dgm:t>
        <a:bodyPr/>
        <a:lstStyle/>
        <a:p>
          <a:endParaRPr lang="en-US"/>
        </a:p>
      </dgm:t>
    </dgm:pt>
    <dgm:pt modelId="{C2C8C44B-CC56-430C-B315-9C5962ABDFA3}" type="sibTrans" cxnId="{FF776CC6-F65A-41E1-8A71-62ACCF0A73B9}">
      <dgm:prSet/>
      <dgm:spPr/>
      <dgm:t>
        <a:bodyPr/>
        <a:lstStyle/>
        <a:p>
          <a:endParaRPr lang="en-US"/>
        </a:p>
      </dgm:t>
    </dgm:pt>
    <dgm:pt modelId="{CF5BBE49-C613-4215-A034-2049B0F36F58}">
      <dgm:prSet/>
      <dgm:spPr/>
      <dgm:t>
        <a:bodyPr/>
        <a:lstStyle/>
        <a:p>
          <a:r>
            <a:rPr lang="en-US" b="1" i="0" dirty="0"/>
            <a:t>8:15am - 9:15am</a:t>
          </a:r>
          <a:r>
            <a:rPr lang="en-US" b="0" i="0" dirty="0"/>
            <a:t>: Introduction to Graph Neural Networks</a:t>
          </a:r>
          <a:endParaRPr lang="en-US" dirty="0"/>
        </a:p>
      </dgm:t>
    </dgm:pt>
    <dgm:pt modelId="{829B1C59-424A-47A7-8A87-7F9156306A54}" type="parTrans" cxnId="{47F06C29-7FC0-4271-91B3-9E91273171C4}">
      <dgm:prSet/>
      <dgm:spPr/>
      <dgm:t>
        <a:bodyPr/>
        <a:lstStyle/>
        <a:p>
          <a:endParaRPr lang="en-US"/>
        </a:p>
      </dgm:t>
    </dgm:pt>
    <dgm:pt modelId="{09169144-F325-4900-BCAB-1622824CA7B1}" type="sibTrans" cxnId="{47F06C29-7FC0-4271-91B3-9E91273171C4}">
      <dgm:prSet/>
      <dgm:spPr/>
      <dgm:t>
        <a:bodyPr/>
        <a:lstStyle/>
        <a:p>
          <a:endParaRPr lang="en-US"/>
        </a:p>
      </dgm:t>
    </dgm:pt>
    <dgm:pt modelId="{D77B2E58-27C9-4D75-9A3F-22A1333376A3}">
      <dgm:prSet/>
      <dgm:spPr/>
      <dgm:t>
        <a:bodyPr/>
        <a:lstStyle/>
        <a:p>
          <a:r>
            <a:rPr lang="en-US" b="1" i="0" dirty="0"/>
            <a:t>9:15am - 10:15am</a:t>
          </a:r>
          <a:r>
            <a:rPr lang="en-US" b="0" i="0" dirty="0"/>
            <a:t>: Introduction to Large-Language Models and Retrieval Augmented Generation</a:t>
          </a:r>
          <a:endParaRPr lang="en-US" dirty="0"/>
        </a:p>
      </dgm:t>
    </dgm:pt>
    <dgm:pt modelId="{815EA1F8-0804-4082-8F2B-02244CBBD424}" type="parTrans" cxnId="{D8850770-1502-4E1A-AF5F-DDC25482E32B}">
      <dgm:prSet/>
      <dgm:spPr/>
      <dgm:t>
        <a:bodyPr/>
        <a:lstStyle/>
        <a:p>
          <a:endParaRPr lang="en-US"/>
        </a:p>
      </dgm:t>
    </dgm:pt>
    <dgm:pt modelId="{9BBE88C8-15CD-44D2-B3FC-EAFA2F0E0D33}" type="sibTrans" cxnId="{D8850770-1502-4E1A-AF5F-DDC25482E32B}">
      <dgm:prSet/>
      <dgm:spPr/>
      <dgm:t>
        <a:bodyPr/>
        <a:lstStyle/>
        <a:p>
          <a:endParaRPr lang="en-US"/>
        </a:p>
      </dgm:t>
    </dgm:pt>
    <dgm:pt modelId="{8C013EAB-47FA-424B-9462-2ADC8C9F3B29}">
      <dgm:prSet/>
      <dgm:spPr/>
      <dgm:t>
        <a:bodyPr/>
        <a:lstStyle/>
        <a:p>
          <a:r>
            <a:rPr lang="en-US" b="1" i="0" dirty="0"/>
            <a:t>10:15am - 10:30am</a:t>
          </a:r>
          <a:r>
            <a:rPr lang="en-US" b="0" i="0" dirty="0"/>
            <a:t>: Coffee</a:t>
          </a:r>
          <a:endParaRPr lang="en-US" dirty="0"/>
        </a:p>
      </dgm:t>
    </dgm:pt>
    <dgm:pt modelId="{8EABF8C8-9F6A-4C95-B4F4-3CA879361DC3}" type="parTrans" cxnId="{00A316FB-9866-407B-8EA2-EC3BB99A7C0E}">
      <dgm:prSet/>
      <dgm:spPr/>
      <dgm:t>
        <a:bodyPr/>
        <a:lstStyle/>
        <a:p>
          <a:endParaRPr lang="en-US"/>
        </a:p>
      </dgm:t>
    </dgm:pt>
    <dgm:pt modelId="{68637E9D-2868-4614-B754-7BD28B983C96}" type="sibTrans" cxnId="{00A316FB-9866-407B-8EA2-EC3BB99A7C0E}">
      <dgm:prSet/>
      <dgm:spPr/>
      <dgm:t>
        <a:bodyPr/>
        <a:lstStyle/>
        <a:p>
          <a:endParaRPr lang="en-US"/>
        </a:p>
      </dgm:t>
    </dgm:pt>
    <dgm:pt modelId="{CDFECBEF-0F8B-43C4-94C9-D74CE502CA2B}">
      <dgm:prSet/>
      <dgm:spPr/>
      <dgm:t>
        <a:bodyPr/>
        <a:lstStyle/>
        <a:p>
          <a:r>
            <a:rPr lang="en-US" b="1" i="0" dirty="0"/>
            <a:t>10:30am - 11:30am</a:t>
          </a:r>
          <a:r>
            <a:rPr lang="en-US" b="0" i="0" dirty="0"/>
            <a:t>: Physics Applications of Large Language Models</a:t>
          </a:r>
          <a:endParaRPr lang="en-US" dirty="0"/>
        </a:p>
      </dgm:t>
    </dgm:pt>
    <dgm:pt modelId="{92127AE0-17CA-4082-AA9C-5A9713F42DCA}" type="parTrans" cxnId="{5D9C71EB-993C-438F-BD83-82240C50CF7E}">
      <dgm:prSet/>
      <dgm:spPr/>
      <dgm:t>
        <a:bodyPr/>
        <a:lstStyle/>
        <a:p>
          <a:endParaRPr lang="en-US"/>
        </a:p>
      </dgm:t>
    </dgm:pt>
    <dgm:pt modelId="{FF421F49-13B6-4A72-929F-7436DEA6A681}" type="sibTrans" cxnId="{5D9C71EB-993C-438F-BD83-82240C50CF7E}">
      <dgm:prSet/>
      <dgm:spPr/>
      <dgm:t>
        <a:bodyPr/>
        <a:lstStyle/>
        <a:p>
          <a:endParaRPr lang="en-US"/>
        </a:p>
      </dgm:t>
    </dgm:pt>
    <dgm:pt modelId="{648281E8-FBA2-4BB1-97ED-6E40E7F232B6}">
      <dgm:prSet/>
      <dgm:spPr/>
      <dgm:t>
        <a:bodyPr/>
        <a:lstStyle/>
        <a:p>
          <a:r>
            <a:rPr lang="en-US" b="1" i="0" dirty="0"/>
            <a:t>1:00pm - 1:50pm</a:t>
          </a:r>
          <a:r>
            <a:rPr lang="en-US" b="0" i="0" dirty="0"/>
            <a:t>: Accessing Training Data: Material Data APIs</a:t>
          </a:r>
          <a:endParaRPr lang="en-US" dirty="0"/>
        </a:p>
      </dgm:t>
    </dgm:pt>
    <dgm:pt modelId="{3EC7C95C-26CA-4002-B7C4-42BC1F662048}" type="parTrans" cxnId="{539432E8-2DC6-4DE1-BA4B-BA2A56EE74B5}">
      <dgm:prSet/>
      <dgm:spPr/>
      <dgm:t>
        <a:bodyPr/>
        <a:lstStyle/>
        <a:p>
          <a:endParaRPr lang="en-US"/>
        </a:p>
      </dgm:t>
    </dgm:pt>
    <dgm:pt modelId="{65A0E89C-3000-40CB-9BC1-2C77B855918C}" type="sibTrans" cxnId="{539432E8-2DC6-4DE1-BA4B-BA2A56EE74B5}">
      <dgm:prSet/>
      <dgm:spPr/>
      <dgm:t>
        <a:bodyPr/>
        <a:lstStyle/>
        <a:p>
          <a:endParaRPr lang="en-US"/>
        </a:p>
      </dgm:t>
    </dgm:pt>
    <dgm:pt modelId="{53B80F16-D3EE-41B6-9466-8AB4759DC670}">
      <dgm:prSet/>
      <dgm:spPr/>
      <dgm:t>
        <a:bodyPr/>
        <a:lstStyle/>
        <a:p>
          <a:r>
            <a:rPr lang="en-US" b="1" i="0" dirty="0"/>
            <a:t>1:50pm - 2:40pm</a:t>
          </a:r>
          <a:r>
            <a:rPr lang="en-US" b="0" i="0" dirty="0"/>
            <a:t>: Introduction to neural-network quantum states</a:t>
          </a:r>
          <a:endParaRPr lang="en-US" dirty="0"/>
        </a:p>
      </dgm:t>
    </dgm:pt>
    <dgm:pt modelId="{BF5F7EE3-08D6-48CD-A038-F522B68D55D6}" type="parTrans" cxnId="{E7CEA972-9966-4888-A6DC-F402D00D0D44}">
      <dgm:prSet/>
      <dgm:spPr/>
      <dgm:t>
        <a:bodyPr/>
        <a:lstStyle/>
        <a:p>
          <a:endParaRPr lang="en-US"/>
        </a:p>
      </dgm:t>
    </dgm:pt>
    <dgm:pt modelId="{1D0975C1-BED6-4A27-98A4-072031EC9332}" type="sibTrans" cxnId="{E7CEA972-9966-4888-A6DC-F402D00D0D44}">
      <dgm:prSet/>
      <dgm:spPr/>
      <dgm:t>
        <a:bodyPr/>
        <a:lstStyle/>
        <a:p>
          <a:endParaRPr lang="en-US"/>
        </a:p>
      </dgm:t>
    </dgm:pt>
    <dgm:pt modelId="{3E58C844-86ED-4740-988B-5E28116AEA2A}">
      <dgm:prSet/>
      <dgm:spPr/>
      <dgm:t>
        <a:bodyPr/>
        <a:lstStyle/>
        <a:p>
          <a:r>
            <a:rPr lang="en-US" b="1" i="0" dirty="0"/>
            <a:t>2:40pm - 3:00pm</a:t>
          </a:r>
          <a:r>
            <a:rPr lang="en-US" b="0" i="0" dirty="0"/>
            <a:t>: Coffee Break</a:t>
          </a:r>
          <a:endParaRPr lang="en-US" dirty="0"/>
        </a:p>
      </dgm:t>
    </dgm:pt>
    <dgm:pt modelId="{E6989E9E-F294-44EE-B3A4-EB007A506CB0}" type="parTrans" cxnId="{82AEBE54-6DE7-46FB-BF2B-4F9AC33E6825}">
      <dgm:prSet/>
      <dgm:spPr/>
      <dgm:t>
        <a:bodyPr/>
        <a:lstStyle/>
        <a:p>
          <a:endParaRPr lang="en-US"/>
        </a:p>
      </dgm:t>
    </dgm:pt>
    <dgm:pt modelId="{D87BF96C-8C6B-457D-AC26-AE5FADEF2B0C}" type="sibTrans" cxnId="{82AEBE54-6DE7-46FB-BF2B-4F9AC33E6825}">
      <dgm:prSet/>
      <dgm:spPr/>
      <dgm:t>
        <a:bodyPr/>
        <a:lstStyle/>
        <a:p>
          <a:endParaRPr lang="en-US"/>
        </a:p>
      </dgm:t>
    </dgm:pt>
    <dgm:pt modelId="{E302AFEC-3002-42AF-869B-7F8E277E542D}">
      <dgm:prSet/>
      <dgm:spPr/>
      <dgm:t>
        <a:bodyPr/>
        <a:lstStyle/>
        <a:p>
          <a:r>
            <a:rPr lang="en-US" b="1" i="0" dirty="0"/>
            <a:t>3:00pm - 3:50pm</a:t>
          </a:r>
          <a:r>
            <a:rPr lang="en-US" b="0" i="0" dirty="0"/>
            <a:t>: Using Data Science to Understand Complexity in Soft Matter Systems</a:t>
          </a:r>
          <a:endParaRPr lang="en-US" dirty="0"/>
        </a:p>
      </dgm:t>
    </dgm:pt>
    <dgm:pt modelId="{68C430D8-7043-4249-80BF-D7F216B9A5AC}" type="parTrans" cxnId="{30ED11AA-7403-4D46-AE3D-F586AEDE26AB}">
      <dgm:prSet/>
      <dgm:spPr/>
      <dgm:t>
        <a:bodyPr/>
        <a:lstStyle/>
        <a:p>
          <a:endParaRPr lang="en-US"/>
        </a:p>
      </dgm:t>
    </dgm:pt>
    <dgm:pt modelId="{89BC2FBC-E32D-4C81-80FA-EC3F459BEC59}" type="sibTrans" cxnId="{30ED11AA-7403-4D46-AE3D-F586AEDE26AB}">
      <dgm:prSet/>
      <dgm:spPr/>
      <dgm:t>
        <a:bodyPr/>
        <a:lstStyle/>
        <a:p>
          <a:endParaRPr lang="en-US"/>
        </a:p>
      </dgm:t>
    </dgm:pt>
    <dgm:pt modelId="{81E5C425-2B16-403A-901A-482603F7FA77}">
      <dgm:prSet/>
      <dgm:spPr/>
      <dgm:t>
        <a:bodyPr/>
        <a:lstStyle/>
        <a:p>
          <a:r>
            <a:rPr lang="en-US" b="1" i="0" dirty="0"/>
            <a:t>3:50pm - 4:40pm</a:t>
          </a:r>
          <a:r>
            <a:rPr lang="en-US" b="0" i="0" dirty="0"/>
            <a:t>: Applications of Machine Learning to Biology</a:t>
          </a:r>
          <a:endParaRPr lang="en-US" dirty="0"/>
        </a:p>
      </dgm:t>
    </dgm:pt>
    <dgm:pt modelId="{6E2E3EFB-8322-41FC-A249-141B2FDF6E55}" type="parTrans" cxnId="{063CC64B-6856-4AE6-8757-9BB17B8EFA8E}">
      <dgm:prSet/>
      <dgm:spPr/>
      <dgm:t>
        <a:bodyPr/>
        <a:lstStyle/>
        <a:p>
          <a:endParaRPr lang="en-US"/>
        </a:p>
      </dgm:t>
    </dgm:pt>
    <dgm:pt modelId="{96027219-8DD6-4DDD-91E6-9324FEEF8319}" type="sibTrans" cxnId="{063CC64B-6856-4AE6-8757-9BB17B8EFA8E}">
      <dgm:prSet/>
      <dgm:spPr/>
      <dgm:t>
        <a:bodyPr/>
        <a:lstStyle/>
        <a:p>
          <a:endParaRPr lang="en-US"/>
        </a:p>
      </dgm:t>
    </dgm:pt>
    <dgm:pt modelId="{4C9C3541-F413-47DD-99BD-E8E5B863F601}">
      <dgm:prSet/>
      <dgm:spPr/>
      <dgm:t>
        <a:bodyPr/>
        <a:lstStyle/>
        <a:p>
          <a:r>
            <a:rPr lang="en-US" b="1" i="0" dirty="0"/>
            <a:t>4:40pm - 5:00pm</a:t>
          </a:r>
          <a:r>
            <a:rPr lang="en-US" b="0" i="0" dirty="0"/>
            <a:t>: Conclusion and Final Announcements</a:t>
          </a:r>
          <a:endParaRPr lang="en-US" dirty="0"/>
        </a:p>
      </dgm:t>
    </dgm:pt>
    <dgm:pt modelId="{D55C0FB8-7541-48A4-9032-A175FF070B41}" type="parTrans" cxnId="{A8023698-BD1F-4F8E-B3B9-6FDD124918CC}">
      <dgm:prSet/>
      <dgm:spPr/>
      <dgm:t>
        <a:bodyPr/>
        <a:lstStyle/>
        <a:p>
          <a:endParaRPr lang="en-US"/>
        </a:p>
      </dgm:t>
    </dgm:pt>
    <dgm:pt modelId="{4E6D11AE-E96A-4F98-BC05-231979B15571}" type="sibTrans" cxnId="{A8023698-BD1F-4F8E-B3B9-6FDD124918CC}">
      <dgm:prSet/>
      <dgm:spPr/>
      <dgm:t>
        <a:bodyPr/>
        <a:lstStyle/>
        <a:p>
          <a:endParaRPr lang="en-US"/>
        </a:p>
      </dgm:t>
    </dgm:pt>
    <dgm:pt modelId="{F709227C-C304-B44A-AED8-E3A3199BC049}">
      <dgm:prSet/>
      <dgm:spPr/>
      <dgm:t>
        <a:bodyPr/>
        <a:lstStyle/>
        <a:p>
          <a:r>
            <a:rPr lang="en-US" b="1" i="0" dirty="0"/>
            <a:t>11:30am - 1:00pm</a:t>
          </a:r>
          <a:r>
            <a:rPr lang="en-US" b="0" i="0" dirty="0"/>
            <a:t>: Lunch Break</a:t>
          </a:r>
          <a:endParaRPr lang="en-US" dirty="0"/>
        </a:p>
      </dgm:t>
    </dgm:pt>
    <dgm:pt modelId="{15B822D4-6B33-FF4E-84FF-AE4B0E81E04B}" type="parTrans" cxnId="{1A14E139-764A-5C41-AEE7-E9C35DFEE96A}">
      <dgm:prSet/>
      <dgm:spPr/>
    </dgm:pt>
    <dgm:pt modelId="{B1DE8524-A34A-C645-8F46-74F4A95794FD}" type="sibTrans" cxnId="{1A14E139-764A-5C41-AEE7-E9C35DFEE96A}">
      <dgm:prSet/>
      <dgm:spPr/>
    </dgm:pt>
    <dgm:pt modelId="{254C2C5D-CFF9-B642-824E-9866B4F77272}" type="pres">
      <dgm:prSet presAssocID="{1D0450E3-6CDB-44DE-B22B-1D3ABB8F152A}" presName="diagram" presStyleCnt="0">
        <dgm:presLayoutVars>
          <dgm:dir/>
          <dgm:resizeHandles val="exact"/>
        </dgm:presLayoutVars>
      </dgm:prSet>
      <dgm:spPr/>
    </dgm:pt>
    <dgm:pt modelId="{832955F3-CB9E-9F4C-9C1A-4B17878F879A}" type="pres">
      <dgm:prSet presAssocID="{A257FE4E-FFB1-4C66-BC32-FE571F3C224F}" presName="node" presStyleLbl="node1" presStyleIdx="0" presStyleCnt="12">
        <dgm:presLayoutVars>
          <dgm:bulletEnabled val="1"/>
        </dgm:presLayoutVars>
      </dgm:prSet>
      <dgm:spPr/>
    </dgm:pt>
    <dgm:pt modelId="{8064045E-7551-4940-9643-CAF9A67925A8}" type="pres">
      <dgm:prSet presAssocID="{C2C8C44B-CC56-430C-B315-9C5962ABDFA3}" presName="sibTrans" presStyleCnt="0"/>
      <dgm:spPr/>
    </dgm:pt>
    <dgm:pt modelId="{508B87C2-0277-EC4D-ACBD-DC9FEAD5BD0C}" type="pres">
      <dgm:prSet presAssocID="{CF5BBE49-C613-4215-A034-2049B0F36F58}" presName="node" presStyleLbl="node1" presStyleIdx="1" presStyleCnt="12">
        <dgm:presLayoutVars>
          <dgm:bulletEnabled val="1"/>
        </dgm:presLayoutVars>
      </dgm:prSet>
      <dgm:spPr/>
    </dgm:pt>
    <dgm:pt modelId="{223D8F4E-531F-E647-9C21-8774620A84F7}" type="pres">
      <dgm:prSet presAssocID="{09169144-F325-4900-BCAB-1622824CA7B1}" presName="sibTrans" presStyleCnt="0"/>
      <dgm:spPr/>
    </dgm:pt>
    <dgm:pt modelId="{F796E2BD-3E12-FA43-87E7-9C8E30A8A7D5}" type="pres">
      <dgm:prSet presAssocID="{D77B2E58-27C9-4D75-9A3F-22A1333376A3}" presName="node" presStyleLbl="node1" presStyleIdx="2" presStyleCnt="12">
        <dgm:presLayoutVars>
          <dgm:bulletEnabled val="1"/>
        </dgm:presLayoutVars>
      </dgm:prSet>
      <dgm:spPr/>
    </dgm:pt>
    <dgm:pt modelId="{F2052A55-A42D-7D43-AEA4-AAA7030456CD}" type="pres">
      <dgm:prSet presAssocID="{9BBE88C8-15CD-44D2-B3FC-EAFA2F0E0D33}" presName="sibTrans" presStyleCnt="0"/>
      <dgm:spPr/>
    </dgm:pt>
    <dgm:pt modelId="{CBBA2289-2B88-7941-9850-F5278368D7B3}" type="pres">
      <dgm:prSet presAssocID="{8C013EAB-47FA-424B-9462-2ADC8C9F3B29}" presName="node" presStyleLbl="node1" presStyleIdx="3" presStyleCnt="12">
        <dgm:presLayoutVars>
          <dgm:bulletEnabled val="1"/>
        </dgm:presLayoutVars>
      </dgm:prSet>
      <dgm:spPr/>
    </dgm:pt>
    <dgm:pt modelId="{D661F64A-E21F-5D4A-8008-2F4474D9D1EE}" type="pres">
      <dgm:prSet presAssocID="{68637E9D-2868-4614-B754-7BD28B983C96}" presName="sibTrans" presStyleCnt="0"/>
      <dgm:spPr/>
    </dgm:pt>
    <dgm:pt modelId="{30190DB5-6049-6948-8E32-9563D10FFF96}" type="pres">
      <dgm:prSet presAssocID="{CDFECBEF-0F8B-43C4-94C9-D74CE502CA2B}" presName="node" presStyleLbl="node1" presStyleIdx="4" presStyleCnt="12">
        <dgm:presLayoutVars>
          <dgm:bulletEnabled val="1"/>
        </dgm:presLayoutVars>
      </dgm:prSet>
      <dgm:spPr/>
    </dgm:pt>
    <dgm:pt modelId="{9AB18A4E-9E2F-C843-93DB-D1B246EFC2A6}" type="pres">
      <dgm:prSet presAssocID="{FF421F49-13B6-4A72-929F-7436DEA6A681}" presName="sibTrans" presStyleCnt="0"/>
      <dgm:spPr/>
    </dgm:pt>
    <dgm:pt modelId="{A94E0B6B-3D39-D442-8A0A-D692A345C06F}" type="pres">
      <dgm:prSet presAssocID="{F709227C-C304-B44A-AED8-E3A3199BC049}" presName="node" presStyleLbl="node1" presStyleIdx="5" presStyleCnt="12">
        <dgm:presLayoutVars>
          <dgm:bulletEnabled val="1"/>
        </dgm:presLayoutVars>
      </dgm:prSet>
      <dgm:spPr/>
    </dgm:pt>
    <dgm:pt modelId="{FE9C7710-7A0B-114C-B3B7-638AB14A24EF}" type="pres">
      <dgm:prSet presAssocID="{B1DE8524-A34A-C645-8F46-74F4A95794FD}" presName="sibTrans" presStyleCnt="0"/>
      <dgm:spPr/>
    </dgm:pt>
    <dgm:pt modelId="{CC5FA2BB-DACA-7E4B-BA9B-FC5ACE4CEA85}" type="pres">
      <dgm:prSet presAssocID="{648281E8-FBA2-4BB1-97ED-6E40E7F232B6}" presName="node" presStyleLbl="node1" presStyleIdx="6" presStyleCnt="12">
        <dgm:presLayoutVars>
          <dgm:bulletEnabled val="1"/>
        </dgm:presLayoutVars>
      </dgm:prSet>
      <dgm:spPr/>
    </dgm:pt>
    <dgm:pt modelId="{204BBF18-CBC3-E84B-B016-D042978914F9}" type="pres">
      <dgm:prSet presAssocID="{65A0E89C-3000-40CB-9BC1-2C77B855918C}" presName="sibTrans" presStyleCnt="0"/>
      <dgm:spPr/>
    </dgm:pt>
    <dgm:pt modelId="{03CEB6BF-B8DC-6C4E-A14E-57C3E1DBFF52}" type="pres">
      <dgm:prSet presAssocID="{53B80F16-D3EE-41B6-9466-8AB4759DC670}" presName="node" presStyleLbl="node1" presStyleIdx="7" presStyleCnt="12">
        <dgm:presLayoutVars>
          <dgm:bulletEnabled val="1"/>
        </dgm:presLayoutVars>
      </dgm:prSet>
      <dgm:spPr/>
    </dgm:pt>
    <dgm:pt modelId="{DB2C51D0-1A4F-B64F-8719-8BB73D0AE73B}" type="pres">
      <dgm:prSet presAssocID="{1D0975C1-BED6-4A27-98A4-072031EC9332}" presName="sibTrans" presStyleCnt="0"/>
      <dgm:spPr/>
    </dgm:pt>
    <dgm:pt modelId="{046DAECA-836E-F046-B1D5-27D614886A2A}" type="pres">
      <dgm:prSet presAssocID="{3E58C844-86ED-4740-988B-5E28116AEA2A}" presName="node" presStyleLbl="node1" presStyleIdx="8" presStyleCnt="12">
        <dgm:presLayoutVars>
          <dgm:bulletEnabled val="1"/>
        </dgm:presLayoutVars>
      </dgm:prSet>
      <dgm:spPr/>
    </dgm:pt>
    <dgm:pt modelId="{42C77B91-44D8-AC4D-B57D-E828B73C7AB2}" type="pres">
      <dgm:prSet presAssocID="{D87BF96C-8C6B-457D-AC26-AE5FADEF2B0C}" presName="sibTrans" presStyleCnt="0"/>
      <dgm:spPr/>
    </dgm:pt>
    <dgm:pt modelId="{23D384F6-91CD-3A40-BBA6-2A39EA36510F}" type="pres">
      <dgm:prSet presAssocID="{E302AFEC-3002-42AF-869B-7F8E277E542D}" presName="node" presStyleLbl="node1" presStyleIdx="9" presStyleCnt="12">
        <dgm:presLayoutVars>
          <dgm:bulletEnabled val="1"/>
        </dgm:presLayoutVars>
      </dgm:prSet>
      <dgm:spPr/>
    </dgm:pt>
    <dgm:pt modelId="{593F579F-6BC1-D448-8D9F-63DC19B5BFCC}" type="pres">
      <dgm:prSet presAssocID="{89BC2FBC-E32D-4C81-80FA-EC3F459BEC59}" presName="sibTrans" presStyleCnt="0"/>
      <dgm:spPr/>
    </dgm:pt>
    <dgm:pt modelId="{F3A6FC18-CA78-C84E-807D-03E47D04866D}" type="pres">
      <dgm:prSet presAssocID="{81E5C425-2B16-403A-901A-482603F7FA77}" presName="node" presStyleLbl="node1" presStyleIdx="10" presStyleCnt="12">
        <dgm:presLayoutVars>
          <dgm:bulletEnabled val="1"/>
        </dgm:presLayoutVars>
      </dgm:prSet>
      <dgm:spPr/>
    </dgm:pt>
    <dgm:pt modelId="{E231F267-9A19-854C-9BE8-85284C28AE14}" type="pres">
      <dgm:prSet presAssocID="{96027219-8DD6-4DDD-91E6-9324FEEF8319}" presName="sibTrans" presStyleCnt="0"/>
      <dgm:spPr/>
    </dgm:pt>
    <dgm:pt modelId="{9C109BDF-5B9D-E840-B5A7-C172D8491BC6}" type="pres">
      <dgm:prSet presAssocID="{4C9C3541-F413-47DD-99BD-E8E5B863F60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3219E704-CB66-3B42-A250-2A54BB317DA3}" type="presOf" srcId="{4C9C3541-F413-47DD-99BD-E8E5B863F601}" destId="{9C109BDF-5B9D-E840-B5A7-C172D8491BC6}" srcOrd="0" destOrd="0" presId="urn:microsoft.com/office/officeart/2005/8/layout/default"/>
    <dgm:cxn modelId="{B5ADD107-C6DF-0944-9CCC-F197E6CC5611}" type="presOf" srcId="{8C013EAB-47FA-424B-9462-2ADC8C9F3B29}" destId="{CBBA2289-2B88-7941-9850-F5278368D7B3}" srcOrd="0" destOrd="0" presId="urn:microsoft.com/office/officeart/2005/8/layout/default"/>
    <dgm:cxn modelId="{553FB908-04EA-7D49-93D6-BC58D02B0335}" type="presOf" srcId="{81E5C425-2B16-403A-901A-482603F7FA77}" destId="{F3A6FC18-CA78-C84E-807D-03E47D04866D}" srcOrd="0" destOrd="0" presId="urn:microsoft.com/office/officeart/2005/8/layout/default"/>
    <dgm:cxn modelId="{225F220A-F0D0-E345-AA89-DA1E23C6B87C}" type="presOf" srcId="{648281E8-FBA2-4BB1-97ED-6E40E7F232B6}" destId="{CC5FA2BB-DACA-7E4B-BA9B-FC5ACE4CEA85}" srcOrd="0" destOrd="0" presId="urn:microsoft.com/office/officeart/2005/8/layout/default"/>
    <dgm:cxn modelId="{2E25461F-7E5B-6042-A752-5E4CEEDA2ACE}" type="presOf" srcId="{1D0450E3-6CDB-44DE-B22B-1D3ABB8F152A}" destId="{254C2C5D-CFF9-B642-824E-9866B4F77272}" srcOrd="0" destOrd="0" presId="urn:microsoft.com/office/officeart/2005/8/layout/default"/>
    <dgm:cxn modelId="{47F06C29-7FC0-4271-91B3-9E91273171C4}" srcId="{1D0450E3-6CDB-44DE-B22B-1D3ABB8F152A}" destId="{CF5BBE49-C613-4215-A034-2049B0F36F58}" srcOrd="1" destOrd="0" parTransId="{829B1C59-424A-47A7-8A87-7F9156306A54}" sibTransId="{09169144-F325-4900-BCAB-1622824CA7B1}"/>
    <dgm:cxn modelId="{B73B892B-6284-3C4E-8FD1-FD08672BC0AB}" type="presOf" srcId="{53B80F16-D3EE-41B6-9466-8AB4759DC670}" destId="{03CEB6BF-B8DC-6C4E-A14E-57C3E1DBFF52}" srcOrd="0" destOrd="0" presId="urn:microsoft.com/office/officeart/2005/8/layout/default"/>
    <dgm:cxn modelId="{523D192F-854E-4E46-A45C-038AF785DA3A}" type="presOf" srcId="{3E58C844-86ED-4740-988B-5E28116AEA2A}" destId="{046DAECA-836E-F046-B1D5-27D614886A2A}" srcOrd="0" destOrd="0" presId="urn:microsoft.com/office/officeart/2005/8/layout/default"/>
    <dgm:cxn modelId="{1A14E139-764A-5C41-AEE7-E9C35DFEE96A}" srcId="{1D0450E3-6CDB-44DE-B22B-1D3ABB8F152A}" destId="{F709227C-C304-B44A-AED8-E3A3199BC049}" srcOrd="5" destOrd="0" parTransId="{15B822D4-6B33-FF4E-84FF-AE4B0E81E04B}" sibTransId="{B1DE8524-A34A-C645-8F46-74F4A95794FD}"/>
    <dgm:cxn modelId="{063CC64B-6856-4AE6-8757-9BB17B8EFA8E}" srcId="{1D0450E3-6CDB-44DE-B22B-1D3ABB8F152A}" destId="{81E5C425-2B16-403A-901A-482603F7FA77}" srcOrd="10" destOrd="0" parTransId="{6E2E3EFB-8322-41FC-A249-141B2FDF6E55}" sibTransId="{96027219-8DD6-4DDD-91E6-9324FEEF8319}"/>
    <dgm:cxn modelId="{82AEBE54-6DE7-46FB-BF2B-4F9AC33E6825}" srcId="{1D0450E3-6CDB-44DE-B22B-1D3ABB8F152A}" destId="{3E58C844-86ED-4740-988B-5E28116AEA2A}" srcOrd="8" destOrd="0" parTransId="{E6989E9E-F294-44EE-B3A4-EB007A506CB0}" sibTransId="{D87BF96C-8C6B-457D-AC26-AE5FADEF2B0C}"/>
    <dgm:cxn modelId="{6D5D915C-1C27-FC4B-AF9A-26F37EB325BF}" type="presOf" srcId="{A257FE4E-FFB1-4C66-BC32-FE571F3C224F}" destId="{832955F3-CB9E-9F4C-9C1A-4B17878F879A}" srcOrd="0" destOrd="0" presId="urn:microsoft.com/office/officeart/2005/8/layout/default"/>
    <dgm:cxn modelId="{0CB06868-DFA8-D74C-AA97-1E30C4A5A960}" type="presOf" srcId="{D77B2E58-27C9-4D75-9A3F-22A1333376A3}" destId="{F796E2BD-3E12-FA43-87E7-9C8E30A8A7D5}" srcOrd="0" destOrd="0" presId="urn:microsoft.com/office/officeart/2005/8/layout/default"/>
    <dgm:cxn modelId="{697A1A6D-93B7-8A4C-A84E-753609479611}" type="presOf" srcId="{CDFECBEF-0F8B-43C4-94C9-D74CE502CA2B}" destId="{30190DB5-6049-6948-8E32-9563D10FFF96}" srcOrd="0" destOrd="0" presId="urn:microsoft.com/office/officeart/2005/8/layout/default"/>
    <dgm:cxn modelId="{D8850770-1502-4E1A-AF5F-DDC25482E32B}" srcId="{1D0450E3-6CDB-44DE-B22B-1D3ABB8F152A}" destId="{D77B2E58-27C9-4D75-9A3F-22A1333376A3}" srcOrd="2" destOrd="0" parTransId="{815EA1F8-0804-4082-8F2B-02244CBBD424}" sibTransId="{9BBE88C8-15CD-44D2-B3FC-EAFA2F0E0D33}"/>
    <dgm:cxn modelId="{E7CEA972-9966-4888-A6DC-F402D00D0D44}" srcId="{1D0450E3-6CDB-44DE-B22B-1D3ABB8F152A}" destId="{53B80F16-D3EE-41B6-9466-8AB4759DC670}" srcOrd="7" destOrd="0" parTransId="{BF5F7EE3-08D6-48CD-A038-F522B68D55D6}" sibTransId="{1D0975C1-BED6-4A27-98A4-072031EC9332}"/>
    <dgm:cxn modelId="{BF0AF774-2274-354A-8220-AE1613B283E5}" type="presOf" srcId="{CF5BBE49-C613-4215-A034-2049B0F36F58}" destId="{508B87C2-0277-EC4D-ACBD-DC9FEAD5BD0C}" srcOrd="0" destOrd="0" presId="urn:microsoft.com/office/officeart/2005/8/layout/default"/>
    <dgm:cxn modelId="{A8023698-BD1F-4F8E-B3B9-6FDD124918CC}" srcId="{1D0450E3-6CDB-44DE-B22B-1D3ABB8F152A}" destId="{4C9C3541-F413-47DD-99BD-E8E5B863F601}" srcOrd="11" destOrd="0" parTransId="{D55C0FB8-7541-48A4-9032-A175FF070B41}" sibTransId="{4E6D11AE-E96A-4F98-BC05-231979B15571}"/>
    <dgm:cxn modelId="{30ED11AA-7403-4D46-AE3D-F586AEDE26AB}" srcId="{1D0450E3-6CDB-44DE-B22B-1D3ABB8F152A}" destId="{E302AFEC-3002-42AF-869B-7F8E277E542D}" srcOrd="9" destOrd="0" parTransId="{68C430D8-7043-4249-80BF-D7F216B9A5AC}" sibTransId="{89BC2FBC-E32D-4C81-80FA-EC3F459BEC59}"/>
    <dgm:cxn modelId="{C6B1AEBF-8A27-764C-931D-750F294ED7EE}" type="presOf" srcId="{F709227C-C304-B44A-AED8-E3A3199BC049}" destId="{A94E0B6B-3D39-D442-8A0A-D692A345C06F}" srcOrd="0" destOrd="0" presId="urn:microsoft.com/office/officeart/2005/8/layout/default"/>
    <dgm:cxn modelId="{FF776CC6-F65A-41E1-8A71-62ACCF0A73B9}" srcId="{1D0450E3-6CDB-44DE-B22B-1D3ABB8F152A}" destId="{A257FE4E-FFB1-4C66-BC32-FE571F3C224F}" srcOrd="0" destOrd="0" parTransId="{E1F95575-7E7B-411E-AC80-17CB3BCD33DB}" sibTransId="{C2C8C44B-CC56-430C-B315-9C5962ABDFA3}"/>
    <dgm:cxn modelId="{F1AD8FCC-36C4-0647-948E-1A4678A10E5F}" type="presOf" srcId="{E302AFEC-3002-42AF-869B-7F8E277E542D}" destId="{23D384F6-91CD-3A40-BBA6-2A39EA36510F}" srcOrd="0" destOrd="0" presId="urn:microsoft.com/office/officeart/2005/8/layout/default"/>
    <dgm:cxn modelId="{539432E8-2DC6-4DE1-BA4B-BA2A56EE74B5}" srcId="{1D0450E3-6CDB-44DE-B22B-1D3ABB8F152A}" destId="{648281E8-FBA2-4BB1-97ED-6E40E7F232B6}" srcOrd="6" destOrd="0" parTransId="{3EC7C95C-26CA-4002-B7C4-42BC1F662048}" sibTransId="{65A0E89C-3000-40CB-9BC1-2C77B855918C}"/>
    <dgm:cxn modelId="{5D9C71EB-993C-438F-BD83-82240C50CF7E}" srcId="{1D0450E3-6CDB-44DE-B22B-1D3ABB8F152A}" destId="{CDFECBEF-0F8B-43C4-94C9-D74CE502CA2B}" srcOrd="4" destOrd="0" parTransId="{92127AE0-17CA-4082-AA9C-5A9713F42DCA}" sibTransId="{FF421F49-13B6-4A72-929F-7436DEA6A681}"/>
    <dgm:cxn modelId="{00A316FB-9866-407B-8EA2-EC3BB99A7C0E}" srcId="{1D0450E3-6CDB-44DE-B22B-1D3ABB8F152A}" destId="{8C013EAB-47FA-424B-9462-2ADC8C9F3B29}" srcOrd="3" destOrd="0" parTransId="{8EABF8C8-9F6A-4C95-B4F4-3CA879361DC3}" sibTransId="{68637E9D-2868-4614-B754-7BD28B983C96}"/>
    <dgm:cxn modelId="{6ACED78A-27A8-CD46-B068-88D271DD8CD5}" type="presParOf" srcId="{254C2C5D-CFF9-B642-824E-9866B4F77272}" destId="{832955F3-CB9E-9F4C-9C1A-4B17878F879A}" srcOrd="0" destOrd="0" presId="urn:microsoft.com/office/officeart/2005/8/layout/default"/>
    <dgm:cxn modelId="{1239473D-D021-024E-B8A2-399811F881AE}" type="presParOf" srcId="{254C2C5D-CFF9-B642-824E-9866B4F77272}" destId="{8064045E-7551-4940-9643-CAF9A67925A8}" srcOrd="1" destOrd="0" presId="urn:microsoft.com/office/officeart/2005/8/layout/default"/>
    <dgm:cxn modelId="{DA3EBDDB-89FF-9D4C-8025-54DFCEBEBB33}" type="presParOf" srcId="{254C2C5D-CFF9-B642-824E-9866B4F77272}" destId="{508B87C2-0277-EC4D-ACBD-DC9FEAD5BD0C}" srcOrd="2" destOrd="0" presId="urn:microsoft.com/office/officeart/2005/8/layout/default"/>
    <dgm:cxn modelId="{C5644AB3-5E45-BB4C-9A61-0DF16EEC95DB}" type="presParOf" srcId="{254C2C5D-CFF9-B642-824E-9866B4F77272}" destId="{223D8F4E-531F-E647-9C21-8774620A84F7}" srcOrd="3" destOrd="0" presId="urn:microsoft.com/office/officeart/2005/8/layout/default"/>
    <dgm:cxn modelId="{EDA0A889-4CF3-864D-801C-4822BE3235A5}" type="presParOf" srcId="{254C2C5D-CFF9-B642-824E-9866B4F77272}" destId="{F796E2BD-3E12-FA43-87E7-9C8E30A8A7D5}" srcOrd="4" destOrd="0" presId="urn:microsoft.com/office/officeart/2005/8/layout/default"/>
    <dgm:cxn modelId="{4D6D9CD9-953F-164D-9832-E398E4CFE6E2}" type="presParOf" srcId="{254C2C5D-CFF9-B642-824E-9866B4F77272}" destId="{F2052A55-A42D-7D43-AEA4-AAA7030456CD}" srcOrd="5" destOrd="0" presId="urn:microsoft.com/office/officeart/2005/8/layout/default"/>
    <dgm:cxn modelId="{F228B4BC-D4AC-0F48-BE05-04FA564DE9EC}" type="presParOf" srcId="{254C2C5D-CFF9-B642-824E-9866B4F77272}" destId="{CBBA2289-2B88-7941-9850-F5278368D7B3}" srcOrd="6" destOrd="0" presId="urn:microsoft.com/office/officeart/2005/8/layout/default"/>
    <dgm:cxn modelId="{2DD4D327-043A-1449-B7F1-A67D83E3B0CA}" type="presParOf" srcId="{254C2C5D-CFF9-B642-824E-9866B4F77272}" destId="{D661F64A-E21F-5D4A-8008-2F4474D9D1EE}" srcOrd="7" destOrd="0" presId="urn:microsoft.com/office/officeart/2005/8/layout/default"/>
    <dgm:cxn modelId="{A346BE35-ED19-7C4E-9893-C536B0174D68}" type="presParOf" srcId="{254C2C5D-CFF9-B642-824E-9866B4F77272}" destId="{30190DB5-6049-6948-8E32-9563D10FFF96}" srcOrd="8" destOrd="0" presId="urn:microsoft.com/office/officeart/2005/8/layout/default"/>
    <dgm:cxn modelId="{D026255E-355D-AA46-94D1-468D4CAA31E7}" type="presParOf" srcId="{254C2C5D-CFF9-B642-824E-9866B4F77272}" destId="{9AB18A4E-9E2F-C843-93DB-D1B246EFC2A6}" srcOrd="9" destOrd="0" presId="urn:microsoft.com/office/officeart/2005/8/layout/default"/>
    <dgm:cxn modelId="{A02F78FB-5385-A54E-BA6A-7C9320F4F487}" type="presParOf" srcId="{254C2C5D-CFF9-B642-824E-9866B4F77272}" destId="{A94E0B6B-3D39-D442-8A0A-D692A345C06F}" srcOrd="10" destOrd="0" presId="urn:microsoft.com/office/officeart/2005/8/layout/default"/>
    <dgm:cxn modelId="{D1828990-CA10-7E4B-8436-04EED9C1B894}" type="presParOf" srcId="{254C2C5D-CFF9-B642-824E-9866B4F77272}" destId="{FE9C7710-7A0B-114C-B3B7-638AB14A24EF}" srcOrd="11" destOrd="0" presId="urn:microsoft.com/office/officeart/2005/8/layout/default"/>
    <dgm:cxn modelId="{96165A02-F860-B14D-B3E1-6FA815B78E89}" type="presParOf" srcId="{254C2C5D-CFF9-B642-824E-9866B4F77272}" destId="{CC5FA2BB-DACA-7E4B-BA9B-FC5ACE4CEA85}" srcOrd="12" destOrd="0" presId="urn:microsoft.com/office/officeart/2005/8/layout/default"/>
    <dgm:cxn modelId="{15F47214-8A8E-8B46-B8EC-A5EFB16D5C8B}" type="presParOf" srcId="{254C2C5D-CFF9-B642-824E-9866B4F77272}" destId="{204BBF18-CBC3-E84B-B016-D042978914F9}" srcOrd="13" destOrd="0" presId="urn:microsoft.com/office/officeart/2005/8/layout/default"/>
    <dgm:cxn modelId="{AE390EAD-ABC1-1D49-AF39-E04E895146C1}" type="presParOf" srcId="{254C2C5D-CFF9-B642-824E-9866B4F77272}" destId="{03CEB6BF-B8DC-6C4E-A14E-57C3E1DBFF52}" srcOrd="14" destOrd="0" presId="urn:microsoft.com/office/officeart/2005/8/layout/default"/>
    <dgm:cxn modelId="{EE735EB3-E474-3945-879F-300CBFDBD508}" type="presParOf" srcId="{254C2C5D-CFF9-B642-824E-9866B4F77272}" destId="{DB2C51D0-1A4F-B64F-8719-8BB73D0AE73B}" srcOrd="15" destOrd="0" presId="urn:microsoft.com/office/officeart/2005/8/layout/default"/>
    <dgm:cxn modelId="{5BF23E33-5BFA-294D-B278-D9BA9933C34E}" type="presParOf" srcId="{254C2C5D-CFF9-B642-824E-9866B4F77272}" destId="{046DAECA-836E-F046-B1D5-27D614886A2A}" srcOrd="16" destOrd="0" presId="urn:microsoft.com/office/officeart/2005/8/layout/default"/>
    <dgm:cxn modelId="{0C29B838-81DA-3941-B38C-AA57E9FCA545}" type="presParOf" srcId="{254C2C5D-CFF9-B642-824E-9866B4F77272}" destId="{42C77B91-44D8-AC4D-B57D-E828B73C7AB2}" srcOrd="17" destOrd="0" presId="urn:microsoft.com/office/officeart/2005/8/layout/default"/>
    <dgm:cxn modelId="{713F133D-6FD9-8A43-9375-C9F1B531D352}" type="presParOf" srcId="{254C2C5D-CFF9-B642-824E-9866B4F77272}" destId="{23D384F6-91CD-3A40-BBA6-2A39EA36510F}" srcOrd="18" destOrd="0" presId="urn:microsoft.com/office/officeart/2005/8/layout/default"/>
    <dgm:cxn modelId="{E7E9D6EF-AFD5-1943-B5FC-75555912F9F6}" type="presParOf" srcId="{254C2C5D-CFF9-B642-824E-9866B4F77272}" destId="{593F579F-6BC1-D448-8D9F-63DC19B5BFCC}" srcOrd="19" destOrd="0" presId="urn:microsoft.com/office/officeart/2005/8/layout/default"/>
    <dgm:cxn modelId="{17584384-3626-0148-AA13-E02AE1705898}" type="presParOf" srcId="{254C2C5D-CFF9-B642-824E-9866B4F77272}" destId="{F3A6FC18-CA78-C84E-807D-03E47D04866D}" srcOrd="20" destOrd="0" presId="urn:microsoft.com/office/officeart/2005/8/layout/default"/>
    <dgm:cxn modelId="{6D5117BF-A8CA-4E46-9A23-F95DE7EDCF6D}" type="presParOf" srcId="{254C2C5D-CFF9-B642-824E-9866B4F77272}" destId="{E231F267-9A19-854C-9BE8-85284C28AE14}" srcOrd="21" destOrd="0" presId="urn:microsoft.com/office/officeart/2005/8/layout/default"/>
    <dgm:cxn modelId="{CFBA15AF-CEC8-B84F-8733-79C03AA8C6D8}" type="presParOf" srcId="{254C2C5D-CFF9-B642-824E-9866B4F77272}" destId="{9C109BDF-5B9D-E840-B5A7-C172D8491BC6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F7BF-AA5C-DB4B-A137-8FCEDB43DCCF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B87A5-B3F1-854E-A6A7-5BBB004BA7EC}">
      <dsp:nvSpPr>
        <dsp:cNvPr id="0" name=""/>
        <dsp:cNvSpPr/>
      </dsp:nvSpPr>
      <dsp:spPr>
        <a:xfrm rot="8100000">
          <a:off x="63581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4D572-DF69-404A-9D22-9DA76254805B}">
      <dsp:nvSpPr>
        <dsp:cNvPr id="0" name=""/>
        <dsp:cNvSpPr/>
      </dsp:nvSpPr>
      <dsp:spPr>
        <a:xfrm>
          <a:off x="97526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BCEF0-097D-9943-AC79-0BCA555A2A6F}">
      <dsp:nvSpPr>
        <dsp:cNvPr id="0" name=""/>
        <dsp:cNvSpPr/>
      </dsp:nvSpPr>
      <dsp:spPr>
        <a:xfrm>
          <a:off x="432428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the Course</a:t>
          </a:r>
        </a:p>
      </dsp:txBody>
      <dsp:txXfrm>
        <a:off x="432428" y="855332"/>
        <a:ext cx="2002944" cy="1241070"/>
      </dsp:txXfrm>
    </dsp:sp>
    <dsp:sp modelId="{4A8922C5-2852-7A48-857E-D132369A726E}">
      <dsp:nvSpPr>
        <dsp:cNvPr id="0" name=""/>
        <dsp:cNvSpPr/>
      </dsp:nvSpPr>
      <dsp:spPr>
        <a:xfrm>
          <a:off x="432428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8:00 AM – 8:15 AM</a:t>
          </a:r>
        </a:p>
      </dsp:txBody>
      <dsp:txXfrm>
        <a:off x="432428" y="419280"/>
        <a:ext cx="2002944" cy="436051"/>
      </dsp:txXfrm>
    </dsp:sp>
    <dsp:sp modelId="{CF0498BE-451D-DC42-ABB1-4D932EACAF0E}">
      <dsp:nvSpPr>
        <dsp:cNvPr id="0" name=""/>
        <dsp:cNvSpPr/>
      </dsp:nvSpPr>
      <dsp:spPr>
        <a:xfrm>
          <a:off x="216362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94C92-5976-D84B-9489-6AB503FD58B1}">
      <dsp:nvSpPr>
        <dsp:cNvPr id="0" name=""/>
        <dsp:cNvSpPr/>
      </dsp:nvSpPr>
      <dsp:spPr>
        <a:xfrm>
          <a:off x="179430" y="2057157"/>
          <a:ext cx="77783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93AC4-6A1B-A74E-9006-D928DAEC288E}">
      <dsp:nvSpPr>
        <dsp:cNvPr id="0" name=""/>
        <dsp:cNvSpPr/>
      </dsp:nvSpPr>
      <dsp:spPr>
        <a:xfrm rot="18900000">
          <a:off x="1276746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C50A-BD0B-6644-AB63-D7D422C40E7D}">
      <dsp:nvSpPr>
        <dsp:cNvPr id="0" name=""/>
        <dsp:cNvSpPr/>
      </dsp:nvSpPr>
      <dsp:spPr>
        <a:xfrm>
          <a:off x="1310692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D57CD-0169-8E4E-9D72-DE38FFA0524D}">
      <dsp:nvSpPr>
        <dsp:cNvPr id="0" name=""/>
        <dsp:cNvSpPr/>
      </dsp:nvSpPr>
      <dsp:spPr>
        <a:xfrm>
          <a:off x="1645594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Data Exploration and Visualization</a:t>
          </a:r>
        </a:p>
      </dsp:txBody>
      <dsp:txXfrm>
        <a:off x="1645594" y="2096402"/>
        <a:ext cx="2002944" cy="1241070"/>
      </dsp:txXfrm>
    </dsp:sp>
    <dsp:sp modelId="{23C9AC00-BC6B-F34A-8773-977CA646A1AB}">
      <dsp:nvSpPr>
        <dsp:cNvPr id="0" name=""/>
        <dsp:cNvSpPr/>
      </dsp:nvSpPr>
      <dsp:spPr>
        <a:xfrm>
          <a:off x="1645594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8:15 AM – 9:45 AM</a:t>
          </a:r>
        </a:p>
      </dsp:txBody>
      <dsp:txXfrm>
        <a:off x="1645594" y="3337472"/>
        <a:ext cx="2002944" cy="436051"/>
      </dsp:txXfrm>
    </dsp:sp>
    <dsp:sp modelId="{549EBD42-266C-264F-9983-66AC91365C31}">
      <dsp:nvSpPr>
        <dsp:cNvPr id="0" name=""/>
        <dsp:cNvSpPr/>
      </dsp:nvSpPr>
      <dsp:spPr>
        <a:xfrm>
          <a:off x="1429528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97A04-00B8-824A-8E6E-DE947B09DD0A}">
      <dsp:nvSpPr>
        <dsp:cNvPr id="0" name=""/>
        <dsp:cNvSpPr/>
      </dsp:nvSpPr>
      <dsp:spPr>
        <a:xfrm>
          <a:off x="1392596" y="2057157"/>
          <a:ext cx="77783" cy="78489"/>
        </a:xfrm>
        <a:prstGeom prst="ellipse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A75F7-61F9-E640-9965-8B90C6B1E00A}">
      <dsp:nvSpPr>
        <dsp:cNvPr id="0" name=""/>
        <dsp:cNvSpPr/>
      </dsp:nvSpPr>
      <dsp:spPr>
        <a:xfrm rot="8100000">
          <a:off x="2489912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FDDD9-8123-8B42-835F-F013FE46702A}">
      <dsp:nvSpPr>
        <dsp:cNvPr id="0" name=""/>
        <dsp:cNvSpPr/>
      </dsp:nvSpPr>
      <dsp:spPr>
        <a:xfrm>
          <a:off x="2523857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6DC4B-44B5-0A42-992B-36C7B86D7887}">
      <dsp:nvSpPr>
        <dsp:cNvPr id="0" name=""/>
        <dsp:cNvSpPr/>
      </dsp:nvSpPr>
      <dsp:spPr>
        <a:xfrm>
          <a:off x="2858759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sp:txBody>
      <dsp:txXfrm>
        <a:off x="2858759" y="855332"/>
        <a:ext cx="2002944" cy="1241070"/>
      </dsp:txXfrm>
    </dsp:sp>
    <dsp:sp modelId="{EE66E771-B96A-114B-9E28-BBF0C76CB687}">
      <dsp:nvSpPr>
        <dsp:cNvPr id="0" name=""/>
        <dsp:cNvSpPr/>
      </dsp:nvSpPr>
      <dsp:spPr>
        <a:xfrm>
          <a:off x="2858759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9:45 AM – 10:15 AM</a:t>
          </a:r>
        </a:p>
      </dsp:txBody>
      <dsp:txXfrm>
        <a:off x="2858759" y="419280"/>
        <a:ext cx="2002944" cy="436051"/>
      </dsp:txXfrm>
    </dsp:sp>
    <dsp:sp modelId="{8EB82E72-0587-694A-BD95-8AFBEA2BC72D}">
      <dsp:nvSpPr>
        <dsp:cNvPr id="0" name=""/>
        <dsp:cNvSpPr/>
      </dsp:nvSpPr>
      <dsp:spPr>
        <a:xfrm>
          <a:off x="2642693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EE772-4962-D948-8CF4-649F164E13EB}">
      <dsp:nvSpPr>
        <dsp:cNvPr id="0" name=""/>
        <dsp:cNvSpPr/>
      </dsp:nvSpPr>
      <dsp:spPr>
        <a:xfrm>
          <a:off x="2605762" y="2057157"/>
          <a:ext cx="77783" cy="78489"/>
        </a:xfrm>
        <a:prstGeom prst="ellipse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DD7AA-2117-1447-9D0B-5EF77187CE82}">
      <dsp:nvSpPr>
        <dsp:cNvPr id="0" name=""/>
        <dsp:cNvSpPr/>
      </dsp:nvSpPr>
      <dsp:spPr>
        <a:xfrm rot="18900000">
          <a:off x="3703077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A9FC3-2763-864B-A662-ACDEFD3EC85E}">
      <dsp:nvSpPr>
        <dsp:cNvPr id="0" name=""/>
        <dsp:cNvSpPr/>
      </dsp:nvSpPr>
      <dsp:spPr>
        <a:xfrm>
          <a:off x="3737023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90885-CBF0-C942-A113-93733F83575F}">
      <dsp:nvSpPr>
        <dsp:cNvPr id="0" name=""/>
        <dsp:cNvSpPr/>
      </dsp:nvSpPr>
      <dsp:spPr>
        <a:xfrm>
          <a:off x="4071925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Machine Learning</a:t>
          </a:r>
        </a:p>
      </dsp:txBody>
      <dsp:txXfrm>
        <a:off x="4071925" y="2096402"/>
        <a:ext cx="2002944" cy="1241070"/>
      </dsp:txXfrm>
    </dsp:sp>
    <dsp:sp modelId="{8F5D82A2-4AB9-7F48-9810-3BCC65CFAB02}">
      <dsp:nvSpPr>
        <dsp:cNvPr id="0" name=""/>
        <dsp:cNvSpPr/>
      </dsp:nvSpPr>
      <dsp:spPr>
        <a:xfrm>
          <a:off x="4071925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10:15 AM – 11:45 AM</a:t>
          </a:r>
        </a:p>
      </dsp:txBody>
      <dsp:txXfrm>
        <a:off x="4071925" y="3337472"/>
        <a:ext cx="2002944" cy="436051"/>
      </dsp:txXfrm>
    </dsp:sp>
    <dsp:sp modelId="{087B8AA2-9394-A44B-86C1-00BECDB6F5EF}">
      <dsp:nvSpPr>
        <dsp:cNvPr id="0" name=""/>
        <dsp:cNvSpPr/>
      </dsp:nvSpPr>
      <dsp:spPr>
        <a:xfrm>
          <a:off x="3855859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15042-7BD0-7143-9376-B4DD765CD726}">
      <dsp:nvSpPr>
        <dsp:cNvPr id="0" name=""/>
        <dsp:cNvSpPr/>
      </dsp:nvSpPr>
      <dsp:spPr>
        <a:xfrm>
          <a:off x="3818927" y="2057157"/>
          <a:ext cx="77783" cy="78489"/>
        </a:xfrm>
        <a:prstGeom prst="ellipse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BB872-338D-214F-950C-E98204728AB8}">
      <dsp:nvSpPr>
        <dsp:cNvPr id="0" name=""/>
        <dsp:cNvSpPr/>
      </dsp:nvSpPr>
      <dsp:spPr>
        <a:xfrm rot="8100000">
          <a:off x="4916243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8EBD1-1ED1-0046-813B-0898158725EF}">
      <dsp:nvSpPr>
        <dsp:cNvPr id="0" name=""/>
        <dsp:cNvSpPr/>
      </dsp:nvSpPr>
      <dsp:spPr>
        <a:xfrm>
          <a:off x="4950188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0C830-F350-B947-9CC7-E18CBD8EECF4}">
      <dsp:nvSpPr>
        <dsp:cNvPr id="0" name=""/>
        <dsp:cNvSpPr/>
      </dsp:nvSpPr>
      <dsp:spPr>
        <a:xfrm>
          <a:off x="5285091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Lunch Break</a:t>
          </a:r>
        </a:p>
      </dsp:txBody>
      <dsp:txXfrm>
        <a:off x="5285091" y="855332"/>
        <a:ext cx="2002944" cy="1241070"/>
      </dsp:txXfrm>
    </dsp:sp>
    <dsp:sp modelId="{9BA209BB-54BA-F846-BDD7-D0078748CFC7}">
      <dsp:nvSpPr>
        <dsp:cNvPr id="0" name=""/>
        <dsp:cNvSpPr/>
      </dsp:nvSpPr>
      <dsp:spPr>
        <a:xfrm>
          <a:off x="5285091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11:45 AM – 1:15 PM</a:t>
          </a:r>
        </a:p>
      </dsp:txBody>
      <dsp:txXfrm>
        <a:off x="5285091" y="419280"/>
        <a:ext cx="2002944" cy="436051"/>
      </dsp:txXfrm>
    </dsp:sp>
    <dsp:sp modelId="{EE582C30-798E-C048-8C2E-2CD039858A0E}">
      <dsp:nvSpPr>
        <dsp:cNvPr id="0" name=""/>
        <dsp:cNvSpPr/>
      </dsp:nvSpPr>
      <dsp:spPr>
        <a:xfrm>
          <a:off x="5069025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F75B9-A678-8F45-BD87-E413CB3415A9}">
      <dsp:nvSpPr>
        <dsp:cNvPr id="0" name=""/>
        <dsp:cNvSpPr/>
      </dsp:nvSpPr>
      <dsp:spPr>
        <a:xfrm>
          <a:off x="5032093" y="2057157"/>
          <a:ext cx="77783" cy="78489"/>
        </a:xfrm>
        <a:prstGeom prst="ellipse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C2EA4-7FB5-DC44-BE5C-6891C829FAC9}">
      <dsp:nvSpPr>
        <dsp:cNvPr id="0" name=""/>
        <dsp:cNvSpPr/>
      </dsp:nvSpPr>
      <dsp:spPr>
        <a:xfrm rot="18900000">
          <a:off x="6129409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A6828-1533-224A-BDF7-6984DB605296}">
      <dsp:nvSpPr>
        <dsp:cNvPr id="0" name=""/>
        <dsp:cNvSpPr/>
      </dsp:nvSpPr>
      <dsp:spPr>
        <a:xfrm>
          <a:off x="6163354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F73EC-EB93-AA4C-ACDA-F3E8EEBC836E}">
      <dsp:nvSpPr>
        <dsp:cNvPr id="0" name=""/>
        <dsp:cNvSpPr/>
      </dsp:nvSpPr>
      <dsp:spPr>
        <a:xfrm>
          <a:off x="6498256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Unsupervised Learning</a:t>
          </a:r>
        </a:p>
      </dsp:txBody>
      <dsp:txXfrm>
        <a:off x="6498256" y="2096402"/>
        <a:ext cx="2002944" cy="1241070"/>
      </dsp:txXfrm>
    </dsp:sp>
    <dsp:sp modelId="{65B56CD1-5F81-084D-95ED-37F78A8B5689}">
      <dsp:nvSpPr>
        <dsp:cNvPr id="0" name=""/>
        <dsp:cNvSpPr/>
      </dsp:nvSpPr>
      <dsp:spPr>
        <a:xfrm>
          <a:off x="6498256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1:15 PM – 2:45 PM</a:t>
          </a:r>
        </a:p>
      </dsp:txBody>
      <dsp:txXfrm>
        <a:off x="6498256" y="3337472"/>
        <a:ext cx="2002944" cy="436051"/>
      </dsp:txXfrm>
    </dsp:sp>
    <dsp:sp modelId="{E2C46F47-3436-094B-ABE9-02803C7E30B6}">
      <dsp:nvSpPr>
        <dsp:cNvPr id="0" name=""/>
        <dsp:cNvSpPr/>
      </dsp:nvSpPr>
      <dsp:spPr>
        <a:xfrm>
          <a:off x="6282190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66804-4E6E-2A47-933D-E948E857A18D}">
      <dsp:nvSpPr>
        <dsp:cNvPr id="0" name=""/>
        <dsp:cNvSpPr/>
      </dsp:nvSpPr>
      <dsp:spPr>
        <a:xfrm>
          <a:off x="6245258" y="2057157"/>
          <a:ext cx="77783" cy="78489"/>
        </a:xfrm>
        <a:prstGeom prst="ellipse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A8EAE-D6A9-E44A-86E9-0AC8031951C8}">
      <dsp:nvSpPr>
        <dsp:cNvPr id="0" name=""/>
        <dsp:cNvSpPr/>
      </dsp:nvSpPr>
      <dsp:spPr>
        <a:xfrm rot="8100000">
          <a:off x="7342574" y="484524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23556-910F-B446-B6F9-8AFF1AF976B7}">
      <dsp:nvSpPr>
        <dsp:cNvPr id="0" name=""/>
        <dsp:cNvSpPr/>
      </dsp:nvSpPr>
      <dsp:spPr>
        <a:xfrm>
          <a:off x="7376520" y="518470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7988-0BE5-C74E-B1A5-7FB7791E15CB}">
      <dsp:nvSpPr>
        <dsp:cNvPr id="0" name=""/>
        <dsp:cNvSpPr/>
      </dsp:nvSpPr>
      <dsp:spPr>
        <a:xfrm>
          <a:off x="7711422" y="85533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Baskerville" panose="02020502070401020303" pitchFamily="18" charset="0"/>
              <a:ea typeface="Baskerville" panose="02020502070401020303" pitchFamily="18" charset="0"/>
            </a:rPr>
            <a:t>Coffee Break</a:t>
          </a:r>
        </a:p>
      </dsp:txBody>
      <dsp:txXfrm>
        <a:off x="7711422" y="855332"/>
        <a:ext cx="2002944" cy="1241070"/>
      </dsp:txXfrm>
    </dsp:sp>
    <dsp:sp modelId="{B4D79907-1923-0C4E-AF8B-46563AD46BC8}">
      <dsp:nvSpPr>
        <dsp:cNvPr id="0" name=""/>
        <dsp:cNvSpPr/>
      </dsp:nvSpPr>
      <dsp:spPr>
        <a:xfrm>
          <a:off x="7711422" y="419280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>
              <a:latin typeface="Baskerville" panose="02020502070401020303" pitchFamily="18" charset="0"/>
              <a:ea typeface="Baskerville" panose="02020502070401020303" pitchFamily="18" charset="0"/>
            </a:rPr>
            <a:t>2:45 PM – 3:15 PM</a:t>
          </a:r>
        </a:p>
      </dsp:txBody>
      <dsp:txXfrm>
        <a:off x="7711422" y="419280"/>
        <a:ext cx="2002944" cy="436051"/>
      </dsp:txXfrm>
    </dsp:sp>
    <dsp:sp modelId="{C0524A3B-C5F0-B84A-A99F-7072A9B8B78A}">
      <dsp:nvSpPr>
        <dsp:cNvPr id="0" name=""/>
        <dsp:cNvSpPr/>
      </dsp:nvSpPr>
      <dsp:spPr>
        <a:xfrm>
          <a:off x="7495356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7C008-D389-7041-8CD6-A09B6A7C0F41}">
      <dsp:nvSpPr>
        <dsp:cNvPr id="0" name=""/>
        <dsp:cNvSpPr/>
      </dsp:nvSpPr>
      <dsp:spPr>
        <a:xfrm>
          <a:off x="7458424" y="2057157"/>
          <a:ext cx="77783" cy="78489"/>
        </a:xfrm>
        <a:prstGeom prst="ellipse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9C6E7-DA82-7F47-9758-C48668301F2A}">
      <dsp:nvSpPr>
        <dsp:cNvPr id="0" name=""/>
        <dsp:cNvSpPr/>
      </dsp:nvSpPr>
      <dsp:spPr>
        <a:xfrm rot="18900000">
          <a:off x="8555740" y="3402716"/>
          <a:ext cx="305563" cy="305563"/>
        </a:xfrm>
        <a:prstGeom prst="teardrop">
          <a:avLst>
            <a:gd name="adj" fmla="val 115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E512-9F3D-6441-83E9-75AD68A09244}">
      <dsp:nvSpPr>
        <dsp:cNvPr id="0" name=""/>
        <dsp:cNvSpPr/>
      </dsp:nvSpPr>
      <dsp:spPr>
        <a:xfrm>
          <a:off x="8589685" y="3436662"/>
          <a:ext cx="237672" cy="23767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A604B-F8EF-6248-B232-91CEB58D89E0}">
      <dsp:nvSpPr>
        <dsp:cNvPr id="0" name=""/>
        <dsp:cNvSpPr/>
      </dsp:nvSpPr>
      <dsp:spPr>
        <a:xfrm>
          <a:off x="8924587" y="2096402"/>
          <a:ext cx="2002944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Introduction to Neural Networks and Convolutional Neural Networks</a:t>
          </a:r>
        </a:p>
      </dsp:txBody>
      <dsp:txXfrm>
        <a:off x="8924587" y="2096402"/>
        <a:ext cx="2002944" cy="1241070"/>
      </dsp:txXfrm>
    </dsp:sp>
    <dsp:sp modelId="{37A7C1DA-36F1-D14A-A3ED-F69C2FD195DF}">
      <dsp:nvSpPr>
        <dsp:cNvPr id="0" name=""/>
        <dsp:cNvSpPr/>
      </dsp:nvSpPr>
      <dsp:spPr>
        <a:xfrm>
          <a:off x="8924587" y="3337472"/>
          <a:ext cx="2002944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>
              <a:latin typeface="Baskerville" panose="02020502070401020303" pitchFamily="18" charset="0"/>
              <a:ea typeface="Baskerville" panose="02020502070401020303" pitchFamily="18" charset="0"/>
            </a:rPr>
            <a:t>3:15 PM – 5:15 PM</a:t>
          </a:r>
        </a:p>
      </dsp:txBody>
      <dsp:txXfrm>
        <a:off x="8924587" y="3337472"/>
        <a:ext cx="2002944" cy="436051"/>
      </dsp:txXfrm>
    </dsp:sp>
    <dsp:sp modelId="{344EB7CD-60DE-7A4C-A8D4-D6E2B0E965D9}">
      <dsp:nvSpPr>
        <dsp:cNvPr id="0" name=""/>
        <dsp:cNvSpPr/>
      </dsp:nvSpPr>
      <dsp:spPr>
        <a:xfrm>
          <a:off x="8708521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F2E47-30EA-6B4E-9211-437B775FE63D}">
      <dsp:nvSpPr>
        <dsp:cNvPr id="0" name=""/>
        <dsp:cNvSpPr/>
      </dsp:nvSpPr>
      <dsp:spPr>
        <a:xfrm>
          <a:off x="8671589" y="2057157"/>
          <a:ext cx="77783" cy="78489"/>
        </a:xfrm>
        <a:prstGeom prst="ellips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955F3-CB9E-9F4C-9C1A-4B17878F879A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8:00am - 8:15am</a:t>
          </a:r>
          <a:r>
            <a:rPr lang="en-US" sz="1600" b="0" i="0" kern="1200" dirty="0"/>
            <a:t>: Introduction to Day Two </a:t>
          </a:r>
          <a:endParaRPr lang="en-US" sz="1600" kern="1200" dirty="0"/>
        </a:p>
      </dsp:txBody>
      <dsp:txXfrm>
        <a:off x="961120" y="2079"/>
        <a:ext cx="2094322" cy="1256593"/>
      </dsp:txXfrm>
    </dsp:sp>
    <dsp:sp modelId="{508B87C2-0277-EC4D-ACBD-DC9FEAD5BD0C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5">
            <a:hueOff val="-1104741"/>
            <a:satOff val="-75"/>
            <a:lumOff val="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8:15am - 9:15am</a:t>
          </a:r>
          <a:r>
            <a:rPr lang="en-US" sz="1600" b="0" i="0" kern="1200" dirty="0"/>
            <a:t>: Introduction to Graph Neural Networks</a:t>
          </a:r>
          <a:endParaRPr lang="en-US" sz="1600" kern="1200" dirty="0"/>
        </a:p>
      </dsp:txBody>
      <dsp:txXfrm>
        <a:off x="3264875" y="2079"/>
        <a:ext cx="2094322" cy="1256593"/>
      </dsp:txXfrm>
    </dsp:sp>
    <dsp:sp modelId="{F796E2BD-3E12-FA43-87E7-9C8E30A8A7D5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5">
            <a:hueOff val="-2209482"/>
            <a:satOff val="-150"/>
            <a:lumOff val="3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9:15am - 10:15am</a:t>
          </a:r>
          <a:r>
            <a:rPr lang="en-US" sz="1600" b="0" i="0" kern="1200" dirty="0"/>
            <a:t>: Introduction to Large-Language Models and Retrieval Augmented Generation</a:t>
          </a:r>
          <a:endParaRPr lang="en-US" sz="1600" kern="1200" dirty="0"/>
        </a:p>
      </dsp:txBody>
      <dsp:txXfrm>
        <a:off x="5568630" y="2079"/>
        <a:ext cx="2094322" cy="1256593"/>
      </dsp:txXfrm>
    </dsp:sp>
    <dsp:sp modelId="{CBBA2289-2B88-7941-9850-F5278368D7B3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-3314223"/>
            <a:satOff val="-225"/>
            <a:lumOff val="5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10:15am - 10:30am</a:t>
          </a:r>
          <a:r>
            <a:rPr lang="en-US" sz="1600" b="0" i="0" kern="1200" dirty="0"/>
            <a:t>: Coffee</a:t>
          </a:r>
          <a:endParaRPr lang="en-US" sz="1600" kern="1200" dirty="0"/>
        </a:p>
      </dsp:txBody>
      <dsp:txXfrm>
        <a:off x="7872385" y="2079"/>
        <a:ext cx="2094322" cy="1256593"/>
      </dsp:txXfrm>
    </dsp:sp>
    <dsp:sp modelId="{30190DB5-6049-6948-8E32-9563D10FFF96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5">
            <a:hueOff val="-4418963"/>
            <a:satOff val="-300"/>
            <a:lumOff val="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10:30am - 11:30am</a:t>
          </a:r>
          <a:r>
            <a:rPr lang="en-US" sz="1600" b="0" i="0" kern="1200" dirty="0"/>
            <a:t>: Physics Applications of Large Language Models</a:t>
          </a:r>
          <a:endParaRPr lang="en-US" sz="1600" kern="1200" dirty="0"/>
        </a:p>
      </dsp:txBody>
      <dsp:txXfrm>
        <a:off x="961120" y="1468105"/>
        <a:ext cx="2094322" cy="1256593"/>
      </dsp:txXfrm>
    </dsp:sp>
    <dsp:sp modelId="{A94E0B6B-3D39-D442-8A0A-D692A345C06F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5">
            <a:hueOff val="-5523705"/>
            <a:satOff val="-375"/>
            <a:lumOff val="8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11:30am - 1:00pm</a:t>
          </a:r>
          <a:r>
            <a:rPr lang="en-US" sz="1600" b="0" i="0" kern="1200" dirty="0"/>
            <a:t>: Lunch Break</a:t>
          </a:r>
          <a:endParaRPr lang="en-US" sz="1600" kern="1200" dirty="0"/>
        </a:p>
      </dsp:txBody>
      <dsp:txXfrm>
        <a:off x="3264875" y="1468105"/>
        <a:ext cx="2094322" cy="1256593"/>
      </dsp:txXfrm>
    </dsp:sp>
    <dsp:sp modelId="{CC5FA2BB-DACA-7E4B-BA9B-FC5ACE4CEA85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5">
            <a:hueOff val="-6628445"/>
            <a:satOff val="-451"/>
            <a:lumOff val="10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1:00pm - 1:50pm</a:t>
          </a:r>
          <a:r>
            <a:rPr lang="en-US" sz="1600" b="0" i="0" kern="1200" dirty="0"/>
            <a:t>: Accessing Training Data: Material Data APIs</a:t>
          </a:r>
          <a:endParaRPr lang="en-US" sz="1600" kern="1200" dirty="0"/>
        </a:p>
      </dsp:txBody>
      <dsp:txXfrm>
        <a:off x="5568630" y="1468105"/>
        <a:ext cx="2094322" cy="1256593"/>
      </dsp:txXfrm>
    </dsp:sp>
    <dsp:sp modelId="{03CEB6BF-B8DC-6C4E-A14E-57C3E1DBFF52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5">
            <a:hueOff val="-7733186"/>
            <a:satOff val="-526"/>
            <a:lumOff val="1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1:50pm - 2:40pm</a:t>
          </a:r>
          <a:r>
            <a:rPr lang="en-US" sz="1600" b="0" i="0" kern="1200" dirty="0"/>
            <a:t>: Introduction to neural-network quantum states</a:t>
          </a:r>
          <a:endParaRPr lang="en-US" sz="1600" kern="1200" dirty="0"/>
        </a:p>
      </dsp:txBody>
      <dsp:txXfrm>
        <a:off x="7872385" y="1468105"/>
        <a:ext cx="2094322" cy="1256593"/>
      </dsp:txXfrm>
    </dsp:sp>
    <dsp:sp modelId="{046DAECA-836E-F046-B1D5-27D614886A2A}">
      <dsp:nvSpPr>
        <dsp:cNvPr id="0" name=""/>
        <dsp:cNvSpPr/>
      </dsp:nvSpPr>
      <dsp:spPr>
        <a:xfrm>
          <a:off x="961120" y="2934131"/>
          <a:ext cx="2094322" cy="1256593"/>
        </a:xfrm>
        <a:prstGeom prst="rect">
          <a:avLst/>
        </a:prstGeom>
        <a:solidFill>
          <a:schemeClr val="accent5">
            <a:hueOff val="-8837927"/>
            <a:satOff val="-601"/>
            <a:lumOff val="1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2:40pm - 3:00pm</a:t>
          </a:r>
          <a:r>
            <a:rPr lang="en-US" sz="1600" b="0" i="0" kern="1200" dirty="0"/>
            <a:t>: Coffee Break</a:t>
          </a:r>
          <a:endParaRPr lang="en-US" sz="1600" kern="1200" dirty="0"/>
        </a:p>
      </dsp:txBody>
      <dsp:txXfrm>
        <a:off x="961120" y="2934131"/>
        <a:ext cx="2094322" cy="1256593"/>
      </dsp:txXfrm>
    </dsp:sp>
    <dsp:sp modelId="{23D384F6-91CD-3A40-BBA6-2A39EA36510F}">
      <dsp:nvSpPr>
        <dsp:cNvPr id="0" name=""/>
        <dsp:cNvSpPr/>
      </dsp:nvSpPr>
      <dsp:spPr>
        <a:xfrm>
          <a:off x="3264875" y="2934131"/>
          <a:ext cx="2094322" cy="1256593"/>
        </a:xfrm>
        <a:prstGeom prst="rect">
          <a:avLst/>
        </a:prstGeom>
        <a:solidFill>
          <a:schemeClr val="accent5">
            <a:hueOff val="-9942668"/>
            <a:satOff val="-676"/>
            <a:lumOff val="16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3:00pm - 3:50pm</a:t>
          </a:r>
          <a:r>
            <a:rPr lang="en-US" sz="1600" b="0" i="0" kern="1200" dirty="0"/>
            <a:t>: Using Data Science to Understand Complexity in Soft Matter Systems</a:t>
          </a:r>
          <a:endParaRPr lang="en-US" sz="1600" kern="1200" dirty="0"/>
        </a:p>
      </dsp:txBody>
      <dsp:txXfrm>
        <a:off x="3264875" y="2934131"/>
        <a:ext cx="2094322" cy="1256593"/>
      </dsp:txXfrm>
    </dsp:sp>
    <dsp:sp modelId="{F3A6FC18-CA78-C84E-807D-03E47D04866D}">
      <dsp:nvSpPr>
        <dsp:cNvPr id="0" name=""/>
        <dsp:cNvSpPr/>
      </dsp:nvSpPr>
      <dsp:spPr>
        <a:xfrm>
          <a:off x="5568630" y="2934131"/>
          <a:ext cx="2094322" cy="1256593"/>
        </a:xfrm>
        <a:prstGeom prst="rect">
          <a:avLst/>
        </a:prstGeom>
        <a:solidFill>
          <a:schemeClr val="accent5">
            <a:hueOff val="-11047409"/>
            <a:satOff val="-751"/>
            <a:lumOff val="17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3:50pm - 4:40pm</a:t>
          </a:r>
          <a:r>
            <a:rPr lang="en-US" sz="1600" b="0" i="0" kern="1200" dirty="0"/>
            <a:t>: Applications of Machine Learning to Biology</a:t>
          </a:r>
          <a:endParaRPr lang="en-US" sz="1600" kern="1200" dirty="0"/>
        </a:p>
      </dsp:txBody>
      <dsp:txXfrm>
        <a:off x="5568630" y="2934131"/>
        <a:ext cx="2094322" cy="1256593"/>
      </dsp:txXfrm>
    </dsp:sp>
    <dsp:sp modelId="{9C109BDF-5B9D-E840-B5A7-C172D8491BC6}">
      <dsp:nvSpPr>
        <dsp:cNvPr id="0" name=""/>
        <dsp:cNvSpPr/>
      </dsp:nvSpPr>
      <dsp:spPr>
        <a:xfrm>
          <a:off x="7872385" y="2934131"/>
          <a:ext cx="2094322" cy="12565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4:40pm - 5:00pm</a:t>
          </a:r>
          <a:r>
            <a:rPr lang="en-US" sz="1600" b="0" i="0" kern="1200" dirty="0"/>
            <a:t>: Conclusion and Final Announcements</a:t>
          </a:r>
          <a:endParaRPr lang="en-US" sz="1600" kern="1200" dirty="0"/>
        </a:p>
      </dsp:txBody>
      <dsp:txXfrm>
        <a:off x="7872385" y="2934131"/>
        <a:ext cx="2094322" cy="125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8A84-6FE2-534D-B950-6AFE9462213B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4F4F-24D1-8241-8AB7-ED963083F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1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4F4F-24D1-8241-8AB7-ED963083F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94F4F-24D1-8241-8AB7-ED963083F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70E3-725F-DF0B-CE31-D42B4A81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603F7-34AE-A704-9772-E8BEB8A6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D5FE-760D-3752-50C2-44A3E947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2175-CB78-B1D8-B453-AEC03275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3B7F-9A1A-6445-B74C-31CB1ED5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DDF2-2B6A-38E4-2A13-35CCF575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4AA8C-9A1D-3583-85FE-C2860021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AE02-D8B6-649A-4530-8177A30D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1B43-C33F-5094-DDEC-BE8F23BF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05E0-CF6F-D426-A339-504789DC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3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3EC88-949D-80DF-8416-06274F2F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3AAE1-41B1-83AA-CB06-82BBBF87F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EFD3F-6024-4B2D-E2CA-1A6E59B3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2635-01E8-D08C-A2A4-011C03BC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6D0D-D38B-8A45-B5C5-7C5826F6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6D55-503D-93DC-8168-7D149E6B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4887-F5C3-D569-031F-9911A74A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A097-311C-DD7E-9CFE-24477DE2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70E9-9133-6E91-F9CC-E51576C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8941-EC25-EE20-2294-FEBE24F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B1FF-BAC2-EE6F-39D3-3C88C2A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ACAF-492E-EBDF-E383-89621C66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7B1C-DFC8-E075-B047-38A0BFFB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038D-7019-FADA-559A-791F4DC8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62F9-396D-E019-2D06-98C5FADB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754-3E20-08EE-9E47-963A0BF2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E98B-AD27-15A7-7798-BB118FBD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8D4A0-7D6A-5F39-BAB8-E1F896AC1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52129-5CDC-A850-2719-E66C8E74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B652B-4E3C-44FF-008B-C7B4FC4C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F057-4174-6D9C-F74D-09BBFC7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0674-10C8-1898-C526-07B60BEF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2242E-9A3C-F2FC-A1A0-B0777F8F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1D254-DBF8-CDBC-8742-ABB1C7F56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2D93A-777C-BE04-D0E8-5B9D8571A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3CD54-3140-5D9A-3BAA-BEA38CD52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1BF69-6076-6943-D61E-8B17F56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6F448-BE29-A98F-DE0A-5447F880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B84F0-D79C-F066-4249-E9A4690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C0A9-7529-9849-0556-9D7ED94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7B290-CFB3-D2A1-6F88-43B0B334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20495-2E24-4958-A5B7-F06F2989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FB6D2-84D0-9C91-AB72-523AEE17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7518A-020A-35B2-F07F-D9AC78B8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C3F46-CDC7-DB63-5E80-29A80763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446D4-3D13-C5B8-B299-E2D0F86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4634-4477-B5BA-A2A0-5F4E3F96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A7BD-A329-B471-89F7-5E98BA2D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47D44-D21E-8254-77E6-05799C127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28250-AAB3-E8D7-A911-8DAF5EEB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B056-3B40-723F-26E4-2233883E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3C92F-344F-594F-EF67-1E80713D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884E-A2C4-ED5B-6C93-66C7107B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7CCE6-5C47-8FA3-365E-4E33397D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C228-0221-70CF-8900-2D51608D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1D01-38EF-32FB-3E64-C74F6EE6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02E8-F8B4-B49F-F847-02D8D1BC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759AE-3714-0961-FDA1-F3FE5761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0B8B2-071F-7464-8FAC-38DE7F5C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2FA6B-5292-6EF8-6AB1-0F6EDBAD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10BA-A13D-76F7-69C4-322776DD0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52C24-0C26-364E-8B6C-04C4386263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165A-C423-BD0D-8A00-71B10F3C4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96B1-4EDB-5016-0283-6E3FD445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25DD4-A0A0-B84A-A038-3D07AAF01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william.ratcliff@nist.gov" TargetMode="External"/><Relationship Id="rId2" Type="http://schemas.openxmlformats.org/officeDocument/2006/relationships/hyperlink" Target="mailto:butlerju@mountunion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D497C-F6B9-9A5F-B6A9-E1B40DB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99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C81F-540E-27CE-7270-187D17F1E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10000"/>
          </a:bodyPr>
          <a:lstStyle/>
          <a:p>
            <a:pPr algn="l"/>
            <a:r>
              <a:rPr lang="en-US" sz="5400" dirty="0">
                <a:latin typeface="Baskerville" panose="02020502070401020303" pitchFamily="18" charset="0"/>
                <a:ea typeface="Baskerville" panose="02020502070401020303" pitchFamily="18" charset="0"/>
              </a:rPr>
              <a:t>Data Science for Physicists</a:t>
            </a:r>
          </a:p>
          <a:p>
            <a:pPr algn="l"/>
            <a:r>
              <a:rPr lang="en-US" sz="5400" dirty="0">
                <a:latin typeface="Baskerville" panose="02020502070401020303" pitchFamily="18" charset="0"/>
                <a:ea typeface="Baskerville" panose="02020502070401020303" pitchFamily="18" charset="0"/>
              </a:rPr>
              <a:t>APS Global Physics Summit 2025</a:t>
            </a:r>
          </a:p>
        </p:txBody>
      </p:sp>
    </p:spTree>
    <p:extLst>
      <p:ext uri="{BB962C8B-B14F-4D97-AF65-F5344CB8AC3E}">
        <p14:creationId xmlns:p14="http://schemas.microsoft.com/office/powerpoint/2010/main" val="22288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5000"/>
    </mc:Choice>
    <mc:Fallback xmlns="">
      <p:transition spd="slow" advClick="0"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CCDF3-B38E-796D-6C2E-29D054BF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Contact the Organizers!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52DE-1C9B-D35C-EF0D-A991EF85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Julie Butler (University of Mount Union)</a:t>
            </a:r>
          </a:p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  <a:hlinkClick r:id="rId2"/>
              </a:rPr>
              <a:t>butlerju@mountunion.edu</a:t>
            </a:r>
            <a:endParaRPr lang="en-US" sz="4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endParaRPr lang="en-US" sz="4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William Ratcliff (National Institute for Safety and Standards)</a:t>
            </a:r>
          </a:p>
          <a:p>
            <a:pPr marL="0" indent="0">
              <a:buNone/>
            </a:pP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  <a:hlinkClick r:id="rId3"/>
              </a:rPr>
              <a:t>william.ratcliff@nist.gov</a:t>
            </a:r>
            <a:r>
              <a:rPr lang="en-US" sz="4000" dirty="0"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74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0A34B-3A4F-5EE8-52C4-AEB2167E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Baskerville" panose="02020502070401020303" pitchFamily="18" charset="0"/>
                <a:ea typeface="Baskerville" panose="02020502070401020303" pitchFamily="18" charset="0"/>
              </a:rPr>
              <a:t>Wifi Name and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12FA2-A512-D2E1-9BA1-58C4A20D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APS GPS 2025-ACC</a:t>
            </a:r>
          </a:p>
          <a:p>
            <a:pPr marL="0" indent="0">
              <a:buNone/>
            </a:pPr>
            <a:endParaRPr lang="en-US" sz="3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Password: 100yearsquantum!</a:t>
            </a:r>
          </a:p>
        </p:txBody>
      </p:sp>
      <p:pic>
        <p:nvPicPr>
          <p:cNvPr id="7" name="Graphic 6" descr="Wireless">
            <a:extLst>
              <a:ext uri="{FF2B5EF4-FFF2-40B4-BE49-F238E27FC236}">
                <a16:creationId xmlns:a16="http://schemas.microsoft.com/office/drawing/2014/main" id="{E8B90F4C-DA1F-626B-476B-E5234756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7CBBF-9375-8EBE-EE72-DD2E68F8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Baskerville" panose="02020502070401020303" pitchFamily="18" charset="0"/>
                <a:ea typeface="Baskerville" panose="02020502070401020303" pitchFamily="18" charset="0"/>
              </a:rPr>
              <a:t>Anonymous Feedback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84943-4A42-44F0-57B4-72FF5F40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6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/3FKf2aw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C28735-CB8D-CF8E-1821-A5BBAB70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589D4-B24F-1979-385C-440395DB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Baskerville" panose="02020502070401020303" pitchFamily="18" charset="0"/>
                <a:ea typeface="Baskerville" panose="02020502070401020303" pitchFamily="18" charset="0"/>
              </a:rPr>
              <a:t>Introductory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5EBD-32EF-64E9-33C4-A4F412EB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endParaRPr lang="en-US" sz="20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6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600" dirty="0">
                <a:latin typeface="Baskerville" panose="02020502070401020303" pitchFamily="18" charset="0"/>
                <a:ea typeface="Baskerville" panose="02020502070401020303" pitchFamily="18" charset="0"/>
              </a:rPr>
              <a:t>/427yQxl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7EFA12C-D46F-D5EA-B3CD-87F02A7DA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88458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C9E97-4EC5-5262-3F3C-DA0C9895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Schedule Day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0AC97-AC8F-AFED-EF78-A062975F6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6992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90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14E3E-08AF-05C0-4AE4-B1E1435C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Schedule Day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1DDE9-FAF6-1BC4-E99E-63F664775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4550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65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D9F77-C054-CD56-4BC6-60D2C9FF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Link to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7E7E-4D9B-9F9B-BB49-35689143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kern="1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600" kern="1200" dirty="0" err="1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600" kern="1200" dirty="0">
                <a:solidFill>
                  <a:srgbClr val="FFFFFF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/3FvGeKh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1BAF627-46CA-DBF6-8A37-67C246B1F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962" y="304585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Freeform: Shape 105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F532-9DE6-FBA2-6F93-11C315BA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Join us on Slack and Social Media!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F2E44861-E2A0-DBAF-96BD-D959CD0A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4648" y="478713"/>
            <a:ext cx="2713970" cy="26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09B663D0-20E4-1680-7898-6EC9B2E3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930" y="1395678"/>
            <a:ext cx="3419533" cy="177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044740D-EC6F-9D21-EF65-C5A6F0E6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040" y="3429000"/>
            <a:ext cx="7112423" cy="236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C92D-42C2-E5EB-14EB-FB2DCDFC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GDS Tutorial Series Starts March 28</a:t>
            </a:r>
            <a:r>
              <a:rPr lang="en-US" sz="3700" kern="1200" baseline="30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AA5F8-61C7-46AA-3ECF-5EC9172321EF}"/>
              </a:ext>
            </a:extLst>
          </p:cNvPr>
          <p:cNvSpPr txBox="1"/>
          <p:nvPr/>
        </p:nvSpPr>
        <p:spPr>
          <a:xfrm>
            <a:off x="8693866" y="2971006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Baskerville" panose="02020502070401020303" pitchFamily="18" charset="0"/>
                <a:ea typeface="Baskerville" panose="02020502070401020303" pitchFamily="18" charset="0"/>
              </a:rPr>
              <a:t>GDS YouTube Channel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20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2000" dirty="0">
                <a:latin typeface="Baskerville" panose="02020502070401020303" pitchFamily="18" charset="0"/>
                <a:ea typeface="Baskerville" panose="02020502070401020303" pitchFamily="18" charset="0"/>
              </a:rPr>
              <a:t>/3RfATJq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AA7EB-D978-B70D-A1D9-4706405D8781}"/>
              </a:ext>
            </a:extLst>
          </p:cNvPr>
          <p:cNvSpPr txBox="1"/>
          <p:nvPr/>
        </p:nvSpPr>
        <p:spPr>
          <a:xfrm>
            <a:off x="1136397" y="2186176"/>
            <a:ext cx="6699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" panose="02020502070401020303" pitchFamily="18" charset="0"/>
                <a:ea typeface="Baskerville" panose="02020502070401020303" pitchFamily="18" charset="0"/>
              </a:rPr>
              <a:t>Bi-weekly virtual seminar series covering topics related to data science, machine learning, and artificial intelligence. Geared towards physicists and shown with applications to physical systems.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B6691-17D8-0D32-AEAD-578CC9915EB3}"/>
              </a:ext>
            </a:extLst>
          </p:cNvPr>
          <p:cNvSpPr txBox="1"/>
          <p:nvPr/>
        </p:nvSpPr>
        <p:spPr>
          <a:xfrm>
            <a:off x="3248225" y="4410781"/>
            <a:ext cx="86938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Sign-up to receive updates about the seminars!</a:t>
            </a:r>
          </a:p>
          <a:p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https://</a:t>
            </a:r>
            <a:r>
              <a:rPr lang="en-US" sz="32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bit.ly</a:t>
            </a:r>
            <a:r>
              <a:rPr lang="en-US" sz="3200" dirty="0">
                <a:latin typeface="Baskerville" panose="02020502070401020303" pitchFamily="18" charset="0"/>
                <a:ea typeface="Baskerville" panose="02020502070401020303" pitchFamily="18" charset="0"/>
              </a:rPr>
              <a:t>/4kt2IeW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17F8D41-983F-5E18-F492-0FAA15A61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458" y="3863912"/>
            <a:ext cx="2222034" cy="222203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1F2CF7D-6DBF-D0B5-809D-B7A51CBC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CA2D37-8E91-0488-D727-E60E004D6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8011" y="668538"/>
            <a:ext cx="2375656" cy="23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341</Words>
  <Application>Microsoft Macintosh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Baskerville</vt:lpstr>
      <vt:lpstr>Office Theme</vt:lpstr>
      <vt:lpstr>Welcome!</vt:lpstr>
      <vt:lpstr>Wifi Name and Password</vt:lpstr>
      <vt:lpstr>Anonymous Feedback Form</vt:lpstr>
      <vt:lpstr>Introductory Survey</vt:lpstr>
      <vt:lpstr>Schedule Day 1</vt:lpstr>
      <vt:lpstr>Schedule Day 2</vt:lpstr>
      <vt:lpstr>Link to Materials</vt:lpstr>
      <vt:lpstr>Join us on Slack and Social Media!</vt:lpstr>
      <vt:lpstr>Virtual GDS Tutorial Series Starts March 28th!</vt:lpstr>
      <vt:lpstr>Contact the Organizers!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Julie</dc:creator>
  <cp:lastModifiedBy>Butler, Julie</cp:lastModifiedBy>
  <cp:revision>3</cp:revision>
  <dcterms:created xsi:type="dcterms:W3CDTF">2025-03-15T00:31:11Z</dcterms:created>
  <dcterms:modified xsi:type="dcterms:W3CDTF">2025-03-16T14:24:48Z</dcterms:modified>
</cp:coreProperties>
</file>