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2"/>
  </p:notesMasterIdLst>
  <p:sldIdLst>
    <p:sldId id="308" r:id="rId2"/>
    <p:sldId id="311" r:id="rId3"/>
    <p:sldId id="257" r:id="rId4"/>
    <p:sldId id="258" r:id="rId5"/>
    <p:sldId id="259" r:id="rId6"/>
    <p:sldId id="260" r:id="rId7"/>
    <p:sldId id="261" r:id="rId8"/>
    <p:sldId id="262" r:id="rId9"/>
    <p:sldId id="263" r:id="rId10"/>
    <p:sldId id="303" r:id="rId11"/>
    <p:sldId id="264" r:id="rId12"/>
    <p:sldId id="265" r:id="rId13"/>
    <p:sldId id="266" r:id="rId14"/>
    <p:sldId id="267" r:id="rId15"/>
    <p:sldId id="268" r:id="rId16"/>
    <p:sldId id="269" r:id="rId17"/>
    <p:sldId id="272" r:id="rId18"/>
    <p:sldId id="273" r:id="rId19"/>
    <p:sldId id="274" r:id="rId20"/>
    <p:sldId id="275" r:id="rId21"/>
    <p:sldId id="276" r:id="rId22"/>
    <p:sldId id="277" r:id="rId23"/>
    <p:sldId id="278" r:id="rId24"/>
    <p:sldId id="279" r:id="rId25"/>
    <p:sldId id="280" r:id="rId26"/>
    <p:sldId id="304" r:id="rId27"/>
    <p:sldId id="281" r:id="rId28"/>
    <p:sldId id="310" r:id="rId29"/>
    <p:sldId id="289" r:id="rId30"/>
    <p:sldId id="305" r:id="rId31"/>
    <p:sldId id="291" r:id="rId32"/>
    <p:sldId id="293" r:id="rId33"/>
    <p:sldId id="295" r:id="rId34"/>
    <p:sldId id="306" r:id="rId35"/>
    <p:sldId id="296" r:id="rId36"/>
    <p:sldId id="297" r:id="rId37"/>
    <p:sldId id="298" r:id="rId38"/>
    <p:sldId id="300" r:id="rId39"/>
    <p:sldId id="301" r:id="rId40"/>
    <p:sldId id="309" r:id="rId41"/>
  </p:sldIdLst>
  <p:sldSz cx="10801350" cy="7200900"/>
  <p:notesSz cx="6858000" cy="9144000"/>
  <p:embeddedFontLst>
    <p:embeddedFont>
      <p:font typeface="MS UI Gothic" pitchFamily="34" charset="-128"/>
      <p:regular r:id="rId43"/>
    </p:embeddedFont>
    <p:embeddedFont>
      <p:font typeface="Arial Black" pitchFamily="34" charset="0"/>
      <p:bold r:id="rId44"/>
    </p:embeddedFont>
    <p:embeddedFont>
      <p:font typeface="Impact" pitchFamily="34" charset="0"/>
      <p:regular r:id="rId45"/>
    </p:embeddedFont>
    <p:embeddedFont>
      <p:font typeface="Arial Unicode MS" pitchFamily="34" charset="-122"/>
      <p:regular r:id="rId46"/>
    </p:embeddedFont>
    <p:embeddedFont>
      <p:font typeface="幼圆" pitchFamily="49" charset="-122"/>
      <p:regular r:id="rId47"/>
    </p:embeddedFont>
    <p:embeddedFont>
      <p:font typeface="Calibri" pitchFamily="34" charset="0"/>
      <p:regular r:id="rId48"/>
      <p:bold r:id="rId49"/>
      <p:italic r:id="rId50"/>
      <p:boldItalic r:id="rId51"/>
    </p:embeddedFont>
    <p:embeddedFont>
      <p:font typeface="FrankRuehl" pitchFamily="34" charset="-79"/>
      <p:regular r:id="rId52"/>
    </p:embeddedFont>
    <p:embeddedFont>
      <p:font typeface="微软雅黑" pitchFamily="34" charset="-122"/>
      <p:regular r:id="rId53"/>
      <p:bold r:id="rId54"/>
    </p:embeddedFont>
    <p:embeddedFont>
      <p:font typeface="华文中宋" pitchFamily="2" charset="-122"/>
      <p:regular r:id="rId55"/>
    </p:embeddedFont>
    <p:embeddedFont>
      <p:font typeface="Latha" pitchFamily="34" charset="0"/>
      <p:regular r:id="rId56"/>
      <p:bold r:id="rId57"/>
    </p:embeddedFont>
    <p:embeddedFont>
      <p:font typeface="Meiryo UI" pitchFamily="34" charset="-128"/>
      <p:regular r:id="rId58"/>
      <p:bold r:id="rId59"/>
      <p:italic r:id="rId60"/>
      <p:boldItalic r:id="rId61"/>
    </p:embeddedFont>
  </p:embeddedFontLst>
  <p:defaultTextStyle>
    <a:defPPr>
      <a:defRPr lang="zh-CN"/>
    </a:defPPr>
    <a:lvl1pPr algn="l" defTabSz="1028700" rtl="0" fontAlgn="base">
      <a:spcBef>
        <a:spcPct val="0"/>
      </a:spcBef>
      <a:spcAft>
        <a:spcPct val="0"/>
      </a:spcAft>
      <a:defRPr sz="2000" kern="1200">
        <a:solidFill>
          <a:schemeClr val="tx1"/>
        </a:solidFill>
        <a:latin typeface="Calibri" pitchFamily="34" charset="0"/>
        <a:ea typeface="宋体" charset="-122"/>
        <a:cs typeface="+mn-cs"/>
      </a:defRPr>
    </a:lvl1pPr>
    <a:lvl2pPr marL="514350" indent="-57150" algn="l" defTabSz="1028700" rtl="0" fontAlgn="base">
      <a:spcBef>
        <a:spcPct val="0"/>
      </a:spcBef>
      <a:spcAft>
        <a:spcPct val="0"/>
      </a:spcAft>
      <a:defRPr sz="2000" kern="1200">
        <a:solidFill>
          <a:schemeClr val="tx1"/>
        </a:solidFill>
        <a:latin typeface="Calibri" pitchFamily="34" charset="0"/>
        <a:ea typeface="宋体" charset="-122"/>
        <a:cs typeface="+mn-cs"/>
      </a:defRPr>
    </a:lvl2pPr>
    <a:lvl3pPr marL="1028700" indent="-114300" algn="l" defTabSz="1028700" rtl="0" fontAlgn="base">
      <a:spcBef>
        <a:spcPct val="0"/>
      </a:spcBef>
      <a:spcAft>
        <a:spcPct val="0"/>
      </a:spcAft>
      <a:defRPr sz="2000" kern="1200">
        <a:solidFill>
          <a:schemeClr val="tx1"/>
        </a:solidFill>
        <a:latin typeface="Calibri" pitchFamily="34" charset="0"/>
        <a:ea typeface="宋体" charset="-122"/>
        <a:cs typeface="+mn-cs"/>
      </a:defRPr>
    </a:lvl3pPr>
    <a:lvl4pPr marL="1543050" indent="-171450" algn="l" defTabSz="1028700" rtl="0" fontAlgn="base">
      <a:spcBef>
        <a:spcPct val="0"/>
      </a:spcBef>
      <a:spcAft>
        <a:spcPct val="0"/>
      </a:spcAft>
      <a:defRPr sz="2000" kern="1200">
        <a:solidFill>
          <a:schemeClr val="tx1"/>
        </a:solidFill>
        <a:latin typeface="Calibri" pitchFamily="34" charset="0"/>
        <a:ea typeface="宋体" charset="-122"/>
        <a:cs typeface="+mn-cs"/>
      </a:defRPr>
    </a:lvl4pPr>
    <a:lvl5pPr marL="2057400" indent="-228600" algn="l" defTabSz="1028700" rtl="0" fontAlgn="base">
      <a:spcBef>
        <a:spcPct val="0"/>
      </a:spcBef>
      <a:spcAft>
        <a:spcPct val="0"/>
      </a:spcAft>
      <a:defRPr sz="2000" kern="1200">
        <a:solidFill>
          <a:schemeClr val="tx1"/>
        </a:solidFill>
        <a:latin typeface="Calibri" pitchFamily="34" charset="0"/>
        <a:ea typeface="宋体" charset="-122"/>
        <a:cs typeface="+mn-cs"/>
      </a:defRPr>
    </a:lvl5pPr>
    <a:lvl6pPr marL="2286000" algn="l" defTabSz="914400" rtl="0" eaLnBrk="1" latinLnBrk="0" hangingPunct="1">
      <a:defRPr sz="2000" kern="1200">
        <a:solidFill>
          <a:schemeClr val="tx1"/>
        </a:solidFill>
        <a:latin typeface="Calibri" pitchFamily="34" charset="0"/>
        <a:ea typeface="宋体" charset="-122"/>
        <a:cs typeface="+mn-cs"/>
      </a:defRPr>
    </a:lvl6pPr>
    <a:lvl7pPr marL="2743200" algn="l" defTabSz="914400" rtl="0" eaLnBrk="1" latinLnBrk="0" hangingPunct="1">
      <a:defRPr sz="2000" kern="1200">
        <a:solidFill>
          <a:schemeClr val="tx1"/>
        </a:solidFill>
        <a:latin typeface="Calibri" pitchFamily="34" charset="0"/>
        <a:ea typeface="宋体" charset="-122"/>
        <a:cs typeface="+mn-cs"/>
      </a:defRPr>
    </a:lvl7pPr>
    <a:lvl8pPr marL="3200400" algn="l" defTabSz="914400" rtl="0" eaLnBrk="1" latinLnBrk="0" hangingPunct="1">
      <a:defRPr sz="2000" kern="1200">
        <a:solidFill>
          <a:schemeClr val="tx1"/>
        </a:solidFill>
        <a:latin typeface="Calibri" pitchFamily="34" charset="0"/>
        <a:ea typeface="宋体" charset="-122"/>
        <a:cs typeface="+mn-cs"/>
      </a:defRPr>
    </a:lvl8pPr>
    <a:lvl9pPr marL="3657600" algn="l" defTabSz="914400" rtl="0" eaLnBrk="1" latinLnBrk="0" hangingPunct="1">
      <a:defRPr sz="2000" kern="1200">
        <a:solidFill>
          <a:schemeClr val="tx1"/>
        </a:solidFill>
        <a:latin typeface="Calibri" pitchFamily="34"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a:srgbClr val="0D0D0D"/>
    <a:srgbClr val="FF6699"/>
    <a:srgbClr val="BFBFBF"/>
    <a:srgbClr val="F2F2F2"/>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24" autoAdjust="0"/>
    <p:restoredTop sz="94659" autoAdjust="0"/>
  </p:normalViewPr>
  <p:slideViewPr>
    <p:cSldViewPr>
      <p:cViewPr varScale="1">
        <p:scale>
          <a:sx n="64" d="100"/>
          <a:sy n="64" d="100"/>
        </p:scale>
        <p:origin x="-1206" y="-102"/>
      </p:cViewPr>
      <p:guideLst>
        <p:guide orient="horz" pos="2268"/>
        <p:guide pos="3402"/>
      </p:guideLst>
    </p:cSldViewPr>
  </p:slideViewPr>
  <p:outlineViewPr>
    <p:cViewPr>
      <p:scale>
        <a:sx n="33" d="100"/>
        <a:sy n="33" d="100"/>
      </p:scale>
      <p:origin x="0" y="0"/>
    </p:cViewPr>
  </p:outlineViewPr>
  <p:notesTextViewPr>
    <p:cViewPr>
      <p:scale>
        <a:sx n="1" d="1"/>
        <a:sy n="1" d="1"/>
      </p:scale>
      <p:origin x="0" y="0"/>
    </p:cViewPr>
  </p:notesTextViewPr>
  <p:sorterViewPr>
    <p:cViewPr>
      <p:scale>
        <a:sx n="75" d="100"/>
        <a:sy n="75" d="100"/>
      </p:scale>
      <p:origin x="0" y="2166"/>
    </p:cViewPr>
  </p:sorter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font" Target="fonts/font8.fntdata"/><Relationship Id="rId55" Type="http://schemas.openxmlformats.org/officeDocument/2006/relationships/font" Target="fonts/font13.fntdata"/><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12.fntdata"/><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3" Type="http://schemas.openxmlformats.org/officeDocument/2006/relationships/font" Target="fonts/font11.fntdata"/><Relationship Id="rId58"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7.fntdata"/><Relationship Id="rId57" Type="http://schemas.openxmlformats.org/officeDocument/2006/relationships/font" Target="fonts/font15.fntdata"/><Relationship Id="rId61" Type="http://schemas.openxmlformats.org/officeDocument/2006/relationships/font" Target="fonts/font1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font" Target="fonts/font10.fntdata"/><Relationship Id="rId60" Type="http://schemas.openxmlformats.org/officeDocument/2006/relationships/font" Target="fonts/font18.fntdata"/><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56" Type="http://schemas.openxmlformats.org/officeDocument/2006/relationships/font" Target="fonts/font14.fntdata"/><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59"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4324C083-3218-4C8D-B586-7C1EC0399168}" type="datetimeFigureOut">
              <a:rPr lang="zh-CN" altLang="en-US"/>
              <a:pPr>
                <a:defRPr/>
              </a:pPr>
              <a:t>2015/3/23</a:t>
            </a:fld>
            <a:endParaRPr lang="zh-CN" altLang="en-US"/>
          </a:p>
        </p:txBody>
      </p:sp>
      <p:sp>
        <p:nvSpPr>
          <p:cNvPr id="4" name="幻灯片图像占位符 3"/>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74EF6F87-FBE5-4057-8A0F-E14E9FCBF5C0}" type="slidenum">
              <a:rPr lang="zh-CN" altLang="en-US"/>
              <a:pPr>
                <a:defRPr/>
              </a:pPr>
              <a:t>‹#›</a:t>
            </a:fld>
            <a:endParaRPr lang="zh-CN" altLang="en-US"/>
          </a:p>
        </p:txBody>
      </p:sp>
    </p:spTree>
    <p:extLst>
      <p:ext uri="{BB962C8B-B14F-4D97-AF65-F5344CB8AC3E}">
        <p14:creationId xmlns:p14="http://schemas.microsoft.com/office/powerpoint/2010/main" val="1219068303"/>
      </p:ext>
    </p:extLst>
  </p:cSld>
  <p:clrMap bg1="lt1" tx1="dk1" bg2="lt2" tx2="dk2" accent1="accent1" accent2="accent2" accent3="accent3" accent4="accent4" accent5="accent5" accent6="accent6" hlink="hlink" folHlink="folHlink"/>
  <p:notesStyle>
    <a:lvl1pPr algn="l" defTabSz="1028700" rtl="0" eaLnBrk="0" fontAlgn="base" hangingPunct="0">
      <a:spcBef>
        <a:spcPct val="30000"/>
      </a:spcBef>
      <a:spcAft>
        <a:spcPct val="0"/>
      </a:spcAft>
      <a:defRPr sz="1400" kern="1200">
        <a:solidFill>
          <a:schemeClr val="tx1"/>
        </a:solidFill>
        <a:latin typeface="+mn-lt"/>
        <a:ea typeface="+mn-ea"/>
        <a:cs typeface="+mn-cs"/>
      </a:defRPr>
    </a:lvl1pPr>
    <a:lvl2pPr marL="514350" algn="l" defTabSz="1028700" rtl="0" eaLnBrk="0" fontAlgn="base" hangingPunct="0">
      <a:spcBef>
        <a:spcPct val="30000"/>
      </a:spcBef>
      <a:spcAft>
        <a:spcPct val="0"/>
      </a:spcAft>
      <a:defRPr sz="1400" kern="1200">
        <a:solidFill>
          <a:schemeClr val="tx1"/>
        </a:solidFill>
        <a:latin typeface="+mn-lt"/>
        <a:ea typeface="+mn-ea"/>
        <a:cs typeface="+mn-cs"/>
      </a:defRPr>
    </a:lvl2pPr>
    <a:lvl3pPr marL="1028700" algn="l" defTabSz="1028700" rtl="0" eaLnBrk="0" fontAlgn="base" hangingPunct="0">
      <a:spcBef>
        <a:spcPct val="30000"/>
      </a:spcBef>
      <a:spcAft>
        <a:spcPct val="0"/>
      </a:spcAft>
      <a:defRPr sz="1400" kern="1200">
        <a:solidFill>
          <a:schemeClr val="tx1"/>
        </a:solidFill>
        <a:latin typeface="+mn-lt"/>
        <a:ea typeface="+mn-ea"/>
        <a:cs typeface="+mn-cs"/>
      </a:defRPr>
    </a:lvl3pPr>
    <a:lvl4pPr marL="1543050" algn="l" defTabSz="1028700" rtl="0" eaLnBrk="0" fontAlgn="base" hangingPunct="0">
      <a:spcBef>
        <a:spcPct val="30000"/>
      </a:spcBef>
      <a:spcAft>
        <a:spcPct val="0"/>
      </a:spcAft>
      <a:defRPr sz="1400" kern="1200">
        <a:solidFill>
          <a:schemeClr val="tx1"/>
        </a:solidFill>
        <a:latin typeface="+mn-lt"/>
        <a:ea typeface="+mn-ea"/>
        <a:cs typeface="+mn-cs"/>
      </a:defRPr>
    </a:lvl4pPr>
    <a:lvl5pPr marL="2057400" algn="l" defTabSz="1028700" rtl="0" eaLnBrk="0" fontAlgn="base" hangingPunct="0">
      <a:spcBef>
        <a:spcPct val="30000"/>
      </a:spcBef>
      <a:spcAft>
        <a:spcPct val="0"/>
      </a:spcAft>
      <a:defRPr sz="1400" kern="1200">
        <a:solidFill>
          <a:schemeClr val="tx1"/>
        </a:solidFill>
        <a:latin typeface="+mn-lt"/>
        <a:ea typeface="+mn-ea"/>
        <a:cs typeface="+mn-cs"/>
      </a:defRPr>
    </a:lvl5pPr>
    <a:lvl6pPr marL="2571750" algn="l" defTabSz="1028700" rtl="0" eaLnBrk="1" latinLnBrk="0" hangingPunct="1">
      <a:defRPr sz="1400" kern="1200">
        <a:solidFill>
          <a:schemeClr val="tx1"/>
        </a:solidFill>
        <a:latin typeface="+mn-lt"/>
        <a:ea typeface="+mn-ea"/>
        <a:cs typeface="+mn-cs"/>
      </a:defRPr>
    </a:lvl6pPr>
    <a:lvl7pPr marL="3086100" algn="l" defTabSz="1028700" rtl="0" eaLnBrk="1" latinLnBrk="0" hangingPunct="1">
      <a:defRPr sz="1400" kern="1200">
        <a:solidFill>
          <a:schemeClr val="tx1"/>
        </a:solidFill>
        <a:latin typeface="+mn-lt"/>
        <a:ea typeface="+mn-ea"/>
        <a:cs typeface="+mn-cs"/>
      </a:defRPr>
    </a:lvl7pPr>
    <a:lvl8pPr marL="3600450" algn="l" defTabSz="1028700" rtl="0" eaLnBrk="1" latinLnBrk="0" hangingPunct="1">
      <a:defRPr sz="1400" kern="1200">
        <a:solidFill>
          <a:schemeClr val="tx1"/>
        </a:solidFill>
        <a:latin typeface="+mn-lt"/>
        <a:ea typeface="+mn-ea"/>
        <a:cs typeface="+mn-cs"/>
      </a:defRPr>
    </a:lvl8pPr>
    <a:lvl9pPr marL="4114800" algn="l" defTabSz="1028700"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542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000">
                <a:solidFill>
                  <a:schemeClr val="tx1"/>
                </a:solidFill>
                <a:latin typeface="Calibri" pitchFamily="34" charset="0"/>
                <a:ea typeface="宋体" charset="-122"/>
              </a:defRPr>
            </a:lvl1pPr>
            <a:lvl2pPr marL="742950" indent="-285750" eaLnBrk="0" hangingPunct="0">
              <a:defRPr sz="2000">
                <a:solidFill>
                  <a:schemeClr val="tx1"/>
                </a:solidFill>
                <a:latin typeface="Calibri" pitchFamily="34" charset="0"/>
                <a:ea typeface="宋体" charset="-122"/>
              </a:defRPr>
            </a:lvl2pPr>
            <a:lvl3pPr marL="1143000" indent="-228600" eaLnBrk="0" hangingPunct="0">
              <a:defRPr sz="2000">
                <a:solidFill>
                  <a:schemeClr val="tx1"/>
                </a:solidFill>
                <a:latin typeface="Calibri" pitchFamily="34" charset="0"/>
                <a:ea typeface="宋体" charset="-122"/>
              </a:defRPr>
            </a:lvl3pPr>
            <a:lvl4pPr marL="1600200" indent="-228600" eaLnBrk="0" hangingPunct="0">
              <a:defRPr sz="2000">
                <a:solidFill>
                  <a:schemeClr val="tx1"/>
                </a:solidFill>
                <a:latin typeface="Calibri" pitchFamily="34" charset="0"/>
                <a:ea typeface="宋体" charset="-122"/>
              </a:defRPr>
            </a:lvl4pPr>
            <a:lvl5pPr eaLnBrk="0" hangingPunct="0">
              <a:defRPr sz="2000">
                <a:solidFill>
                  <a:schemeClr val="tx1"/>
                </a:solidFill>
                <a:latin typeface="Calibri" pitchFamily="34" charset="0"/>
                <a:ea typeface="宋体" charset="-122"/>
              </a:defRPr>
            </a:lvl5pPr>
            <a:lvl6pPr marL="2514600" indent="-228600" defTabSz="1028700" eaLnBrk="0" fontAlgn="base" hangingPunct="0">
              <a:spcBef>
                <a:spcPct val="0"/>
              </a:spcBef>
              <a:spcAft>
                <a:spcPct val="0"/>
              </a:spcAft>
              <a:defRPr sz="2000">
                <a:solidFill>
                  <a:schemeClr val="tx1"/>
                </a:solidFill>
                <a:latin typeface="Calibri" pitchFamily="34" charset="0"/>
                <a:ea typeface="宋体" charset="-122"/>
              </a:defRPr>
            </a:lvl6pPr>
            <a:lvl7pPr marL="2971800" indent="-228600" defTabSz="1028700" eaLnBrk="0" fontAlgn="base" hangingPunct="0">
              <a:spcBef>
                <a:spcPct val="0"/>
              </a:spcBef>
              <a:spcAft>
                <a:spcPct val="0"/>
              </a:spcAft>
              <a:defRPr sz="2000">
                <a:solidFill>
                  <a:schemeClr val="tx1"/>
                </a:solidFill>
                <a:latin typeface="Calibri" pitchFamily="34" charset="0"/>
                <a:ea typeface="宋体" charset="-122"/>
              </a:defRPr>
            </a:lvl7pPr>
            <a:lvl8pPr marL="3429000" indent="-228600" defTabSz="1028700" eaLnBrk="0" fontAlgn="base" hangingPunct="0">
              <a:spcBef>
                <a:spcPct val="0"/>
              </a:spcBef>
              <a:spcAft>
                <a:spcPct val="0"/>
              </a:spcAft>
              <a:defRPr sz="2000">
                <a:solidFill>
                  <a:schemeClr val="tx1"/>
                </a:solidFill>
                <a:latin typeface="Calibri" pitchFamily="34" charset="0"/>
                <a:ea typeface="宋体" charset="-122"/>
              </a:defRPr>
            </a:lvl8pPr>
            <a:lvl9pPr marL="3886200" indent="-228600" defTabSz="1028700" eaLnBrk="0" fontAlgn="base" hangingPunct="0">
              <a:spcBef>
                <a:spcPct val="0"/>
              </a:spcBef>
              <a:spcAft>
                <a:spcPct val="0"/>
              </a:spcAft>
              <a:defRPr sz="2000">
                <a:solidFill>
                  <a:schemeClr val="tx1"/>
                </a:solidFill>
                <a:latin typeface="Calibri" pitchFamily="34" charset="0"/>
                <a:ea typeface="宋体" charset="-122"/>
              </a:defRPr>
            </a:lvl9pPr>
          </a:lstStyle>
          <a:p>
            <a:pPr eaLnBrk="1" fontAlgn="base" hangingPunct="1">
              <a:spcBef>
                <a:spcPct val="0"/>
              </a:spcBef>
              <a:spcAft>
                <a:spcPct val="0"/>
              </a:spcAft>
            </a:pPr>
            <a:fld id="{A39408AF-377F-4F54-922D-FF2A98196521}" type="slidenum">
              <a:rPr lang="zh-CN" altLang="en-US" sz="1200" smtClean="0"/>
              <a:pPr eaLnBrk="1" fontAlgn="base" hangingPunct="1">
                <a:spcBef>
                  <a:spcPct val="0"/>
                </a:spcBef>
                <a:spcAft>
                  <a:spcPct val="0"/>
                </a:spcAft>
              </a:pPr>
              <a:t>3</a:t>
            </a:fld>
            <a:endParaRPr lang="zh-CN" altLang="en-US" sz="120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000">
                <a:solidFill>
                  <a:schemeClr val="tx1"/>
                </a:solidFill>
                <a:latin typeface="Calibri" pitchFamily="34" charset="0"/>
                <a:ea typeface="宋体" charset="-122"/>
              </a:defRPr>
            </a:lvl1pPr>
            <a:lvl2pPr marL="742950" indent="-285750" eaLnBrk="0" hangingPunct="0">
              <a:defRPr sz="2000">
                <a:solidFill>
                  <a:schemeClr val="tx1"/>
                </a:solidFill>
                <a:latin typeface="Calibri" pitchFamily="34" charset="0"/>
                <a:ea typeface="宋体" charset="-122"/>
              </a:defRPr>
            </a:lvl2pPr>
            <a:lvl3pPr marL="1143000" indent="-228600" eaLnBrk="0" hangingPunct="0">
              <a:defRPr sz="2000">
                <a:solidFill>
                  <a:schemeClr val="tx1"/>
                </a:solidFill>
                <a:latin typeface="Calibri" pitchFamily="34" charset="0"/>
                <a:ea typeface="宋体" charset="-122"/>
              </a:defRPr>
            </a:lvl3pPr>
            <a:lvl4pPr marL="1600200" indent="-228600" eaLnBrk="0" hangingPunct="0">
              <a:defRPr sz="2000">
                <a:solidFill>
                  <a:schemeClr val="tx1"/>
                </a:solidFill>
                <a:latin typeface="Calibri" pitchFamily="34" charset="0"/>
                <a:ea typeface="宋体" charset="-122"/>
              </a:defRPr>
            </a:lvl4pPr>
            <a:lvl5pPr eaLnBrk="0" hangingPunct="0">
              <a:defRPr sz="2000">
                <a:solidFill>
                  <a:schemeClr val="tx1"/>
                </a:solidFill>
                <a:latin typeface="Calibri" pitchFamily="34" charset="0"/>
                <a:ea typeface="宋体" charset="-122"/>
              </a:defRPr>
            </a:lvl5pPr>
            <a:lvl6pPr marL="2514600" indent="-228600" defTabSz="1028700" eaLnBrk="0" fontAlgn="base" hangingPunct="0">
              <a:spcBef>
                <a:spcPct val="0"/>
              </a:spcBef>
              <a:spcAft>
                <a:spcPct val="0"/>
              </a:spcAft>
              <a:defRPr sz="2000">
                <a:solidFill>
                  <a:schemeClr val="tx1"/>
                </a:solidFill>
                <a:latin typeface="Calibri" pitchFamily="34" charset="0"/>
                <a:ea typeface="宋体" charset="-122"/>
              </a:defRPr>
            </a:lvl6pPr>
            <a:lvl7pPr marL="2971800" indent="-228600" defTabSz="1028700" eaLnBrk="0" fontAlgn="base" hangingPunct="0">
              <a:spcBef>
                <a:spcPct val="0"/>
              </a:spcBef>
              <a:spcAft>
                <a:spcPct val="0"/>
              </a:spcAft>
              <a:defRPr sz="2000">
                <a:solidFill>
                  <a:schemeClr val="tx1"/>
                </a:solidFill>
                <a:latin typeface="Calibri" pitchFamily="34" charset="0"/>
                <a:ea typeface="宋体" charset="-122"/>
              </a:defRPr>
            </a:lvl7pPr>
            <a:lvl8pPr marL="3429000" indent="-228600" defTabSz="1028700" eaLnBrk="0" fontAlgn="base" hangingPunct="0">
              <a:spcBef>
                <a:spcPct val="0"/>
              </a:spcBef>
              <a:spcAft>
                <a:spcPct val="0"/>
              </a:spcAft>
              <a:defRPr sz="2000">
                <a:solidFill>
                  <a:schemeClr val="tx1"/>
                </a:solidFill>
                <a:latin typeface="Calibri" pitchFamily="34" charset="0"/>
                <a:ea typeface="宋体" charset="-122"/>
              </a:defRPr>
            </a:lvl8pPr>
            <a:lvl9pPr marL="3886200" indent="-228600" defTabSz="1028700" eaLnBrk="0" fontAlgn="base" hangingPunct="0">
              <a:spcBef>
                <a:spcPct val="0"/>
              </a:spcBef>
              <a:spcAft>
                <a:spcPct val="0"/>
              </a:spcAft>
              <a:defRPr sz="2000">
                <a:solidFill>
                  <a:schemeClr val="tx1"/>
                </a:solidFill>
                <a:latin typeface="Calibri" pitchFamily="34" charset="0"/>
                <a:ea typeface="宋体" charset="-122"/>
              </a:defRPr>
            </a:lvl9pPr>
          </a:lstStyle>
          <a:p>
            <a:pPr eaLnBrk="1" fontAlgn="base" hangingPunct="1">
              <a:spcBef>
                <a:spcPct val="0"/>
              </a:spcBef>
              <a:spcAft>
                <a:spcPct val="0"/>
              </a:spcAft>
            </a:pPr>
            <a:fld id="{C07A5ED2-3009-4BA2-BE22-A7C716517293}" type="slidenum">
              <a:rPr lang="en-US" altLang="zh-CN" sz="1200" smtClean="0"/>
              <a:pPr eaLnBrk="1" fontAlgn="base" hangingPunct="1">
                <a:spcBef>
                  <a:spcPct val="0"/>
                </a:spcBef>
                <a:spcAft>
                  <a:spcPct val="0"/>
                </a:spcAft>
              </a:pPr>
              <a:t>27</a:t>
            </a:fld>
            <a:endParaRPr lang="en-US" altLang="zh-CN" sz="1200" smtClean="0"/>
          </a:p>
        </p:txBody>
      </p:sp>
      <p:sp>
        <p:nvSpPr>
          <p:cNvPr id="5529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smtClean="0"/>
          </a:p>
        </p:txBody>
      </p:sp>
      <p:sp>
        <p:nvSpPr>
          <p:cNvPr id="4" name="灯片编号占位符 3"/>
          <p:cNvSpPr>
            <a:spLocks noGrp="1"/>
          </p:cNvSpPr>
          <p:nvPr>
            <p:ph type="sldNum" sz="quarter" idx="5"/>
          </p:nvPr>
        </p:nvSpPr>
        <p:spPr/>
        <p:txBody>
          <a:bodyPr/>
          <a:lstStyle/>
          <a:p>
            <a:pPr>
              <a:defRPr/>
            </a:pPr>
            <a:fld id="{95064D7A-B3DE-44BB-9FB6-BBD7578397F9}" type="slidenum">
              <a:rPr lang="zh-CN" altLang="en-US" smtClean="0"/>
              <a:pPr>
                <a:defRPr/>
              </a:pPr>
              <a:t>37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10101" y="2236947"/>
            <a:ext cx="9181148" cy="1543526"/>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620203" y="4080510"/>
            <a:ext cx="7560945" cy="1840230"/>
          </a:xfrm>
        </p:spPr>
        <p:txBody>
          <a:bodyPr/>
          <a:lstStyle>
            <a:lvl1pPr marL="0" indent="0" algn="ctr">
              <a:buNone/>
              <a:defRPr>
                <a:solidFill>
                  <a:schemeClr val="tx1">
                    <a:tint val="75000"/>
                  </a:schemeClr>
                </a:solidFill>
              </a:defRPr>
            </a:lvl1pPr>
            <a:lvl2pPr marL="514350" indent="0" algn="ctr">
              <a:buNone/>
              <a:defRPr>
                <a:solidFill>
                  <a:schemeClr val="tx1">
                    <a:tint val="75000"/>
                  </a:schemeClr>
                </a:solidFill>
              </a:defRPr>
            </a:lvl2pPr>
            <a:lvl3pPr marL="1028700" indent="0" algn="ctr">
              <a:buNone/>
              <a:defRPr>
                <a:solidFill>
                  <a:schemeClr val="tx1">
                    <a:tint val="75000"/>
                  </a:schemeClr>
                </a:solidFill>
              </a:defRPr>
            </a:lvl3pPr>
            <a:lvl4pPr marL="1543050" indent="0" algn="ctr">
              <a:buNone/>
              <a:defRPr>
                <a:solidFill>
                  <a:schemeClr val="tx1">
                    <a:tint val="75000"/>
                  </a:schemeClr>
                </a:solidFill>
              </a:defRPr>
            </a:lvl4pPr>
            <a:lvl5pPr marL="2057400" indent="0" algn="ctr">
              <a:buNone/>
              <a:defRPr>
                <a:solidFill>
                  <a:schemeClr val="tx1">
                    <a:tint val="75000"/>
                  </a:schemeClr>
                </a:solidFill>
              </a:defRPr>
            </a:lvl5pPr>
            <a:lvl6pPr marL="2571750" indent="0" algn="ctr">
              <a:buNone/>
              <a:defRPr>
                <a:solidFill>
                  <a:schemeClr val="tx1">
                    <a:tint val="75000"/>
                  </a:schemeClr>
                </a:solidFill>
              </a:defRPr>
            </a:lvl6pPr>
            <a:lvl7pPr marL="3086100" indent="0" algn="ctr">
              <a:buNone/>
              <a:defRPr>
                <a:solidFill>
                  <a:schemeClr val="tx1">
                    <a:tint val="75000"/>
                  </a:schemeClr>
                </a:solidFill>
              </a:defRPr>
            </a:lvl7pPr>
            <a:lvl8pPr marL="3600450" indent="0" algn="ctr">
              <a:buNone/>
              <a:defRPr>
                <a:solidFill>
                  <a:schemeClr val="tx1">
                    <a:tint val="75000"/>
                  </a:schemeClr>
                </a:solidFill>
              </a:defRPr>
            </a:lvl8pPr>
            <a:lvl9pPr marL="41148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DBD53E2A-17AE-49E4-86A1-9D7E9F22589F}" type="datetimeFigureOut">
              <a:rPr lang="zh-CN" altLang="en-US"/>
              <a:pPr>
                <a:defRPr/>
              </a:pPr>
              <a:t>2015/3/23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CA16EF7-DF03-46F8-AF7E-E8D83DE783F9}" type="slidenum">
              <a:rPr lang="zh-CN" altLang="en-US"/>
              <a:pPr>
                <a:defRPr/>
              </a:pPr>
              <a:t>‹#›</a:t>
            </a:fld>
            <a:endParaRPr lang="zh-CN" altLang="en-US"/>
          </a:p>
        </p:txBody>
      </p:sp>
    </p:spTree>
    <p:extLst>
      <p:ext uri="{BB962C8B-B14F-4D97-AF65-F5344CB8AC3E}">
        <p14:creationId xmlns:p14="http://schemas.microsoft.com/office/powerpoint/2010/main" val="1307022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7CB63B6-E7AF-4720-AA1F-C7519BD04BFD}" type="datetimeFigureOut">
              <a:rPr lang="zh-CN" altLang="en-US"/>
              <a:pPr>
                <a:defRPr/>
              </a:pPr>
              <a:t>2015/3/23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3AA13F7-C804-41B2-B986-BA8CBA9976D6}" type="slidenum">
              <a:rPr lang="zh-CN" altLang="en-US"/>
              <a:pPr>
                <a:defRPr/>
              </a:pPr>
              <a:t>‹#›</a:t>
            </a:fld>
            <a:endParaRPr lang="zh-CN" altLang="en-US"/>
          </a:p>
        </p:txBody>
      </p:sp>
    </p:spTree>
    <p:extLst>
      <p:ext uri="{BB962C8B-B14F-4D97-AF65-F5344CB8AC3E}">
        <p14:creationId xmlns:p14="http://schemas.microsoft.com/office/powerpoint/2010/main" val="2135646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830979" y="288371"/>
            <a:ext cx="2430304" cy="6144101"/>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40067" y="288371"/>
            <a:ext cx="7110889" cy="6144101"/>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CCB23785-225D-4BC5-A5F8-73A5A97AA613}" type="datetimeFigureOut">
              <a:rPr lang="zh-CN" altLang="en-US"/>
              <a:pPr>
                <a:defRPr/>
              </a:pPr>
              <a:t>2015/3/23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2DDC835-BED5-45FE-A921-A8F859FE43D6}" type="slidenum">
              <a:rPr lang="zh-CN" altLang="en-US"/>
              <a:pPr>
                <a:defRPr/>
              </a:pPr>
              <a:t>‹#›</a:t>
            </a:fld>
            <a:endParaRPr lang="zh-CN" altLang="en-US"/>
          </a:p>
        </p:txBody>
      </p:sp>
    </p:spTree>
    <p:extLst>
      <p:ext uri="{BB962C8B-B14F-4D97-AF65-F5344CB8AC3E}">
        <p14:creationId xmlns:p14="http://schemas.microsoft.com/office/powerpoint/2010/main" val="1625589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B0BDB1BA-368D-40A0-8A4F-7C9CB1C49A6A}" type="datetimeFigureOut">
              <a:rPr lang="zh-CN" altLang="en-US"/>
              <a:pPr>
                <a:defRPr/>
              </a:pPr>
              <a:t>2015/3/23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99481D1-FBB7-47A6-9DA0-B2DC666E375B}" type="slidenum">
              <a:rPr lang="zh-CN" altLang="en-US"/>
              <a:pPr>
                <a:defRPr/>
              </a:pPr>
              <a:t>‹#›</a:t>
            </a:fld>
            <a:endParaRPr lang="zh-CN" altLang="en-US"/>
          </a:p>
        </p:txBody>
      </p:sp>
    </p:spTree>
    <p:extLst>
      <p:ext uri="{BB962C8B-B14F-4D97-AF65-F5344CB8AC3E}">
        <p14:creationId xmlns:p14="http://schemas.microsoft.com/office/powerpoint/2010/main" val="1483111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53232" y="4627245"/>
            <a:ext cx="9181148" cy="1430179"/>
          </a:xfrm>
        </p:spPr>
        <p:txBody>
          <a:bodyPr anchor="t"/>
          <a:lstStyle>
            <a:lvl1pPr algn="l">
              <a:defRPr sz="45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53232" y="3052049"/>
            <a:ext cx="9181148" cy="1575196"/>
          </a:xfrm>
        </p:spPr>
        <p:txBody>
          <a:bodyPr anchor="b"/>
          <a:lstStyle>
            <a:lvl1pPr marL="0" indent="0">
              <a:buNone/>
              <a:defRPr sz="2300">
                <a:solidFill>
                  <a:schemeClr val="tx1">
                    <a:tint val="75000"/>
                  </a:schemeClr>
                </a:solidFill>
              </a:defRPr>
            </a:lvl1pPr>
            <a:lvl2pPr marL="514350" indent="0">
              <a:buNone/>
              <a:defRPr sz="2000">
                <a:solidFill>
                  <a:schemeClr val="tx1">
                    <a:tint val="75000"/>
                  </a:schemeClr>
                </a:solidFill>
              </a:defRPr>
            </a:lvl2pPr>
            <a:lvl3pPr marL="1028700" indent="0">
              <a:buNone/>
              <a:defRPr sz="1800">
                <a:solidFill>
                  <a:schemeClr val="tx1">
                    <a:tint val="75000"/>
                  </a:schemeClr>
                </a:solidFill>
              </a:defRPr>
            </a:lvl3pPr>
            <a:lvl4pPr marL="1543050" indent="0">
              <a:buNone/>
              <a:defRPr sz="1600">
                <a:solidFill>
                  <a:schemeClr val="tx1">
                    <a:tint val="75000"/>
                  </a:schemeClr>
                </a:solidFill>
              </a:defRPr>
            </a:lvl4pPr>
            <a:lvl5pPr marL="2057400" indent="0">
              <a:buNone/>
              <a:defRPr sz="1600">
                <a:solidFill>
                  <a:schemeClr val="tx1">
                    <a:tint val="75000"/>
                  </a:schemeClr>
                </a:solidFill>
              </a:defRPr>
            </a:lvl5pPr>
            <a:lvl6pPr marL="2571750" indent="0">
              <a:buNone/>
              <a:defRPr sz="1600">
                <a:solidFill>
                  <a:schemeClr val="tx1">
                    <a:tint val="75000"/>
                  </a:schemeClr>
                </a:solidFill>
              </a:defRPr>
            </a:lvl6pPr>
            <a:lvl7pPr marL="3086100" indent="0">
              <a:buNone/>
              <a:defRPr sz="1600">
                <a:solidFill>
                  <a:schemeClr val="tx1">
                    <a:tint val="75000"/>
                  </a:schemeClr>
                </a:solidFill>
              </a:defRPr>
            </a:lvl7pPr>
            <a:lvl8pPr marL="3600450" indent="0">
              <a:buNone/>
              <a:defRPr sz="1600">
                <a:solidFill>
                  <a:schemeClr val="tx1">
                    <a:tint val="75000"/>
                  </a:schemeClr>
                </a:solidFill>
              </a:defRPr>
            </a:lvl8pPr>
            <a:lvl9pPr marL="41148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B49E69EB-232E-493A-B2C1-BCA744E44C2A}" type="datetimeFigureOut">
              <a:rPr lang="zh-CN" altLang="en-US"/>
              <a:pPr>
                <a:defRPr/>
              </a:pPr>
              <a:t>2015/3/23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DBC7048-4233-4A8B-91D8-1C8E8933F6F7}" type="slidenum">
              <a:rPr lang="zh-CN" altLang="en-US"/>
              <a:pPr>
                <a:defRPr/>
              </a:pPr>
              <a:t>‹#›</a:t>
            </a:fld>
            <a:endParaRPr lang="zh-CN" altLang="en-US"/>
          </a:p>
        </p:txBody>
      </p:sp>
    </p:spTree>
    <p:extLst>
      <p:ext uri="{BB962C8B-B14F-4D97-AF65-F5344CB8AC3E}">
        <p14:creationId xmlns:p14="http://schemas.microsoft.com/office/powerpoint/2010/main" val="3539233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40068" y="1680211"/>
            <a:ext cx="4770596" cy="4752261"/>
          </a:xfrm>
        </p:spPr>
        <p:txBody>
          <a:bodyPr/>
          <a:lstStyle>
            <a:lvl1pPr>
              <a:defRPr sz="3200"/>
            </a:lvl1pPr>
            <a:lvl2pPr>
              <a:defRPr sz="2700"/>
            </a:lvl2pPr>
            <a:lvl3pPr>
              <a:defRPr sz="23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490686" y="1680211"/>
            <a:ext cx="4770596" cy="4752261"/>
          </a:xfrm>
        </p:spPr>
        <p:txBody>
          <a:bodyPr/>
          <a:lstStyle>
            <a:lvl1pPr>
              <a:defRPr sz="3200"/>
            </a:lvl1pPr>
            <a:lvl2pPr>
              <a:defRPr sz="2700"/>
            </a:lvl2pPr>
            <a:lvl3pPr>
              <a:defRPr sz="23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8BF5C5A8-8101-4449-A649-EC374198AA0B}" type="datetimeFigureOut">
              <a:rPr lang="zh-CN" altLang="en-US"/>
              <a:pPr>
                <a:defRPr/>
              </a:pPr>
              <a:t>2015/3/23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A7CC13C1-C66E-41D6-B9D3-F593EF9892D2}" type="slidenum">
              <a:rPr lang="zh-CN" altLang="en-US"/>
              <a:pPr>
                <a:defRPr/>
              </a:pPr>
              <a:t>‹#›</a:t>
            </a:fld>
            <a:endParaRPr lang="zh-CN" altLang="en-US"/>
          </a:p>
        </p:txBody>
      </p:sp>
    </p:spTree>
    <p:extLst>
      <p:ext uri="{BB962C8B-B14F-4D97-AF65-F5344CB8AC3E}">
        <p14:creationId xmlns:p14="http://schemas.microsoft.com/office/powerpoint/2010/main" val="3191731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40068" y="1611869"/>
            <a:ext cx="4772472" cy="671750"/>
          </a:xfrm>
        </p:spPr>
        <p:txBody>
          <a:bodyPr anchor="b"/>
          <a:lstStyle>
            <a:lvl1pPr marL="0" indent="0">
              <a:buNone/>
              <a:defRPr sz="2700" b="1"/>
            </a:lvl1pPr>
            <a:lvl2pPr marL="514350" indent="0">
              <a:buNone/>
              <a:defRPr sz="2300" b="1"/>
            </a:lvl2pPr>
            <a:lvl3pPr marL="1028700" indent="0">
              <a:buNone/>
              <a:defRPr sz="2000" b="1"/>
            </a:lvl3pPr>
            <a:lvl4pPr marL="1543050" indent="0">
              <a:buNone/>
              <a:defRPr sz="1800" b="1"/>
            </a:lvl4pPr>
            <a:lvl5pPr marL="2057400" indent="0">
              <a:buNone/>
              <a:defRPr sz="1800" b="1"/>
            </a:lvl5pPr>
            <a:lvl6pPr marL="2571750" indent="0">
              <a:buNone/>
              <a:defRPr sz="1800" b="1"/>
            </a:lvl6pPr>
            <a:lvl7pPr marL="3086100" indent="0">
              <a:buNone/>
              <a:defRPr sz="1800" b="1"/>
            </a:lvl7pPr>
            <a:lvl8pPr marL="3600450" indent="0">
              <a:buNone/>
              <a:defRPr sz="1800" b="1"/>
            </a:lvl8pPr>
            <a:lvl9pPr marL="4114800" indent="0">
              <a:buNone/>
              <a:defRPr sz="1800" b="1"/>
            </a:lvl9pPr>
          </a:lstStyle>
          <a:p>
            <a:pPr lvl="0"/>
            <a:r>
              <a:rPr lang="zh-CN" altLang="en-US" smtClean="0"/>
              <a:t>单击此处编辑母版文本样式</a:t>
            </a:r>
          </a:p>
        </p:txBody>
      </p:sp>
      <p:sp>
        <p:nvSpPr>
          <p:cNvPr id="4" name="内容占位符 3"/>
          <p:cNvSpPr>
            <a:spLocks noGrp="1"/>
          </p:cNvSpPr>
          <p:nvPr>
            <p:ph sz="half" idx="2"/>
          </p:nvPr>
        </p:nvSpPr>
        <p:spPr>
          <a:xfrm>
            <a:off x="540068" y="2283619"/>
            <a:ext cx="4772472" cy="4148852"/>
          </a:xfrm>
        </p:spPr>
        <p:txBody>
          <a:bodyPr/>
          <a:lstStyle>
            <a:lvl1pPr>
              <a:defRPr sz="2700"/>
            </a:lvl1pPr>
            <a:lvl2pPr>
              <a:defRPr sz="23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486936" y="1611869"/>
            <a:ext cx="4774347" cy="671750"/>
          </a:xfrm>
        </p:spPr>
        <p:txBody>
          <a:bodyPr anchor="b"/>
          <a:lstStyle>
            <a:lvl1pPr marL="0" indent="0">
              <a:buNone/>
              <a:defRPr sz="2700" b="1"/>
            </a:lvl1pPr>
            <a:lvl2pPr marL="514350" indent="0">
              <a:buNone/>
              <a:defRPr sz="2300" b="1"/>
            </a:lvl2pPr>
            <a:lvl3pPr marL="1028700" indent="0">
              <a:buNone/>
              <a:defRPr sz="2000" b="1"/>
            </a:lvl3pPr>
            <a:lvl4pPr marL="1543050" indent="0">
              <a:buNone/>
              <a:defRPr sz="1800" b="1"/>
            </a:lvl4pPr>
            <a:lvl5pPr marL="2057400" indent="0">
              <a:buNone/>
              <a:defRPr sz="1800" b="1"/>
            </a:lvl5pPr>
            <a:lvl6pPr marL="2571750" indent="0">
              <a:buNone/>
              <a:defRPr sz="1800" b="1"/>
            </a:lvl6pPr>
            <a:lvl7pPr marL="3086100" indent="0">
              <a:buNone/>
              <a:defRPr sz="1800" b="1"/>
            </a:lvl7pPr>
            <a:lvl8pPr marL="3600450" indent="0">
              <a:buNone/>
              <a:defRPr sz="1800" b="1"/>
            </a:lvl8pPr>
            <a:lvl9pPr marL="4114800" indent="0">
              <a:buNone/>
              <a:defRPr sz="1800" b="1"/>
            </a:lvl9pPr>
          </a:lstStyle>
          <a:p>
            <a:pPr lvl="0"/>
            <a:r>
              <a:rPr lang="zh-CN" altLang="en-US" smtClean="0"/>
              <a:t>单击此处编辑母版文本样式</a:t>
            </a:r>
          </a:p>
        </p:txBody>
      </p:sp>
      <p:sp>
        <p:nvSpPr>
          <p:cNvPr id="6" name="内容占位符 5"/>
          <p:cNvSpPr>
            <a:spLocks noGrp="1"/>
          </p:cNvSpPr>
          <p:nvPr>
            <p:ph sz="quarter" idx="4"/>
          </p:nvPr>
        </p:nvSpPr>
        <p:spPr>
          <a:xfrm>
            <a:off x="5486936" y="2283619"/>
            <a:ext cx="4774347" cy="4148852"/>
          </a:xfrm>
        </p:spPr>
        <p:txBody>
          <a:bodyPr/>
          <a:lstStyle>
            <a:lvl1pPr>
              <a:defRPr sz="2700"/>
            </a:lvl1pPr>
            <a:lvl2pPr>
              <a:defRPr sz="23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2FF97D92-DFCD-4B2F-A8B3-3B0D17949452}" type="datetimeFigureOut">
              <a:rPr lang="zh-CN" altLang="en-US"/>
              <a:pPr>
                <a:defRPr/>
              </a:pPr>
              <a:t>2015/3/23</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F8EEEE86-97B8-402B-9EF3-A87D6B245C7E}" type="slidenum">
              <a:rPr lang="zh-CN" altLang="en-US"/>
              <a:pPr>
                <a:defRPr/>
              </a:pPr>
              <a:t>‹#›</a:t>
            </a:fld>
            <a:endParaRPr lang="zh-CN" altLang="en-US"/>
          </a:p>
        </p:txBody>
      </p:sp>
    </p:spTree>
    <p:extLst>
      <p:ext uri="{BB962C8B-B14F-4D97-AF65-F5344CB8AC3E}">
        <p14:creationId xmlns:p14="http://schemas.microsoft.com/office/powerpoint/2010/main" val="3995001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EDB9AF76-EEEA-4AFA-9840-DCA2523DFABB}" type="datetimeFigureOut">
              <a:rPr lang="zh-CN" altLang="en-US"/>
              <a:pPr>
                <a:defRPr/>
              </a:pPr>
              <a:t>2015/3/23</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25399A47-00F7-44E5-A0C7-05504ACC6638}" type="slidenum">
              <a:rPr lang="zh-CN" altLang="en-US"/>
              <a:pPr>
                <a:defRPr/>
              </a:pPr>
              <a:t>‹#›</a:t>
            </a:fld>
            <a:endParaRPr lang="zh-CN" altLang="en-US"/>
          </a:p>
        </p:txBody>
      </p:sp>
    </p:spTree>
    <p:extLst>
      <p:ext uri="{BB962C8B-B14F-4D97-AF65-F5344CB8AC3E}">
        <p14:creationId xmlns:p14="http://schemas.microsoft.com/office/powerpoint/2010/main" val="3702711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102B3ED2-1CA3-4E9F-8D30-4667E01CB311}" type="datetimeFigureOut">
              <a:rPr lang="zh-CN" altLang="en-US"/>
              <a:pPr>
                <a:defRPr/>
              </a:pPr>
              <a:t>2015/3/23</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50ADEA0E-23A9-456B-9717-115344457D6D}" type="slidenum">
              <a:rPr lang="zh-CN" altLang="en-US"/>
              <a:pPr>
                <a:defRPr/>
              </a:pPr>
              <a:t>‹#›</a:t>
            </a:fld>
            <a:endParaRPr lang="zh-CN" altLang="en-US"/>
          </a:p>
        </p:txBody>
      </p:sp>
    </p:spTree>
    <p:extLst>
      <p:ext uri="{BB962C8B-B14F-4D97-AF65-F5344CB8AC3E}">
        <p14:creationId xmlns:p14="http://schemas.microsoft.com/office/powerpoint/2010/main" val="173141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40068" y="286702"/>
            <a:ext cx="3553570" cy="1220153"/>
          </a:xfrm>
        </p:spPr>
        <p:txBody>
          <a:bodyPr anchor="b"/>
          <a:lstStyle>
            <a:lvl1pPr algn="l">
              <a:defRPr sz="23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223028" y="286703"/>
            <a:ext cx="6038255" cy="6145769"/>
          </a:xfrm>
        </p:spPr>
        <p:txBody>
          <a:bodyPr/>
          <a:lstStyle>
            <a:lvl1pPr>
              <a:defRPr sz="3600"/>
            </a:lvl1pPr>
            <a:lvl2pPr>
              <a:defRPr sz="3200"/>
            </a:lvl2pPr>
            <a:lvl3pPr>
              <a:defRPr sz="2700"/>
            </a:lvl3pPr>
            <a:lvl4pPr>
              <a:defRPr sz="2300"/>
            </a:lvl4pPr>
            <a:lvl5pPr>
              <a:defRPr sz="2300"/>
            </a:lvl5pPr>
            <a:lvl6pPr>
              <a:defRPr sz="2300"/>
            </a:lvl6pPr>
            <a:lvl7pPr>
              <a:defRPr sz="2300"/>
            </a:lvl7pPr>
            <a:lvl8pPr>
              <a:defRPr sz="2300"/>
            </a:lvl8pPr>
            <a:lvl9pPr>
              <a:defRPr sz="23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540068" y="1506856"/>
            <a:ext cx="3553570" cy="4925616"/>
          </a:xfrm>
        </p:spPr>
        <p:txBody>
          <a:bodyPr/>
          <a:lstStyle>
            <a:lvl1pPr marL="0" indent="0">
              <a:buNone/>
              <a:defRPr sz="1600"/>
            </a:lvl1pPr>
            <a:lvl2pPr marL="514350" indent="0">
              <a:buNone/>
              <a:defRPr sz="1400"/>
            </a:lvl2pPr>
            <a:lvl3pPr marL="1028700" indent="0">
              <a:buNone/>
              <a:defRPr sz="1100"/>
            </a:lvl3pPr>
            <a:lvl4pPr marL="1543050" indent="0">
              <a:buNone/>
              <a:defRPr sz="1000"/>
            </a:lvl4pPr>
            <a:lvl5pPr marL="2057400" indent="0">
              <a:buNone/>
              <a:defRPr sz="1000"/>
            </a:lvl5pPr>
            <a:lvl6pPr marL="2571750" indent="0">
              <a:buNone/>
              <a:defRPr sz="1000"/>
            </a:lvl6pPr>
            <a:lvl7pPr marL="3086100" indent="0">
              <a:buNone/>
              <a:defRPr sz="1000"/>
            </a:lvl7pPr>
            <a:lvl8pPr marL="3600450" indent="0">
              <a:buNone/>
              <a:defRPr sz="1000"/>
            </a:lvl8pPr>
            <a:lvl9pPr marL="4114800" indent="0">
              <a:buNone/>
              <a:defRPr sz="10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E77B1F90-4C88-422A-A61D-FC90A88E9876}" type="datetimeFigureOut">
              <a:rPr lang="zh-CN" altLang="en-US"/>
              <a:pPr>
                <a:defRPr/>
              </a:pPr>
              <a:t>2015/3/23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96B52DF-36E1-408F-929F-3191F1B6DD27}" type="slidenum">
              <a:rPr lang="zh-CN" altLang="en-US"/>
              <a:pPr>
                <a:defRPr/>
              </a:pPr>
              <a:t>‹#›</a:t>
            </a:fld>
            <a:endParaRPr lang="zh-CN" altLang="en-US"/>
          </a:p>
        </p:txBody>
      </p:sp>
    </p:spTree>
    <p:extLst>
      <p:ext uri="{BB962C8B-B14F-4D97-AF65-F5344CB8AC3E}">
        <p14:creationId xmlns:p14="http://schemas.microsoft.com/office/powerpoint/2010/main" val="1299134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117140" y="5040630"/>
            <a:ext cx="6480810" cy="595075"/>
          </a:xfrm>
        </p:spPr>
        <p:txBody>
          <a:bodyPr anchor="b"/>
          <a:lstStyle>
            <a:lvl1pPr algn="l">
              <a:defRPr sz="23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117140" y="643414"/>
            <a:ext cx="6480810" cy="4320540"/>
          </a:xfrm>
        </p:spPr>
        <p:txBody>
          <a:bodyPr rtlCol="0">
            <a:normAutofit/>
          </a:bodyPr>
          <a:lstStyle>
            <a:lvl1pPr marL="0" indent="0">
              <a:buNone/>
              <a:defRPr sz="3600"/>
            </a:lvl1pPr>
            <a:lvl2pPr marL="514350" indent="0">
              <a:buNone/>
              <a:defRPr sz="3200"/>
            </a:lvl2pPr>
            <a:lvl3pPr marL="1028700" indent="0">
              <a:buNone/>
              <a:defRPr sz="2700"/>
            </a:lvl3pPr>
            <a:lvl4pPr marL="1543050" indent="0">
              <a:buNone/>
              <a:defRPr sz="2300"/>
            </a:lvl4pPr>
            <a:lvl5pPr marL="2057400" indent="0">
              <a:buNone/>
              <a:defRPr sz="2300"/>
            </a:lvl5pPr>
            <a:lvl6pPr marL="2571750" indent="0">
              <a:buNone/>
              <a:defRPr sz="2300"/>
            </a:lvl6pPr>
            <a:lvl7pPr marL="3086100" indent="0">
              <a:buNone/>
              <a:defRPr sz="2300"/>
            </a:lvl7pPr>
            <a:lvl8pPr marL="3600450" indent="0">
              <a:buNone/>
              <a:defRPr sz="2300"/>
            </a:lvl8pPr>
            <a:lvl9pPr marL="4114800" indent="0">
              <a:buNone/>
              <a:defRPr sz="2300"/>
            </a:lvl9pPr>
          </a:lstStyle>
          <a:p>
            <a:pPr lvl="0"/>
            <a:endParaRPr lang="zh-CN" altLang="en-US" noProof="0"/>
          </a:p>
        </p:txBody>
      </p:sp>
      <p:sp>
        <p:nvSpPr>
          <p:cNvPr id="4" name="文本占位符 3"/>
          <p:cNvSpPr>
            <a:spLocks noGrp="1"/>
          </p:cNvSpPr>
          <p:nvPr>
            <p:ph type="body" sz="half" idx="2"/>
          </p:nvPr>
        </p:nvSpPr>
        <p:spPr>
          <a:xfrm>
            <a:off x="2117140" y="5635705"/>
            <a:ext cx="6480810" cy="845105"/>
          </a:xfrm>
        </p:spPr>
        <p:txBody>
          <a:bodyPr/>
          <a:lstStyle>
            <a:lvl1pPr marL="0" indent="0">
              <a:buNone/>
              <a:defRPr sz="1600"/>
            </a:lvl1pPr>
            <a:lvl2pPr marL="514350" indent="0">
              <a:buNone/>
              <a:defRPr sz="1400"/>
            </a:lvl2pPr>
            <a:lvl3pPr marL="1028700" indent="0">
              <a:buNone/>
              <a:defRPr sz="1100"/>
            </a:lvl3pPr>
            <a:lvl4pPr marL="1543050" indent="0">
              <a:buNone/>
              <a:defRPr sz="1000"/>
            </a:lvl4pPr>
            <a:lvl5pPr marL="2057400" indent="0">
              <a:buNone/>
              <a:defRPr sz="1000"/>
            </a:lvl5pPr>
            <a:lvl6pPr marL="2571750" indent="0">
              <a:buNone/>
              <a:defRPr sz="1000"/>
            </a:lvl6pPr>
            <a:lvl7pPr marL="3086100" indent="0">
              <a:buNone/>
              <a:defRPr sz="1000"/>
            </a:lvl7pPr>
            <a:lvl8pPr marL="3600450" indent="0">
              <a:buNone/>
              <a:defRPr sz="1000"/>
            </a:lvl8pPr>
            <a:lvl9pPr marL="4114800" indent="0">
              <a:buNone/>
              <a:defRPr sz="10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340DDFE4-C900-41BD-A0B6-EFD3392DCDFA}" type="datetimeFigureOut">
              <a:rPr lang="zh-CN" altLang="en-US"/>
              <a:pPr>
                <a:defRPr/>
              </a:pPr>
              <a:t>2015/3/23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A47EB65B-B4A0-4069-8C78-ECEED581018F}" type="slidenum">
              <a:rPr lang="zh-CN" altLang="en-US"/>
              <a:pPr>
                <a:defRPr/>
              </a:pPr>
              <a:t>‹#›</a:t>
            </a:fld>
            <a:endParaRPr lang="zh-CN" altLang="en-US"/>
          </a:p>
        </p:txBody>
      </p:sp>
    </p:spTree>
    <p:extLst>
      <p:ext uri="{BB962C8B-B14F-4D97-AF65-F5344CB8AC3E}">
        <p14:creationId xmlns:p14="http://schemas.microsoft.com/office/powerpoint/2010/main" val="4266739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95300" y="450850"/>
            <a:ext cx="9720263"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2870" tIns="51435" rIns="102870" bIns="51435"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95300" y="1373188"/>
            <a:ext cx="9720263" cy="475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2870" tIns="51435" rIns="102870" bIns="51435"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539750" y="6673850"/>
            <a:ext cx="2520950" cy="384175"/>
          </a:xfrm>
          <a:prstGeom prst="rect">
            <a:avLst/>
          </a:prstGeom>
        </p:spPr>
        <p:txBody>
          <a:bodyPr vert="horz" lIns="102870" tIns="51435" rIns="102870" bIns="51435" rtlCol="0" anchor="ctr"/>
          <a:lstStyle>
            <a:lvl1pPr algn="l" fontAlgn="auto">
              <a:spcBef>
                <a:spcPts val="0"/>
              </a:spcBef>
              <a:spcAft>
                <a:spcPts val="0"/>
              </a:spcAft>
              <a:defRPr sz="1400">
                <a:solidFill>
                  <a:schemeClr val="tx1">
                    <a:tint val="75000"/>
                  </a:schemeClr>
                </a:solidFill>
                <a:latin typeface="+mn-lt"/>
                <a:ea typeface="+mn-ea"/>
              </a:defRPr>
            </a:lvl1pPr>
          </a:lstStyle>
          <a:p>
            <a:pPr>
              <a:defRPr/>
            </a:pPr>
            <a:fld id="{88D8A9BF-A47C-4E66-B8FA-D141E0AA60AE}" type="datetimeFigureOut">
              <a:rPr lang="zh-CN" altLang="en-US"/>
              <a:pPr>
                <a:defRPr/>
              </a:pPr>
              <a:t>2015/3/23</a:t>
            </a:fld>
            <a:endParaRPr lang="zh-CN" altLang="en-US"/>
          </a:p>
        </p:txBody>
      </p:sp>
      <p:sp>
        <p:nvSpPr>
          <p:cNvPr id="5" name="页脚占位符 4"/>
          <p:cNvSpPr>
            <a:spLocks noGrp="1"/>
          </p:cNvSpPr>
          <p:nvPr>
            <p:ph type="ftr" sz="quarter" idx="3"/>
          </p:nvPr>
        </p:nvSpPr>
        <p:spPr>
          <a:xfrm>
            <a:off x="3690938" y="6673850"/>
            <a:ext cx="3419475" cy="384175"/>
          </a:xfrm>
          <a:prstGeom prst="rect">
            <a:avLst/>
          </a:prstGeom>
        </p:spPr>
        <p:txBody>
          <a:bodyPr vert="horz" lIns="102870" tIns="51435" rIns="102870" bIns="51435" rtlCol="0" anchor="ctr"/>
          <a:lstStyle>
            <a:lvl1pPr algn="ctr" fontAlgn="auto">
              <a:spcBef>
                <a:spcPts val="0"/>
              </a:spcBef>
              <a:spcAft>
                <a:spcPts val="0"/>
              </a:spcAft>
              <a:defRPr sz="14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7740650" y="6673850"/>
            <a:ext cx="2520950" cy="384175"/>
          </a:xfrm>
          <a:prstGeom prst="rect">
            <a:avLst/>
          </a:prstGeom>
        </p:spPr>
        <p:txBody>
          <a:bodyPr vert="horz" lIns="102870" tIns="51435" rIns="102870" bIns="51435" rtlCol="0" anchor="ctr"/>
          <a:lstStyle>
            <a:lvl1pPr algn="r" fontAlgn="auto">
              <a:spcBef>
                <a:spcPts val="0"/>
              </a:spcBef>
              <a:spcAft>
                <a:spcPts val="0"/>
              </a:spcAft>
              <a:defRPr sz="1400">
                <a:solidFill>
                  <a:schemeClr val="tx1">
                    <a:tint val="75000"/>
                  </a:schemeClr>
                </a:solidFill>
                <a:latin typeface="+mn-lt"/>
                <a:ea typeface="+mn-ea"/>
              </a:defRPr>
            </a:lvl1pPr>
          </a:lstStyle>
          <a:p>
            <a:pPr>
              <a:defRPr/>
            </a:pPr>
            <a:fld id="{CA82CA37-9F09-4F24-9B2A-880D511BA3AD}" type="slidenum">
              <a:rPr lang="zh-CN" altLang="en-US"/>
              <a:pPr>
                <a:defRPr/>
              </a:pPr>
              <a:t>‹#›</a:t>
            </a:fld>
            <a:endParaRPr lang="zh-CN" altLang="en-US"/>
          </a:p>
        </p:txBody>
      </p:sp>
      <p:sp>
        <p:nvSpPr>
          <p:cNvPr id="7" name="矩形 6"/>
          <p:cNvSpPr/>
          <p:nvPr userDrawn="1"/>
        </p:nvSpPr>
        <p:spPr>
          <a:xfrm>
            <a:off x="0" y="6840538"/>
            <a:ext cx="10801350" cy="9525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02870" tIns="51435" rIns="102870" bIns="51435" anchor="ctr"/>
          <a:lstStyle/>
          <a:p>
            <a:pPr algn="ctr" fontAlgn="auto">
              <a:spcBef>
                <a:spcPts val="0"/>
              </a:spcBef>
              <a:spcAft>
                <a:spcPts val="0"/>
              </a:spcAft>
              <a:defRPr/>
            </a:pPr>
            <a:endParaRPr lang="zh-CN" altLang="en-US"/>
          </a:p>
        </p:txBody>
      </p:sp>
      <p:sp>
        <p:nvSpPr>
          <p:cNvPr id="1032" name="TextBox 7"/>
          <p:cNvSpPr txBox="1">
            <a:spLocks noChangeArrowheads="1"/>
          </p:cNvSpPr>
          <p:nvPr userDrawn="1"/>
        </p:nvSpPr>
        <p:spPr bwMode="auto">
          <a:xfrm>
            <a:off x="8696325" y="6624638"/>
            <a:ext cx="747713" cy="5191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2870" tIns="51435" rIns="102870" bIns="51435">
            <a:spAutoFit/>
          </a:bodyPr>
          <a:lstStyle>
            <a:lvl1pPr>
              <a:defRPr sz="2000">
                <a:solidFill>
                  <a:schemeClr val="tx1"/>
                </a:solidFill>
                <a:latin typeface="Calibri" pitchFamily="34" charset="0"/>
                <a:ea typeface="宋体" charset="-122"/>
              </a:defRPr>
            </a:lvl1pPr>
            <a:lvl2pPr marL="742950" indent="-285750">
              <a:defRPr sz="2000">
                <a:solidFill>
                  <a:schemeClr val="tx1"/>
                </a:solidFill>
                <a:latin typeface="Calibri" pitchFamily="34" charset="0"/>
                <a:ea typeface="宋体" charset="-122"/>
              </a:defRPr>
            </a:lvl2pPr>
            <a:lvl3pPr marL="1143000" indent="-228600">
              <a:defRPr sz="2000">
                <a:solidFill>
                  <a:schemeClr val="tx1"/>
                </a:solidFill>
                <a:latin typeface="Calibri" pitchFamily="34" charset="0"/>
                <a:ea typeface="宋体" charset="-122"/>
              </a:defRPr>
            </a:lvl3pPr>
            <a:lvl4pPr marL="1600200" indent="-228600">
              <a:defRPr sz="2000">
                <a:solidFill>
                  <a:schemeClr val="tx1"/>
                </a:solidFill>
                <a:latin typeface="Calibri" pitchFamily="34" charset="0"/>
                <a:ea typeface="宋体" charset="-122"/>
              </a:defRPr>
            </a:lvl4pPr>
            <a:lvl5pPr>
              <a:defRPr sz="2000">
                <a:solidFill>
                  <a:schemeClr val="tx1"/>
                </a:solidFill>
                <a:latin typeface="Calibri" pitchFamily="34" charset="0"/>
                <a:ea typeface="宋体" charset="-122"/>
              </a:defRPr>
            </a:lvl5pPr>
            <a:lvl6pPr marL="2514600" indent="-228600" defTabSz="1028700" fontAlgn="base">
              <a:spcBef>
                <a:spcPct val="0"/>
              </a:spcBef>
              <a:spcAft>
                <a:spcPct val="0"/>
              </a:spcAft>
              <a:defRPr sz="2000">
                <a:solidFill>
                  <a:schemeClr val="tx1"/>
                </a:solidFill>
                <a:latin typeface="Calibri" pitchFamily="34" charset="0"/>
                <a:ea typeface="宋体" charset="-122"/>
              </a:defRPr>
            </a:lvl6pPr>
            <a:lvl7pPr marL="2971800" indent="-228600" defTabSz="1028700" fontAlgn="base">
              <a:spcBef>
                <a:spcPct val="0"/>
              </a:spcBef>
              <a:spcAft>
                <a:spcPct val="0"/>
              </a:spcAft>
              <a:defRPr sz="2000">
                <a:solidFill>
                  <a:schemeClr val="tx1"/>
                </a:solidFill>
                <a:latin typeface="Calibri" pitchFamily="34" charset="0"/>
                <a:ea typeface="宋体" charset="-122"/>
              </a:defRPr>
            </a:lvl7pPr>
            <a:lvl8pPr marL="3429000" indent="-228600" defTabSz="1028700" fontAlgn="base">
              <a:spcBef>
                <a:spcPct val="0"/>
              </a:spcBef>
              <a:spcAft>
                <a:spcPct val="0"/>
              </a:spcAft>
              <a:defRPr sz="2000">
                <a:solidFill>
                  <a:schemeClr val="tx1"/>
                </a:solidFill>
                <a:latin typeface="Calibri" pitchFamily="34" charset="0"/>
                <a:ea typeface="宋体" charset="-122"/>
              </a:defRPr>
            </a:lvl8pPr>
            <a:lvl9pPr marL="3886200" indent="-228600" defTabSz="1028700" fontAlgn="base">
              <a:spcBef>
                <a:spcPct val="0"/>
              </a:spcBef>
              <a:spcAft>
                <a:spcPct val="0"/>
              </a:spcAft>
              <a:defRPr sz="2000">
                <a:solidFill>
                  <a:schemeClr val="tx1"/>
                </a:solidFill>
                <a:latin typeface="Calibri" pitchFamily="34" charset="0"/>
                <a:ea typeface="宋体" charset="-122"/>
              </a:defRPr>
            </a:lvl9pPr>
          </a:lstStyle>
          <a:p>
            <a:pPr>
              <a:defRPr/>
            </a:pPr>
            <a:r>
              <a:rPr lang="en-US" altLang="zh-CN" sz="2700" smtClean="0">
                <a:solidFill>
                  <a:srgbClr val="00B0F0"/>
                </a:solidFill>
                <a:latin typeface="Impact" pitchFamily="34" charset="0"/>
              </a:rPr>
              <a:t>IMC</a:t>
            </a:r>
            <a:endParaRPr lang="zh-CN" altLang="en-US" sz="2700" smtClean="0">
              <a:solidFill>
                <a:srgbClr val="00B0F0"/>
              </a:solidFill>
              <a:latin typeface="Impact"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1028700" rtl="0" eaLnBrk="0" fontAlgn="base" hangingPunct="0">
        <a:spcBef>
          <a:spcPct val="0"/>
        </a:spcBef>
        <a:spcAft>
          <a:spcPct val="0"/>
        </a:spcAft>
        <a:defRPr sz="2700" b="1" kern="1200">
          <a:solidFill>
            <a:srgbClr val="00B0F0"/>
          </a:solidFill>
          <a:latin typeface="微软雅黑" pitchFamily="34" charset="-122"/>
          <a:ea typeface="微软雅黑" pitchFamily="34" charset="-122"/>
          <a:cs typeface="+mj-cs"/>
        </a:defRPr>
      </a:lvl1pPr>
      <a:lvl2pPr algn="l" defTabSz="1028700" rtl="0" eaLnBrk="0" fontAlgn="base" hangingPunct="0">
        <a:spcBef>
          <a:spcPct val="0"/>
        </a:spcBef>
        <a:spcAft>
          <a:spcPct val="0"/>
        </a:spcAft>
        <a:defRPr sz="2700" b="1">
          <a:solidFill>
            <a:srgbClr val="00B0F0"/>
          </a:solidFill>
          <a:latin typeface="微软雅黑" pitchFamily="34" charset="-122"/>
          <a:ea typeface="微软雅黑" pitchFamily="34" charset="-122"/>
        </a:defRPr>
      </a:lvl2pPr>
      <a:lvl3pPr algn="l" defTabSz="1028700" rtl="0" eaLnBrk="0" fontAlgn="base" hangingPunct="0">
        <a:spcBef>
          <a:spcPct val="0"/>
        </a:spcBef>
        <a:spcAft>
          <a:spcPct val="0"/>
        </a:spcAft>
        <a:defRPr sz="2700" b="1">
          <a:solidFill>
            <a:srgbClr val="00B0F0"/>
          </a:solidFill>
          <a:latin typeface="微软雅黑" pitchFamily="34" charset="-122"/>
          <a:ea typeface="微软雅黑" pitchFamily="34" charset="-122"/>
        </a:defRPr>
      </a:lvl3pPr>
      <a:lvl4pPr algn="l" defTabSz="1028700" rtl="0" eaLnBrk="0" fontAlgn="base" hangingPunct="0">
        <a:spcBef>
          <a:spcPct val="0"/>
        </a:spcBef>
        <a:spcAft>
          <a:spcPct val="0"/>
        </a:spcAft>
        <a:defRPr sz="2700" b="1">
          <a:solidFill>
            <a:srgbClr val="00B0F0"/>
          </a:solidFill>
          <a:latin typeface="微软雅黑" pitchFamily="34" charset="-122"/>
          <a:ea typeface="微软雅黑" pitchFamily="34" charset="-122"/>
        </a:defRPr>
      </a:lvl4pPr>
      <a:lvl5pPr algn="l" defTabSz="1028700" rtl="0" eaLnBrk="0" fontAlgn="base" hangingPunct="0">
        <a:spcBef>
          <a:spcPct val="0"/>
        </a:spcBef>
        <a:spcAft>
          <a:spcPct val="0"/>
        </a:spcAft>
        <a:defRPr sz="2700" b="1">
          <a:solidFill>
            <a:srgbClr val="00B0F0"/>
          </a:solidFill>
          <a:latin typeface="微软雅黑" pitchFamily="34" charset="-122"/>
          <a:ea typeface="微软雅黑" pitchFamily="34" charset="-122"/>
        </a:defRPr>
      </a:lvl5pPr>
      <a:lvl6pPr marL="457200" algn="l" defTabSz="1028700" rtl="0" fontAlgn="base">
        <a:spcBef>
          <a:spcPct val="0"/>
        </a:spcBef>
        <a:spcAft>
          <a:spcPct val="0"/>
        </a:spcAft>
        <a:defRPr sz="2700" b="1">
          <a:solidFill>
            <a:srgbClr val="00B0F0"/>
          </a:solidFill>
          <a:latin typeface="微软雅黑" pitchFamily="34" charset="-122"/>
          <a:ea typeface="微软雅黑" pitchFamily="34" charset="-122"/>
        </a:defRPr>
      </a:lvl6pPr>
      <a:lvl7pPr marL="914400" algn="l" defTabSz="1028700" rtl="0" fontAlgn="base">
        <a:spcBef>
          <a:spcPct val="0"/>
        </a:spcBef>
        <a:spcAft>
          <a:spcPct val="0"/>
        </a:spcAft>
        <a:defRPr sz="2700" b="1">
          <a:solidFill>
            <a:srgbClr val="00B0F0"/>
          </a:solidFill>
          <a:latin typeface="微软雅黑" pitchFamily="34" charset="-122"/>
          <a:ea typeface="微软雅黑" pitchFamily="34" charset="-122"/>
        </a:defRPr>
      </a:lvl7pPr>
      <a:lvl8pPr marL="1371600" algn="l" defTabSz="1028700" rtl="0" fontAlgn="base">
        <a:spcBef>
          <a:spcPct val="0"/>
        </a:spcBef>
        <a:spcAft>
          <a:spcPct val="0"/>
        </a:spcAft>
        <a:defRPr sz="2700" b="1">
          <a:solidFill>
            <a:srgbClr val="00B0F0"/>
          </a:solidFill>
          <a:latin typeface="微软雅黑" pitchFamily="34" charset="-122"/>
          <a:ea typeface="微软雅黑" pitchFamily="34" charset="-122"/>
        </a:defRPr>
      </a:lvl8pPr>
      <a:lvl9pPr marL="1828800" algn="l" defTabSz="1028700" rtl="0" fontAlgn="base">
        <a:spcBef>
          <a:spcPct val="0"/>
        </a:spcBef>
        <a:spcAft>
          <a:spcPct val="0"/>
        </a:spcAft>
        <a:defRPr sz="2700" b="1">
          <a:solidFill>
            <a:srgbClr val="00B0F0"/>
          </a:solidFill>
          <a:latin typeface="微软雅黑" pitchFamily="34" charset="-122"/>
          <a:ea typeface="微软雅黑" pitchFamily="34" charset="-122"/>
        </a:defRPr>
      </a:lvl9pPr>
    </p:titleStyle>
    <p:bodyStyle>
      <a:lvl1pPr marL="385763" indent="-385763" algn="l" defTabSz="1028700" rtl="0" eaLnBrk="0" fontAlgn="base" hangingPunct="0">
        <a:spcBef>
          <a:spcPct val="20000"/>
        </a:spcBef>
        <a:spcAft>
          <a:spcPct val="0"/>
        </a:spcAft>
        <a:buFont typeface="Arial" charset="0"/>
        <a:buChar char="•"/>
        <a:defRPr sz="3600" kern="1200">
          <a:solidFill>
            <a:schemeClr val="tx1"/>
          </a:solidFill>
          <a:latin typeface="+mn-lt"/>
          <a:ea typeface="+mn-ea"/>
          <a:cs typeface="+mn-cs"/>
        </a:defRPr>
      </a:lvl1pPr>
      <a:lvl2pPr marL="835025" indent="-320675" algn="l" defTabSz="1028700" rtl="0" eaLnBrk="0" fontAlgn="base" hangingPunct="0">
        <a:spcBef>
          <a:spcPct val="20000"/>
        </a:spcBef>
        <a:spcAft>
          <a:spcPct val="0"/>
        </a:spcAft>
        <a:buFont typeface="Arial" charset="0"/>
        <a:buChar char="–"/>
        <a:defRPr sz="3200" kern="1200">
          <a:solidFill>
            <a:schemeClr val="tx1"/>
          </a:solidFill>
          <a:latin typeface="+mn-lt"/>
          <a:ea typeface="+mn-ea"/>
          <a:cs typeface="+mn-cs"/>
        </a:defRPr>
      </a:lvl2pPr>
      <a:lvl3pPr marL="1285875" indent="-257175" algn="l" defTabSz="1028700" rtl="0" eaLnBrk="0" fontAlgn="base" hangingPunct="0">
        <a:spcBef>
          <a:spcPct val="20000"/>
        </a:spcBef>
        <a:spcAft>
          <a:spcPct val="0"/>
        </a:spcAft>
        <a:buFont typeface="Arial" charset="0"/>
        <a:buChar char="•"/>
        <a:defRPr sz="2700" kern="1200">
          <a:solidFill>
            <a:schemeClr val="tx1"/>
          </a:solidFill>
          <a:latin typeface="+mn-lt"/>
          <a:ea typeface="+mn-ea"/>
          <a:cs typeface="+mn-cs"/>
        </a:defRPr>
      </a:lvl3pPr>
      <a:lvl4pPr marL="1800225" indent="-257175" algn="l" defTabSz="1028700" rtl="0" eaLnBrk="0" fontAlgn="base" hangingPunct="0">
        <a:spcBef>
          <a:spcPct val="20000"/>
        </a:spcBef>
        <a:spcAft>
          <a:spcPct val="0"/>
        </a:spcAft>
        <a:buFont typeface="Arial" charset="0"/>
        <a:buChar char="–"/>
        <a:defRPr sz="2300" kern="1200">
          <a:solidFill>
            <a:schemeClr val="tx1"/>
          </a:solidFill>
          <a:latin typeface="+mn-lt"/>
          <a:ea typeface="+mn-ea"/>
          <a:cs typeface="+mn-cs"/>
        </a:defRPr>
      </a:lvl4pPr>
      <a:lvl5pPr marL="2314575" indent="-257175" algn="l" defTabSz="1028700" rtl="0" eaLnBrk="0" fontAlgn="base" hangingPunct="0">
        <a:spcBef>
          <a:spcPct val="20000"/>
        </a:spcBef>
        <a:spcAft>
          <a:spcPct val="0"/>
        </a:spcAft>
        <a:buFont typeface="Arial" charset="0"/>
        <a:buChar char="»"/>
        <a:defRPr sz="2300" kern="1200">
          <a:solidFill>
            <a:schemeClr val="tx1"/>
          </a:solidFill>
          <a:latin typeface="+mn-lt"/>
          <a:ea typeface="+mn-ea"/>
          <a:cs typeface="+mn-cs"/>
        </a:defRPr>
      </a:lvl5pPr>
      <a:lvl6pPr marL="2828925" indent="-257175" algn="l" defTabSz="1028700"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43275" indent="-257175" algn="l" defTabSz="1028700"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857625" indent="-257175" algn="l" defTabSz="1028700"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371975" indent="-257175" algn="l" defTabSz="1028700"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zh-CN"/>
      </a:defPPr>
      <a:lvl1pPr marL="0" algn="l" defTabSz="1028700" rtl="0" eaLnBrk="1" latinLnBrk="0" hangingPunct="1">
        <a:defRPr sz="2000" kern="1200">
          <a:solidFill>
            <a:schemeClr val="tx1"/>
          </a:solidFill>
          <a:latin typeface="+mn-lt"/>
          <a:ea typeface="+mn-ea"/>
          <a:cs typeface="+mn-cs"/>
        </a:defRPr>
      </a:lvl1pPr>
      <a:lvl2pPr marL="514350" algn="l" defTabSz="1028700" rtl="0" eaLnBrk="1" latinLnBrk="0" hangingPunct="1">
        <a:defRPr sz="2000" kern="1200">
          <a:solidFill>
            <a:schemeClr val="tx1"/>
          </a:solidFill>
          <a:latin typeface="+mn-lt"/>
          <a:ea typeface="+mn-ea"/>
          <a:cs typeface="+mn-cs"/>
        </a:defRPr>
      </a:lvl2pPr>
      <a:lvl3pPr marL="1028700" algn="l" defTabSz="1028700" rtl="0" eaLnBrk="1" latinLnBrk="0" hangingPunct="1">
        <a:defRPr sz="2000" kern="1200">
          <a:solidFill>
            <a:schemeClr val="tx1"/>
          </a:solidFill>
          <a:latin typeface="+mn-lt"/>
          <a:ea typeface="+mn-ea"/>
          <a:cs typeface="+mn-cs"/>
        </a:defRPr>
      </a:lvl3pPr>
      <a:lvl4pPr marL="1543050" algn="l" defTabSz="1028700" rtl="0" eaLnBrk="1" latinLnBrk="0" hangingPunct="1">
        <a:defRPr sz="2000" kern="1200">
          <a:solidFill>
            <a:schemeClr val="tx1"/>
          </a:solidFill>
          <a:latin typeface="+mn-lt"/>
          <a:ea typeface="+mn-ea"/>
          <a:cs typeface="+mn-cs"/>
        </a:defRPr>
      </a:lvl4pPr>
      <a:lvl5pPr marL="2057400" algn="l" defTabSz="1028700" rtl="0" eaLnBrk="1" latinLnBrk="0" hangingPunct="1">
        <a:defRPr sz="2000" kern="1200">
          <a:solidFill>
            <a:schemeClr val="tx1"/>
          </a:solidFill>
          <a:latin typeface="+mn-lt"/>
          <a:ea typeface="+mn-ea"/>
          <a:cs typeface="+mn-cs"/>
        </a:defRPr>
      </a:lvl5pPr>
      <a:lvl6pPr marL="2571750" algn="l" defTabSz="1028700" rtl="0" eaLnBrk="1" latinLnBrk="0" hangingPunct="1">
        <a:defRPr sz="2000" kern="1200">
          <a:solidFill>
            <a:schemeClr val="tx1"/>
          </a:solidFill>
          <a:latin typeface="+mn-lt"/>
          <a:ea typeface="+mn-ea"/>
          <a:cs typeface="+mn-cs"/>
        </a:defRPr>
      </a:lvl6pPr>
      <a:lvl7pPr marL="3086100" algn="l" defTabSz="1028700" rtl="0" eaLnBrk="1" latinLnBrk="0" hangingPunct="1">
        <a:defRPr sz="2000" kern="1200">
          <a:solidFill>
            <a:schemeClr val="tx1"/>
          </a:solidFill>
          <a:latin typeface="+mn-lt"/>
          <a:ea typeface="+mn-ea"/>
          <a:cs typeface="+mn-cs"/>
        </a:defRPr>
      </a:lvl7pPr>
      <a:lvl8pPr marL="3600450" algn="l" defTabSz="1028700" rtl="0" eaLnBrk="1" latinLnBrk="0" hangingPunct="1">
        <a:defRPr sz="2000" kern="1200">
          <a:solidFill>
            <a:schemeClr val="tx1"/>
          </a:solidFill>
          <a:latin typeface="+mn-lt"/>
          <a:ea typeface="+mn-ea"/>
          <a:cs typeface="+mn-cs"/>
        </a:defRPr>
      </a:lvl8pPr>
      <a:lvl9pPr marL="4114800" algn="l" defTabSz="102870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2225675" y="3525838"/>
            <a:ext cx="7802563" cy="923925"/>
          </a:xfrm>
          <a:prstGeom prst="rect">
            <a:avLst/>
          </a:prstGeom>
          <a:noFill/>
        </p:spPr>
        <p:txBody>
          <a:bodyPr wrap="none">
            <a:spAutoFit/>
          </a:bodyPr>
          <a:lstStyle/>
          <a:p>
            <a:pPr algn="ctr">
              <a:defRPr/>
            </a:pPr>
            <a:r>
              <a:rPr lang="zh-CN" altLang="en-US" sz="5400" b="1" dirty="0">
                <a:solidFill>
                  <a:schemeClr val="tx1">
                    <a:lumMod val="50000"/>
                    <a:lumOff val="50000"/>
                  </a:schemeClr>
                </a:solidFill>
                <a:latin typeface="微软雅黑" pitchFamily="34" charset="-122"/>
                <a:ea typeface="微软雅黑" pitchFamily="34" charset="-122"/>
              </a:rPr>
              <a:t>整合营销对媒体的重要性</a:t>
            </a:r>
          </a:p>
        </p:txBody>
      </p:sp>
      <p:sp>
        <p:nvSpPr>
          <p:cNvPr id="2051" name="TextBox 42"/>
          <p:cNvSpPr txBox="1">
            <a:spLocks noChangeArrowheads="1"/>
          </p:cNvSpPr>
          <p:nvPr/>
        </p:nvSpPr>
        <p:spPr bwMode="auto">
          <a:xfrm>
            <a:off x="8059738" y="2009775"/>
            <a:ext cx="1968500" cy="1458913"/>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2870" tIns="51435" rIns="102870" bIns="51435">
            <a:spAutoFit/>
          </a:bodyPr>
          <a:lstStyle>
            <a:lvl1pPr eaLnBrk="0" hangingPunct="0">
              <a:defRPr sz="2000">
                <a:solidFill>
                  <a:schemeClr val="tx1"/>
                </a:solidFill>
                <a:latin typeface="Calibri" pitchFamily="34" charset="0"/>
                <a:ea typeface="宋体" charset="-122"/>
              </a:defRPr>
            </a:lvl1pPr>
            <a:lvl2pPr marL="742950" indent="-285750" eaLnBrk="0" hangingPunct="0">
              <a:defRPr sz="2000">
                <a:solidFill>
                  <a:schemeClr val="tx1"/>
                </a:solidFill>
                <a:latin typeface="Calibri" pitchFamily="34" charset="0"/>
                <a:ea typeface="宋体" charset="-122"/>
              </a:defRPr>
            </a:lvl2pPr>
            <a:lvl3pPr marL="1143000" indent="-228600" eaLnBrk="0" hangingPunct="0">
              <a:defRPr sz="2000">
                <a:solidFill>
                  <a:schemeClr val="tx1"/>
                </a:solidFill>
                <a:latin typeface="Calibri" pitchFamily="34" charset="0"/>
                <a:ea typeface="宋体" charset="-122"/>
              </a:defRPr>
            </a:lvl3pPr>
            <a:lvl4pPr marL="1600200" indent="-228600" eaLnBrk="0" hangingPunct="0">
              <a:defRPr sz="2000">
                <a:solidFill>
                  <a:schemeClr val="tx1"/>
                </a:solidFill>
                <a:latin typeface="Calibri" pitchFamily="34" charset="0"/>
                <a:ea typeface="宋体" charset="-122"/>
              </a:defRPr>
            </a:lvl4pPr>
            <a:lvl5pPr eaLnBrk="0" hangingPunct="0">
              <a:defRPr sz="2000">
                <a:solidFill>
                  <a:schemeClr val="tx1"/>
                </a:solidFill>
                <a:latin typeface="Calibri" pitchFamily="34" charset="0"/>
                <a:ea typeface="宋体" charset="-122"/>
              </a:defRPr>
            </a:lvl5pPr>
            <a:lvl6pPr marL="2514600" indent="-228600" defTabSz="1028700" eaLnBrk="0" fontAlgn="base" hangingPunct="0">
              <a:spcBef>
                <a:spcPct val="0"/>
              </a:spcBef>
              <a:spcAft>
                <a:spcPct val="0"/>
              </a:spcAft>
              <a:defRPr sz="2000">
                <a:solidFill>
                  <a:schemeClr val="tx1"/>
                </a:solidFill>
                <a:latin typeface="Calibri" pitchFamily="34" charset="0"/>
                <a:ea typeface="宋体" charset="-122"/>
              </a:defRPr>
            </a:lvl6pPr>
            <a:lvl7pPr marL="2971800" indent="-228600" defTabSz="1028700" eaLnBrk="0" fontAlgn="base" hangingPunct="0">
              <a:spcBef>
                <a:spcPct val="0"/>
              </a:spcBef>
              <a:spcAft>
                <a:spcPct val="0"/>
              </a:spcAft>
              <a:defRPr sz="2000">
                <a:solidFill>
                  <a:schemeClr val="tx1"/>
                </a:solidFill>
                <a:latin typeface="Calibri" pitchFamily="34" charset="0"/>
                <a:ea typeface="宋体" charset="-122"/>
              </a:defRPr>
            </a:lvl7pPr>
            <a:lvl8pPr marL="3429000" indent="-228600" defTabSz="1028700" eaLnBrk="0" fontAlgn="base" hangingPunct="0">
              <a:spcBef>
                <a:spcPct val="0"/>
              </a:spcBef>
              <a:spcAft>
                <a:spcPct val="0"/>
              </a:spcAft>
              <a:defRPr sz="2000">
                <a:solidFill>
                  <a:schemeClr val="tx1"/>
                </a:solidFill>
                <a:latin typeface="Calibri" pitchFamily="34" charset="0"/>
                <a:ea typeface="宋体" charset="-122"/>
              </a:defRPr>
            </a:lvl8pPr>
            <a:lvl9pPr marL="3886200" indent="-228600" defTabSz="1028700" eaLnBrk="0" fontAlgn="base" hangingPunct="0">
              <a:spcBef>
                <a:spcPct val="0"/>
              </a:spcBef>
              <a:spcAft>
                <a:spcPct val="0"/>
              </a:spcAft>
              <a:defRPr sz="2000">
                <a:solidFill>
                  <a:schemeClr val="tx1"/>
                </a:solidFill>
                <a:latin typeface="Calibri" pitchFamily="34" charset="0"/>
                <a:ea typeface="宋体" charset="-122"/>
              </a:defRPr>
            </a:lvl9pPr>
          </a:lstStyle>
          <a:p>
            <a:pPr algn="ctr" eaLnBrk="1" hangingPunct="1"/>
            <a:r>
              <a:rPr lang="en-US" altLang="zh-CN" sz="8800">
                <a:solidFill>
                  <a:schemeClr val="bg1"/>
                </a:solidFill>
                <a:latin typeface="Impact" pitchFamily="34" charset="0"/>
              </a:rPr>
              <a:t>IMC</a:t>
            </a:r>
            <a:endParaRPr lang="zh-CN" altLang="en-US" sz="8800">
              <a:solidFill>
                <a:schemeClr val="bg1"/>
              </a:solidFill>
              <a:latin typeface="Impact" pitchFamily="34" charset="0"/>
            </a:endParaRPr>
          </a:p>
        </p:txBody>
      </p:sp>
      <p:sp>
        <p:nvSpPr>
          <p:cNvPr id="7" name="矩形 6"/>
          <p:cNvSpPr/>
          <p:nvPr/>
        </p:nvSpPr>
        <p:spPr>
          <a:xfrm>
            <a:off x="5076825" y="4449763"/>
            <a:ext cx="4951413" cy="400050"/>
          </a:xfrm>
          <a:prstGeom prst="rect">
            <a:avLst/>
          </a:prstGeom>
        </p:spPr>
        <p:txBody>
          <a:bodyPr wrap="none">
            <a:spAutoFit/>
          </a:bodyPr>
          <a:lstStyle/>
          <a:p>
            <a:pPr>
              <a:defRPr/>
            </a:pPr>
            <a:r>
              <a:rPr lang="en-US" altLang="zh-CN" dirty="0">
                <a:solidFill>
                  <a:schemeClr val="bg1">
                    <a:lumMod val="65000"/>
                  </a:schemeClr>
                </a:solidFill>
              </a:rPr>
              <a:t>importance of  Integrated marketing to media</a:t>
            </a:r>
            <a:endParaRPr lang="zh-CN" altLang="en-US" dirty="0">
              <a:solidFill>
                <a:schemeClr val="bg1">
                  <a:lumMod val="65000"/>
                </a:schemeClr>
              </a:solidFill>
            </a:endParaRPr>
          </a:p>
        </p:txBody>
      </p:sp>
      <p:sp>
        <p:nvSpPr>
          <p:cNvPr id="2053" name="TextBox 7"/>
          <p:cNvSpPr txBox="1">
            <a:spLocks noChangeArrowheads="1"/>
          </p:cNvSpPr>
          <p:nvPr/>
        </p:nvSpPr>
        <p:spPr bwMode="auto">
          <a:xfrm>
            <a:off x="6870066" y="4911738"/>
            <a:ext cx="315817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Calibri" pitchFamily="34" charset="0"/>
                <a:ea typeface="宋体" charset="-122"/>
              </a:defRPr>
            </a:lvl1pPr>
            <a:lvl2pPr marL="742950" indent="-285750" eaLnBrk="0" hangingPunct="0">
              <a:defRPr sz="2000">
                <a:solidFill>
                  <a:schemeClr val="tx1"/>
                </a:solidFill>
                <a:latin typeface="Calibri" pitchFamily="34" charset="0"/>
                <a:ea typeface="宋体" charset="-122"/>
              </a:defRPr>
            </a:lvl2pPr>
            <a:lvl3pPr marL="1143000" indent="-228600" eaLnBrk="0" hangingPunct="0">
              <a:defRPr sz="2000">
                <a:solidFill>
                  <a:schemeClr val="tx1"/>
                </a:solidFill>
                <a:latin typeface="Calibri" pitchFamily="34" charset="0"/>
                <a:ea typeface="宋体" charset="-122"/>
              </a:defRPr>
            </a:lvl3pPr>
            <a:lvl4pPr marL="1600200" indent="-228600" eaLnBrk="0" hangingPunct="0">
              <a:defRPr sz="2000">
                <a:solidFill>
                  <a:schemeClr val="tx1"/>
                </a:solidFill>
                <a:latin typeface="Calibri" pitchFamily="34" charset="0"/>
                <a:ea typeface="宋体" charset="-122"/>
              </a:defRPr>
            </a:lvl4pPr>
            <a:lvl5pPr eaLnBrk="0" hangingPunct="0">
              <a:defRPr sz="2000">
                <a:solidFill>
                  <a:schemeClr val="tx1"/>
                </a:solidFill>
                <a:latin typeface="Calibri" pitchFamily="34" charset="0"/>
                <a:ea typeface="宋体" charset="-122"/>
              </a:defRPr>
            </a:lvl5pPr>
            <a:lvl6pPr marL="2514600" indent="-228600" defTabSz="1028700" eaLnBrk="0" fontAlgn="base" hangingPunct="0">
              <a:spcBef>
                <a:spcPct val="0"/>
              </a:spcBef>
              <a:spcAft>
                <a:spcPct val="0"/>
              </a:spcAft>
              <a:defRPr sz="2000">
                <a:solidFill>
                  <a:schemeClr val="tx1"/>
                </a:solidFill>
                <a:latin typeface="Calibri" pitchFamily="34" charset="0"/>
                <a:ea typeface="宋体" charset="-122"/>
              </a:defRPr>
            </a:lvl6pPr>
            <a:lvl7pPr marL="2971800" indent="-228600" defTabSz="1028700" eaLnBrk="0" fontAlgn="base" hangingPunct="0">
              <a:spcBef>
                <a:spcPct val="0"/>
              </a:spcBef>
              <a:spcAft>
                <a:spcPct val="0"/>
              </a:spcAft>
              <a:defRPr sz="2000">
                <a:solidFill>
                  <a:schemeClr val="tx1"/>
                </a:solidFill>
                <a:latin typeface="Calibri" pitchFamily="34" charset="0"/>
                <a:ea typeface="宋体" charset="-122"/>
              </a:defRPr>
            </a:lvl7pPr>
            <a:lvl8pPr marL="3429000" indent="-228600" defTabSz="1028700" eaLnBrk="0" fontAlgn="base" hangingPunct="0">
              <a:spcBef>
                <a:spcPct val="0"/>
              </a:spcBef>
              <a:spcAft>
                <a:spcPct val="0"/>
              </a:spcAft>
              <a:defRPr sz="2000">
                <a:solidFill>
                  <a:schemeClr val="tx1"/>
                </a:solidFill>
                <a:latin typeface="Calibri" pitchFamily="34" charset="0"/>
                <a:ea typeface="宋体" charset="-122"/>
              </a:defRPr>
            </a:lvl8pPr>
            <a:lvl9pPr marL="3886200" indent="-228600" defTabSz="1028700" eaLnBrk="0" fontAlgn="base" hangingPunct="0">
              <a:spcBef>
                <a:spcPct val="0"/>
              </a:spcBef>
              <a:spcAft>
                <a:spcPct val="0"/>
              </a:spcAft>
              <a:defRPr sz="2000">
                <a:solidFill>
                  <a:schemeClr val="tx1"/>
                </a:solidFill>
                <a:latin typeface="Calibri" pitchFamily="34" charset="0"/>
                <a:ea typeface="宋体" charset="-122"/>
              </a:defRPr>
            </a:lvl9pPr>
          </a:lstStyle>
          <a:p>
            <a:pPr eaLnBrk="1" hangingPunct="1"/>
            <a:r>
              <a:rPr lang="en-US" altLang="zh-CN" sz="2800" dirty="0" smtClean="0">
                <a:solidFill>
                  <a:srgbClr val="00B0F0"/>
                </a:solidFill>
              </a:rPr>
              <a:t>Design by Bread PPT</a:t>
            </a:r>
            <a:endParaRPr lang="zh-CN" altLang="en-US" sz="2800" dirty="0">
              <a:solidFill>
                <a:srgbClr val="00B0F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18038" y="2520950"/>
            <a:ext cx="3262432" cy="1692771"/>
          </a:xfrm>
          <a:prstGeom prst="rect">
            <a:avLst/>
          </a:prstGeom>
        </p:spPr>
        <p:txBody>
          <a:bodyPr wrap="none">
            <a:spAutoFit/>
          </a:bodyPr>
          <a:lstStyle/>
          <a:p>
            <a:pPr fontAlgn="auto">
              <a:spcBef>
                <a:spcPts val="0"/>
              </a:spcBef>
              <a:spcAft>
                <a:spcPts val="0"/>
              </a:spcAft>
              <a:defRPr/>
            </a:pPr>
            <a:r>
              <a:rPr lang="zh-CN" altLang="en-US" sz="6000" b="1" dirty="0" smtClean="0">
                <a:solidFill>
                  <a:srgbClr val="00B0F0"/>
                </a:solidFill>
                <a:latin typeface="微软雅黑" pitchFamily="34" charset="-122"/>
                <a:ea typeface="微软雅黑" pitchFamily="34" charset="-122"/>
              </a:rPr>
              <a:t>标题重点</a:t>
            </a:r>
            <a:endParaRPr lang="en-US" altLang="zh-CN" sz="6000" b="1" dirty="0" smtClean="0">
              <a:solidFill>
                <a:srgbClr val="00B0F0"/>
              </a:solidFill>
              <a:latin typeface="微软雅黑" pitchFamily="34" charset="-122"/>
              <a:ea typeface="微软雅黑" pitchFamily="34" charset="-122"/>
            </a:endParaRPr>
          </a:p>
          <a:p>
            <a:pPr fontAlgn="auto">
              <a:spcBef>
                <a:spcPts val="0"/>
              </a:spcBef>
              <a:spcAft>
                <a:spcPts val="0"/>
              </a:spcAft>
              <a:defRPr/>
            </a:pPr>
            <a:r>
              <a:rPr lang="zh-CN" altLang="en-US" sz="4400" b="1" dirty="0" smtClean="0">
                <a:solidFill>
                  <a:schemeClr val="tx1">
                    <a:lumMod val="50000"/>
                    <a:lumOff val="50000"/>
                  </a:schemeClr>
                </a:solidFill>
                <a:latin typeface="微软雅黑" pitchFamily="34" charset="-122"/>
                <a:ea typeface="微软雅黑" pitchFamily="34" charset="-122"/>
              </a:rPr>
              <a:t>内容描述</a:t>
            </a:r>
            <a:endParaRPr lang="zh-CN" altLang="en-US" sz="4400" b="1" dirty="0">
              <a:solidFill>
                <a:schemeClr val="tx1">
                  <a:lumMod val="50000"/>
                  <a:lumOff val="50000"/>
                </a:schemeClr>
              </a:solidFill>
              <a:latin typeface="微软雅黑" pitchFamily="34" charset="-122"/>
              <a:ea typeface="微软雅黑" pitchFamily="34" charset="-122"/>
            </a:endParaRPr>
          </a:p>
        </p:txBody>
      </p:sp>
      <p:sp>
        <p:nvSpPr>
          <p:cNvPr id="10243" name="TextBox 4"/>
          <p:cNvSpPr txBox="1">
            <a:spLocks noChangeArrowheads="1"/>
          </p:cNvSpPr>
          <p:nvPr/>
        </p:nvSpPr>
        <p:spPr bwMode="auto">
          <a:xfrm>
            <a:off x="1979613" y="1935163"/>
            <a:ext cx="2214562" cy="275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Calibri" pitchFamily="34" charset="0"/>
                <a:ea typeface="宋体" charset="-122"/>
              </a:defRPr>
            </a:lvl1pPr>
            <a:lvl2pPr marL="742950" indent="-285750" eaLnBrk="0" hangingPunct="0">
              <a:defRPr sz="2000">
                <a:solidFill>
                  <a:schemeClr val="tx1"/>
                </a:solidFill>
                <a:latin typeface="Calibri" pitchFamily="34" charset="0"/>
                <a:ea typeface="宋体" charset="-122"/>
              </a:defRPr>
            </a:lvl2pPr>
            <a:lvl3pPr marL="1143000" indent="-228600" eaLnBrk="0" hangingPunct="0">
              <a:defRPr sz="2000">
                <a:solidFill>
                  <a:schemeClr val="tx1"/>
                </a:solidFill>
                <a:latin typeface="Calibri" pitchFamily="34" charset="0"/>
                <a:ea typeface="宋体" charset="-122"/>
              </a:defRPr>
            </a:lvl3pPr>
            <a:lvl4pPr marL="1600200" indent="-228600" eaLnBrk="0" hangingPunct="0">
              <a:defRPr sz="2000">
                <a:solidFill>
                  <a:schemeClr val="tx1"/>
                </a:solidFill>
                <a:latin typeface="Calibri" pitchFamily="34" charset="0"/>
                <a:ea typeface="宋体" charset="-122"/>
              </a:defRPr>
            </a:lvl4pPr>
            <a:lvl5pPr eaLnBrk="0" hangingPunct="0">
              <a:defRPr sz="2000">
                <a:solidFill>
                  <a:schemeClr val="tx1"/>
                </a:solidFill>
                <a:latin typeface="Calibri" pitchFamily="34" charset="0"/>
                <a:ea typeface="宋体" charset="-122"/>
              </a:defRPr>
            </a:lvl5pPr>
            <a:lvl6pPr marL="2514600" indent="-228600" defTabSz="1028700" eaLnBrk="0" fontAlgn="base" hangingPunct="0">
              <a:spcBef>
                <a:spcPct val="0"/>
              </a:spcBef>
              <a:spcAft>
                <a:spcPct val="0"/>
              </a:spcAft>
              <a:defRPr sz="2000">
                <a:solidFill>
                  <a:schemeClr val="tx1"/>
                </a:solidFill>
                <a:latin typeface="Calibri" pitchFamily="34" charset="0"/>
                <a:ea typeface="宋体" charset="-122"/>
              </a:defRPr>
            </a:lvl6pPr>
            <a:lvl7pPr marL="2971800" indent="-228600" defTabSz="1028700" eaLnBrk="0" fontAlgn="base" hangingPunct="0">
              <a:spcBef>
                <a:spcPct val="0"/>
              </a:spcBef>
              <a:spcAft>
                <a:spcPct val="0"/>
              </a:spcAft>
              <a:defRPr sz="2000">
                <a:solidFill>
                  <a:schemeClr val="tx1"/>
                </a:solidFill>
                <a:latin typeface="Calibri" pitchFamily="34" charset="0"/>
                <a:ea typeface="宋体" charset="-122"/>
              </a:defRPr>
            </a:lvl7pPr>
            <a:lvl8pPr marL="3429000" indent="-228600" defTabSz="1028700" eaLnBrk="0" fontAlgn="base" hangingPunct="0">
              <a:spcBef>
                <a:spcPct val="0"/>
              </a:spcBef>
              <a:spcAft>
                <a:spcPct val="0"/>
              </a:spcAft>
              <a:defRPr sz="2000">
                <a:solidFill>
                  <a:schemeClr val="tx1"/>
                </a:solidFill>
                <a:latin typeface="Calibri" pitchFamily="34" charset="0"/>
                <a:ea typeface="宋体" charset="-122"/>
              </a:defRPr>
            </a:lvl8pPr>
            <a:lvl9pPr marL="3886200" indent="-228600" defTabSz="1028700" eaLnBrk="0" fontAlgn="base" hangingPunct="0">
              <a:spcBef>
                <a:spcPct val="0"/>
              </a:spcBef>
              <a:spcAft>
                <a:spcPct val="0"/>
              </a:spcAft>
              <a:defRPr sz="2000">
                <a:solidFill>
                  <a:schemeClr val="tx1"/>
                </a:solidFill>
                <a:latin typeface="Calibri" pitchFamily="34" charset="0"/>
                <a:ea typeface="宋体" charset="-122"/>
              </a:defRPr>
            </a:lvl9pPr>
          </a:lstStyle>
          <a:p>
            <a:pPr eaLnBrk="1" hangingPunct="1"/>
            <a:r>
              <a:rPr lang="en-US" altLang="zh-CN" sz="17300">
                <a:solidFill>
                  <a:srgbClr val="00B0F0"/>
                </a:solidFill>
                <a:latin typeface="Latha" pitchFamily="34" charset="0"/>
                <a:cs typeface="Latha" pitchFamily="34" charset="0"/>
              </a:rPr>
              <a:t>[</a:t>
            </a:r>
            <a:r>
              <a:rPr lang="en-US" altLang="zh-CN" sz="17300">
                <a:solidFill>
                  <a:srgbClr val="00B0F0"/>
                </a:solidFill>
                <a:latin typeface="FrankRuehl" pitchFamily="34" charset="-79"/>
                <a:cs typeface="FrankRuehl" pitchFamily="34" charset="-79"/>
              </a:rPr>
              <a:t>1</a:t>
            </a:r>
            <a:r>
              <a:rPr lang="en-US" altLang="zh-CN" sz="17300">
                <a:solidFill>
                  <a:srgbClr val="00B0F0"/>
                </a:solidFill>
                <a:latin typeface="Latha" pitchFamily="34" charset="0"/>
                <a:cs typeface="Latha" pitchFamily="34" charset="0"/>
              </a:rPr>
              <a:t>]</a:t>
            </a:r>
            <a:endParaRPr lang="zh-CN" altLang="en-US" sz="17300">
              <a:solidFill>
                <a:srgbClr val="00B0F0"/>
              </a:solidFill>
              <a:latin typeface="Latha" pitchFamily="34" charset="0"/>
              <a:cs typeface="Latha" pitchFamily="34" charset="0"/>
            </a:endParaRPr>
          </a:p>
        </p:txBody>
      </p:sp>
      <p:sp>
        <p:nvSpPr>
          <p:cNvPr id="10244" name="TextBox 5"/>
          <p:cNvSpPr txBox="1">
            <a:spLocks noChangeArrowheads="1"/>
          </p:cNvSpPr>
          <p:nvPr/>
        </p:nvSpPr>
        <p:spPr bwMode="auto">
          <a:xfrm>
            <a:off x="3446463" y="3311525"/>
            <a:ext cx="747712" cy="519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2870" tIns="51435" rIns="102870" bIns="51435">
            <a:spAutoFit/>
          </a:bodyPr>
          <a:lstStyle>
            <a:lvl1pPr eaLnBrk="0" hangingPunct="0">
              <a:defRPr sz="2000">
                <a:solidFill>
                  <a:schemeClr val="tx1"/>
                </a:solidFill>
                <a:latin typeface="Calibri" pitchFamily="34" charset="0"/>
                <a:ea typeface="宋体" charset="-122"/>
              </a:defRPr>
            </a:lvl1pPr>
            <a:lvl2pPr marL="742950" indent="-285750" eaLnBrk="0" hangingPunct="0">
              <a:defRPr sz="2000">
                <a:solidFill>
                  <a:schemeClr val="tx1"/>
                </a:solidFill>
                <a:latin typeface="Calibri" pitchFamily="34" charset="0"/>
                <a:ea typeface="宋体" charset="-122"/>
              </a:defRPr>
            </a:lvl2pPr>
            <a:lvl3pPr marL="1143000" indent="-228600" eaLnBrk="0" hangingPunct="0">
              <a:defRPr sz="2000">
                <a:solidFill>
                  <a:schemeClr val="tx1"/>
                </a:solidFill>
                <a:latin typeface="Calibri" pitchFamily="34" charset="0"/>
                <a:ea typeface="宋体" charset="-122"/>
              </a:defRPr>
            </a:lvl3pPr>
            <a:lvl4pPr marL="1600200" indent="-228600" eaLnBrk="0" hangingPunct="0">
              <a:defRPr sz="2000">
                <a:solidFill>
                  <a:schemeClr val="tx1"/>
                </a:solidFill>
                <a:latin typeface="Calibri" pitchFamily="34" charset="0"/>
                <a:ea typeface="宋体" charset="-122"/>
              </a:defRPr>
            </a:lvl4pPr>
            <a:lvl5pPr eaLnBrk="0" hangingPunct="0">
              <a:defRPr sz="2000">
                <a:solidFill>
                  <a:schemeClr val="tx1"/>
                </a:solidFill>
                <a:latin typeface="Calibri" pitchFamily="34" charset="0"/>
                <a:ea typeface="宋体" charset="-122"/>
              </a:defRPr>
            </a:lvl5pPr>
            <a:lvl6pPr marL="2514600" indent="-228600" defTabSz="1028700" eaLnBrk="0" fontAlgn="base" hangingPunct="0">
              <a:spcBef>
                <a:spcPct val="0"/>
              </a:spcBef>
              <a:spcAft>
                <a:spcPct val="0"/>
              </a:spcAft>
              <a:defRPr sz="2000">
                <a:solidFill>
                  <a:schemeClr val="tx1"/>
                </a:solidFill>
                <a:latin typeface="Calibri" pitchFamily="34" charset="0"/>
                <a:ea typeface="宋体" charset="-122"/>
              </a:defRPr>
            </a:lvl6pPr>
            <a:lvl7pPr marL="2971800" indent="-228600" defTabSz="1028700" eaLnBrk="0" fontAlgn="base" hangingPunct="0">
              <a:spcBef>
                <a:spcPct val="0"/>
              </a:spcBef>
              <a:spcAft>
                <a:spcPct val="0"/>
              </a:spcAft>
              <a:defRPr sz="2000">
                <a:solidFill>
                  <a:schemeClr val="tx1"/>
                </a:solidFill>
                <a:latin typeface="Calibri" pitchFamily="34" charset="0"/>
                <a:ea typeface="宋体" charset="-122"/>
              </a:defRPr>
            </a:lvl7pPr>
            <a:lvl8pPr marL="3429000" indent="-228600" defTabSz="1028700" eaLnBrk="0" fontAlgn="base" hangingPunct="0">
              <a:spcBef>
                <a:spcPct val="0"/>
              </a:spcBef>
              <a:spcAft>
                <a:spcPct val="0"/>
              </a:spcAft>
              <a:defRPr sz="2000">
                <a:solidFill>
                  <a:schemeClr val="tx1"/>
                </a:solidFill>
                <a:latin typeface="Calibri" pitchFamily="34" charset="0"/>
                <a:ea typeface="宋体" charset="-122"/>
              </a:defRPr>
            </a:lvl8pPr>
            <a:lvl9pPr marL="3886200" indent="-228600" defTabSz="1028700" eaLnBrk="0" fontAlgn="base" hangingPunct="0">
              <a:spcBef>
                <a:spcPct val="0"/>
              </a:spcBef>
              <a:spcAft>
                <a:spcPct val="0"/>
              </a:spcAft>
              <a:defRPr sz="2000">
                <a:solidFill>
                  <a:schemeClr val="tx1"/>
                </a:solidFill>
                <a:latin typeface="Calibri" pitchFamily="34" charset="0"/>
                <a:ea typeface="宋体" charset="-122"/>
              </a:defRPr>
            </a:lvl9pPr>
          </a:lstStyle>
          <a:p>
            <a:pPr eaLnBrk="1" hangingPunct="1"/>
            <a:r>
              <a:rPr lang="en-US" altLang="zh-CN" sz="2700">
                <a:solidFill>
                  <a:srgbClr val="00B0F0"/>
                </a:solidFill>
                <a:latin typeface="Impact" pitchFamily="34" charset="0"/>
              </a:rPr>
              <a:t>IMC</a:t>
            </a:r>
            <a:endParaRPr lang="zh-CN" altLang="en-US" sz="2700">
              <a:solidFill>
                <a:srgbClr val="00B0F0"/>
              </a:solidFill>
              <a:latin typeface="Impact"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1266" name="组合 11"/>
          <p:cNvGrpSpPr>
            <a:grpSpLocks/>
          </p:cNvGrpSpPr>
          <p:nvPr/>
        </p:nvGrpSpPr>
        <p:grpSpPr bwMode="auto">
          <a:xfrm rot="-1131168">
            <a:off x="5381625" y="2079625"/>
            <a:ext cx="6021388" cy="519113"/>
            <a:chOff x="0" y="6159585"/>
            <a:chExt cx="6022428" cy="519373"/>
          </a:xfrm>
        </p:grpSpPr>
        <p:sp>
          <p:nvSpPr>
            <p:cNvPr id="10" name="矩形 9"/>
            <p:cNvSpPr/>
            <p:nvPr/>
          </p:nvSpPr>
          <p:spPr>
            <a:xfrm flipV="1">
              <a:off x="-146" y="6411566"/>
              <a:ext cx="6022428" cy="5559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02870" tIns="51435" rIns="102870" bIns="51435" anchor="ctr"/>
            <a:lstStyle/>
            <a:p>
              <a:pPr algn="ctr" fontAlgn="auto">
                <a:spcBef>
                  <a:spcPts val="0"/>
                </a:spcBef>
                <a:spcAft>
                  <a:spcPts val="0"/>
                </a:spcAft>
                <a:defRPr/>
              </a:pPr>
              <a:endParaRPr lang="zh-CN" altLang="en-US"/>
            </a:p>
          </p:txBody>
        </p:sp>
        <p:sp>
          <p:nvSpPr>
            <p:cNvPr id="11274" name="TextBox 10"/>
            <p:cNvSpPr txBox="1">
              <a:spLocks noChangeArrowheads="1"/>
            </p:cNvSpPr>
            <p:nvPr/>
          </p:nvSpPr>
          <p:spPr bwMode="auto">
            <a:xfrm>
              <a:off x="4545506" y="6159585"/>
              <a:ext cx="747962" cy="51937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2870" tIns="51435" rIns="102870" bIns="51435">
              <a:spAutoFit/>
            </a:bodyPr>
            <a:lstStyle>
              <a:lvl1pPr eaLnBrk="0" hangingPunct="0">
                <a:defRPr sz="2000">
                  <a:solidFill>
                    <a:schemeClr val="tx1"/>
                  </a:solidFill>
                  <a:latin typeface="Calibri" pitchFamily="34" charset="0"/>
                  <a:ea typeface="宋体" charset="-122"/>
                </a:defRPr>
              </a:lvl1pPr>
              <a:lvl2pPr marL="742950" indent="-285750" eaLnBrk="0" hangingPunct="0">
                <a:defRPr sz="2000">
                  <a:solidFill>
                    <a:schemeClr val="tx1"/>
                  </a:solidFill>
                  <a:latin typeface="Calibri" pitchFamily="34" charset="0"/>
                  <a:ea typeface="宋体" charset="-122"/>
                </a:defRPr>
              </a:lvl2pPr>
              <a:lvl3pPr marL="1143000" indent="-228600" eaLnBrk="0" hangingPunct="0">
                <a:defRPr sz="2000">
                  <a:solidFill>
                    <a:schemeClr val="tx1"/>
                  </a:solidFill>
                  <a:latin typeface="Calibri" pitchFamily="34" charset="0"/>
                  <a:ea typeface="宋体" charset="-122"/>
                </a:defRPr>
              </a:lvl3pPr>
              <a:lvl4pPr marL="1600200" indent="-228600" eaLnBrk="0" hangingPunct="0">
                <a:defRPr sz="2000">
                  <a:solidFill>
                    <a:schemeClr val="tx1"/>
                  </a:solidFill>
                  <a:latin typeface="Calibri" pitchFamily="34" charset="0"/>
                  <a:ea typeface="宋体" charset="-122"/>
                </a:defRPr>
              </a:lvl4pPr>
              <a:lvl5pPr eaLnBrk="0" hangingPunct="0">
                <a:defRPr sz="2000">
                  <a:solidFill>
                    <a:schemeClr val="tx1"/>
                  </a:solidFill>
                  <a:latin typeface="Calibri" pitchFamily="34" charset="0"/>
                  <a:ea typeface="宋体" charset="-122"/>
                </a:defRPr>
              </a:lvl5pPr>
              <a:lvl6pPr marL="2514600" indent="-228600" defTabSz="1028700" eaLnBrk="0" fontAlgn="base" hangingPunct="0">
                <a:spcBef>
                  <a:spcPct val="0"/>
                </a:spcBef>
                <a:spcAft>
                  <a:spcPct val="0"/>
                </a:spcAft>
                <a:defRPr sz="2000">
                  <a:solidFill>
                    <a:schemeClr val="tx1"/>
                  </a:solidFill>
                  <a:latin typeface="Calibri" pitchFamily="34" charset="0"/>
                  <a:ea typeface="宋体" charset="-122"/>
                </a:defRPr>
              </a:lvl6pPr>
              <a:lvl7pPr marL="2971800" indent="-228600" defTabSz="1028700" eaLnBrk="0" fontAlgn="base" hangingPunct="0">
                <a:spcBef>
                  <a:spcPct val="0"/>
                </a:spcBef>
                <a:spcAft>
                  <a:spcPct val="0"/>
                </a:spcAft>
                <a:defRPr sz="2000">
                  <a:solidFill>
                    <a:schemeClr val="tx1"/>
                  </a:solidFill>
                  <a:latin typeface="Calibri" pitchFamily="34" charset="0"/>
                  <a:ea typeface="宋体" charset="-122"/>
                </a:defRPr>
              </a:lvl7pPr>
              <a:lvl8pPr marL="3429000" indent="-228600" defTabSz="1028700" eaLnBrk="0" fontAlgn="base" hangingPunct="0">
                <a:spcBef>
                  <a:spcPct val="0"/>
                </a:spcBef>
                <a:spcAft>
                  <a:spcPct val="0"/>
                </a:spcAft>
                <a:defRPr sz="2000">
                  <a:solidFill>
                    <a:schemeClr val="tx1"/>
                  </a:solidFill>
                  <a:latin typeface="Calibri" pitchFamily="34" charset="0"/>
                  <a:ea typeface="宋体" charset="-122"/>
                </a:defRPr>
              </a:lvl8pPr>
              <a:lvl9pPr marL="3886200" indent="-228600" defTabSz="1028700" eaLnBrk="0" fontAlgn="base" hangingPunct="0">
                <a:spcBef>
                  <a:spcPct val="0"/>
                </a:spcBef>
                <a:spcAft>
                  <a:spcPct val="0"/>
                </a:spcAft>
                <a:defRPr sz="2000">
                  <a:solidFill>
                    <a:schemeClr val="tx1"/>
                  </a:solidFill>
                  <a:latin typeface="Calibri" pitchFamily="34" charset="0"/>
                  <a:ea typeface="宋体" charset="-122"/>
                </a:defRPr>
              </a:lvl9pPr>
            </a:lstStyle>
            <a:p>
              <a:pPr eaLnBrk="1" hangingPunct="1"/>
              <a:r>
                <a:rPr lang="en-US" altLang="zh-CN" sz="2700">
                  <a:solidFill>
                    <a:srgbClr val="00B0F0"/>
                  </a:solidFill>
                  <a:latin typeface="Impact" pitchFamily="34" charset="0"/>
                </a:rPr>
                <a:t>IMC</a:t>
              </a:r>
              <a:endParaRPr lang="zh-CN" altLang="en-US" sz="2700">
                <a:solidFill>
                  <a:srgbClr val="00B0F0"/>
                </a:solidFill>
                <a:latin typeface="Impact" pitchFamily="34" charset="0"/>
              </a:endParaRPr>
            </a:p>
          </p:txBody>
        </p:sp>
      </p:grpSp>
      <p:sp>
        <p:nvSpPr>
          <p:cNvPr id="2" name="标题 1"/>
          <p:cNvSpPr>
            <a:spLocks noGrp="1"/>
          </p:cNvSpPr>
          <p:nvPr>
            <p:ph type="title"/>
          </p:nvPr>
        </p:nvSpPr>
        <p:spPr/>
        <p:txBody>
          <a:bodyPr rtlCol="0">
            <a:normAutofit/>
          </a:bodyPr>
          <a:lstStyle/>
          <a:p>
            <a:pPr eaLnBrk="1" fontAlgn="auto" hangingPunct="1">
              <a:spcAft>
                <a:spcPts val="0"/>
              </a:spcAft>
              <a:defRPr/>
            </a:pPr>
            <a:r>
              <a:rPr lang="zh-CN" altLang="en-US" dirty="0"/>
              <a:t>在此录入</a:t>
            </a:r>
            <a:r>
              <a:rPr lang="zh-CN" altLang="en-US" dirty="0">
                <a:solidFill>
                  <a:schemeClr val="tx1">
                    <a:lumMod val="50000"/>
                    <a:lumOff val="50000"/>
                  </a:schemeClr>
                </a:solidFill>
              </a:rPr>
              <a:t>标题内容</a:t>
            </a:r>
          </a:p>
        </p:txBody>
      </p:sp>
      <p:sp>
        <p:nvSpPr>
          <p:cNvPr id="4" name="Text Box 3"/>
          <p:cNvSpPr txBox="1">
            <a:spLocks noChangeArrowheads="1"/>
          </p:cNvSpPr>
          <p:nvPr/>
        </p:nvSpPr>
        <p:spPr bwMode="auto">
          <a:xfrm>
            <a:off x="601663" y="2236788"/>
            <a:ext cx="4843462"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auto">
              <a:lnSpc>
                <a:spcPct val="150000"/>
              </a:lnSpc>
              <a:spcBef>
                <a:spcPts val="0"/>
              </a:spcBef>
              <a:spcAft>
                <a:spcPts val="0"/>
              </a:spcAft>
              <a:defRPr/>
            </a:pPr>
            <a:r>
              <a:rPr lang="zh-CN" altLang="en-US" sz="1600" dirty="0" smtClean="0">
                <a:solidFill>
                  <a:schemeClr val="tx1">
                    <a:lumMod val="50000"/>
                    <a:lumOff val="50000"/>
                  </a:schemeClr>
                </a:solidFill>
                <a:latin typeface="微软雅黑" pitchFamily="34" charset="-122"/>
                <a:ea typeface="微软雅黑" pitchFamily="34" charset="-122"/>
              </a:rPr>
              <a:t>文字段内容</a:t>
            </a:r>
            <a:r>
              <a:rPr lang="zh-CN" altLang="en-US" sz="1600" dirty="0">
                <a:solidFill>
                  <a:schemeClr val="tx1">
                    <a:lumMod val="50000"/>
                    <a:lumOff val="50000"/>
                  </a:schemeClr>
                </a:solidFill>
                <a:latin typeface="微软雅黑" pitchFamily="34" charset="-122"/>
                <a:ea typeface="微软雅黑" pitchFamily="34" charset="-122"/>
              </a:rPr>
              <a:t>文字段</a:t>
            </a:r>
            <a:r>
              <a:rPr lang="zh-CN" altLang="en-US" sz="1600" dirty="0" smtClean="0">
                <a:solidFill>
                  <a:schemeClr val="tx1">
                    <a:lumMod val="50000"/>
                    <a:lumOff val="50000"/>
                  </a:schemeClr>
                </a:solidFill>
                <a:latin typeface="微软雅黑" pitchFamily="34" charset="-122"/>
                <a:ea typeface="微软雅黑" pitchFamily="34" charset="-122"/>
              </a:rPr>
              <a:t>内容</a:t>
            </a:r>
            <a:r>
              <a:rPr lang="zh-CN" altLang="en-US" sz="1600" dirty="0">
                <a:solidFill>
                  <a:schemeClr val="tx1">
                    <a:lumMod val="50000"/>
                    <a:lumOff val="50000"/>
                  </a:schemeClr>
                </a:solidFill>
                <a:latin typeface="微软雅黑" pitchFamily="34" charset="-122"/>
                <a:ea typeface="微软雅黑" pitchFamily="34" charset="-122"/>
              </a:rPr>
              <a:t>文字段内容文字段</a:t>
            </a:r>
            <a:r>
              <a:rPr lang="zh-CN" altLang="en-US" sz="1600" dirty="0" smtClean="0">
                <a:solidFill>
                  <a:schemeClr val="tx1">
                    <a:lumMod val="50000"/>
                    <a:lumOff val="50000"/>
                  </a:schemeClr>
                </a:solidFill>
                <a:latin typeface="微软雅黑" pitchFamily="34" charset="-122"/>
                <a:ea typeface="微软雅黑" pitchFamily="34" charset="-122"/>
              </a:rPr>
              <a:t>内</a:t>
            </a:r>
            <a:r>
              <a:rPr lang="zh-CN" altLang="en-US" sz="1600" dirty="0">
                <a:solidFill>
                  <a:schemeClr val="tx1">
                    <a:lumMod val="50000"/>
                    <a:lumOff val="50000"/>
                  </a:schemeClr>
                </a:solidFill>
                <a:latin typeface="微软雅黑" pitchFamily="34" charset="-122"/>
                <a:ea typeface="微软雅黑" pitchFamily="34" charset="-122"/>
              </a:rPr>
              <a:t>文字段内容文字段</a:t>
            </a:r>
            <a:r>
              <a:rPr lang="zh-CN" altLang="en-US" sz="1600" dirty="0" smtClean="0">
                <a:solidFill>
                  <a:schemeClr val="tx1">
                    <a:lumMod val="50000"/>
                    <a:lumOff val="50000"/>
                  </a:schemeClr>
                </a:solidFill>
                <a:latin typeface="微软雅黑" pitchFamily="34" charset="-122"/>
                <a:ea typeface="微软雅黑" pitchFamily="34" charset="-122"/>
              </a:rPr>
              <a:t>内</a:t>
            </a:r>
            <a:r>
              <a:rPr lang="zh-CN" altLang="en-US" sz="1600" dirty="0">
                <a:solidFill>
                  <a:schemeClr val="tx1">
                    <a:lumMod val="50000"/>
                    <a:lumOff val="50000"/>
                  </a:schemeClr>
                </a:solidFill>
                <a:latin typeface="微软雅黑" pitchFamily="34" charset="-122"/>
                <a:ea typeface="微软雅黑" pitchFamily="34" charset="-122"/>
              </a:rPr>
              <a:t>文字段内容文字段</a:t>
            </a:r>
            <a:r>
              <a:rPr lang="zh-CN" altLang="en-US" sz="1600" dirty="0" smtClean="0">
                <a:solidFill>
                  <a:schemeClr val="tx1">
                    <a:lumMod val="50000"/>
                    <a:lumOff val="50000"/>
                  </a:schemeClr>
                </a:solidFill>
                <a:latin typeface="微软雅黑" pitchFamily="34" charset="-122"/>
                <a:ea typeface="微软雅黑" pitchFamily="34" charset="-122"/>
              </a:rPr>
              <a:t>内</a:t>
            </a:r>
            <a:r>
              <a:rPr lang="zh-CN" altLang="en-US" sz="1600" dirty="0">
                <a:solidFill>
                  <a:schemeClr val="tx1">
                    <a:lumMod val="50000"/>
                    <a:lumOff val="50000"/>
                  </a:schemeClr>
                </a:solidFill>
                <a:latin typeface="微软雅黑" pitchFamily="34" charset="-122"/>
                <a:ea typeface="微软雅黑" pitchFamily="34" charset="-122"/>
              </a:rPr>
              <a:t>文字段内容文字段</a:t>
            </a:r>
            <a:r>
              <a:rPr lang="zh-CN" altLang="en-US" sz="1600" dirty="0" smtClean="0">
                <a:solidFill>
                  <a:schemeClr val="tx1">
                    <a:lumMod val="50000"/>
                    <a:lumOff val="50000"/>
                  </a:schemeClr>
                </a:solidFill>
                <a:latin typeface="微软雅黑" pitchFamily="34" charset="-122"/>
                <a:ea typeface="微软雅黑" pitchFamily="34" charset="-122"/>
              </a:rPr>
              <a:t>内</a:t>
            </a:r>
            <a:r>
              <a:rPr lang="zh-CN" altLang="en-US" sz="1600" dirty="0">
                <a:solidFill>
                  <a:schemeClr val="tx1">
                    <a:lumMod val="50000"/>
                    <a:lumOff val="50000"/>
                  </a:schemeClr>
                </a:solidFill>
                <a:latin typeface="微软雅黑" pitchFamily="34" charset="-122"/>
                <a:ea typeface="微软雅黑" pitchFamily="34" charset="-122"/>
              </a:rPr>
              <a:t>文字段内容文字段</a:t>
            </a:r>
            <a:r>
              <a:rPr lang="zh-CN" altLang="en-US" sz="1600" dirty="0" smtClean="0">
                <a:solidFill>
                  <a:schemeClr val="tx1">
                    <a:lumMod val="50000"/>
                    <a:lumOff val="50000"/>
                  </a:schemeClr>
                </a:solidFill>
                <a:latin typeface="微软雅黑" pitchFamily="34" charset="-122"/>
                <a:ea typeface="微软雅黑" pitchFamily="34" charset="-122"/>
              </a:rPr>
              <a:t>内</a:t>
            </a:r>
            <a:r>
              <a:rPr lang="zh-CN" altLang="en-US" sz="1600" dirty="0">
                <a:solidFill>
                  <a:schemeClr val="tx1">
                    <a:lumMod val="50000"/>
                    <a:lumOff val="50000"/>
                  </a:schemeClr>
                </a:solidFill>
                <a:latin typeface="微软雅黑" pitchFamily="34" charset="-122"/>
                <a:ea typeface="微软雅黑" pitchFamily="34" charset="-122"/>
              </a:rPr>
              <a:t>文字段内容文字段</a:t>
            </a:r>
            <a:r>
              <a:rPr lang="zh-CN" altLang="en-US" sz="1600" dirty="0" smtClean="0">
                <a:solidFill>
                  <a:schemeClr val="tx1">
                    <a:lumMod val="50000"/>
                    <a:lumOff val="50000"/>
                  </a:schemeClr>
                </a:solidFill>
                <a:latin typeface="微软雅黑" pitchFamily="34" charset="-122"/>
                <a:ea typeface="微软雅黑" pitchFamily="34" charset="-122"/>
              </a:rPr>
              <a:t>内</a:t>
            </a:r>
            <a:r>
              <a:rPr lang="zh-CN" altLang="en-US" sz="1600" dirty="0">
                <a:solidFill>
                  <a:schemeClr val="tx1">
                    <a:lumMod val="50000"/>
                    <a:lumOff val="50000"/>
                  </a:schemeClr>
                </a:solidFill>
                <a:latin typeface="微软雅黑" pitchFamily="34" charset="-122"/>
                <a:ea typeface="微软雅黑" pitchFamily="34" charset="-122"/>
              </a:rPr>
              <a:t>文字段内容文字段</a:t>
            </a:r>
            <a:r>
              <a:rPr lang="zh-CN" altLang="en-US" sz="1600" dirty="0" smtClean="0">
                <a:solidFill>
                  <a:schemeClr val="tx1">
                    <a:lumMod val="50000"/>
                    <a:lumOff val="50000"/>
                  </a:schemeClr>
                </a:solidFill>
                <a:latin typeface="微软雅黑" pitchFamily="34" charset="-122"/>
                <a:ea typeface="微软雅黑" pitchFamily="34" charset="-122"/>
              </a:rPr>
              <a:t>内</a:t>
            </a:r>
            <a:r>
              <a:rPr lang="zh-CN" altLang="en-US" sz="1600" dirty="0">
                <a:solidFill>
                  <a:schemeClr val="tx1">
                    <a:lumMod val="50000"/>
                    <a:lumOff val="50000"/>
                  </a:schemeClr>
                </a:solidFill>
                <a:latin typeface="微软雅黑" pitchFamily="34" charset="-122"/>
                <a:ea typeface="微软雅黑" pitchFamily="34" charset="-122"/>
              </a:rPr>
              <a:t>文字段内容文字段内</a:t>
            </a:r>
          </a:p>
          <a:p>
            <a:pPr fontAlgn="auto">
              <a:lnSpc>
                <a:spcPct val="150000"/>
              </a:lnSpc>
              <a:spcBef>
                <a:spcPts val="0"/>
              </a:spcBef>
              <a:spcAft>
                <a:spcPts val="0"/>
              </a:spcAft>
              <a:defRPr/>
            </a:pPr>
            <a:endParaRPr lang="zh-CN" altLang="en-US" sz="1600" dirty="0">
              <a:solidFill>
                <a:schemeClr val="tx1">
                  <a:lumMod val="50000"/>
                  <a:lumOff val="50000"/>
                </a:schemeClr>
              </a:solidFill>
              <a:latin typeface="微软雅黑" pitchFamily="34" charset="-122"/>
              <a:ea typeface="微软雅黑" pitchFamily="34" charset="-122"/>
            </a:endParaRPr>
          </a:p>
        </p:txBody>
      </p:sp>
      <p:sp>
        <p:nvSpPr>
          <p:cNvPr id="11269" name="Text Box 5"/>
          <p:cNvSpPr txBox="1">
            <a:spLocks noChangeArrowheads="1"/>
          </p:cNvSpPr>
          <p:nvPr/>
        </p:nvSpPr>
        <p:spPr bwMode="auto">
          <a:xfrm>
            <a:off x="603250" y="1760240"/>
            <a:ext cx="6192838"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Calibri" pitchFamily="34" charset="0"/>
                <a:ea typeface="宋体" charset="-122"/>
              </a:defRPr>
            </a:lvl1pPr>
            <a:lvl2pPr marL="742950" indent="-285750" eaLnBrk="0" hangingPunct="0">
              <a:defRPr sz="2000">
                <a:solidFill>
                  <a:schemeClr val="tx1"/>
                </a:solidFill>
                <a:latin typeface="Calibri" pitchFamily="34" charset="0"/>
                <a:ea typeface="宋体" charset="-122"/>
              </a:defRPr>
            </a:lvl2pPr>
            <a:lvl3pPr marL="1143000" indent="-228600" eaLnBrk="0" hangingPunct="0">
              <a:defRPr sz="2000">
                <a:solidFill>
                  <a:schemeClr val="tx1"/>
                </a:solidFill>
                <a:latin typeface="Calibri" pitchFamily="34" charset="0"/>
                <a:ea typeface="宋体" charset="-122"/>
              </a:defRPr>
            </a:lvl3pPr>
            <a:lvl4pPr marL="1600200" indent="-228600" eaLnBrk="0" hangingPunct="0">
              <a:defRPr sz="2000">
                <a:solidFill>
                  <a:schemeClr val="tx1"/>
                </a:solidFill>
                <a:latin typeface="Calibri" pitchFamily="34" charset="0"/>
                <a:ea typeface="宋体" charset="-122"/>
              </a:defRPr>
            </a:lvl4pPr>
            <a:lvl5pPr eaLnBrk="0" hangingPunct="0">
              <a:defRPr sz="2000">
                <a:solidFill>
                  <a:schemeClr val="tx1"/>
                </a:solidFill>
                <a:latin typeface="Calibri" pitchFamily="34" charset="0"/>
                <a:ea typeface="宋体" charset="-122"/>
              </a:defRPr>
            </a:lvl5pPr>
            <a:lvl6pPr marL="2514600" indent="-228600" defTabSz="1028700" eaLnBrk="0" fontAlgn="base" hangingPunct="0">
              <a:spcBef>
                <a:spcPct val="0"/>
              </a:spcBef>
              <a:spcAft>
                <a:spcPct val="0"/>
              </a:spcAft>
              <a:defRPr sz="2000">
                <a:solidFill>
                  <a:schemeClr val="tx1"/>
                </a:solidFill>
                <a:latin typeface="Calibri" pitchFamily="34" charset="0"/>
                <a:ea typeface="宋体" charset="-122"/>
              </a:defRPr>
            </a:lvl6pPr>
            <a:lvl7pPr marL="2971800" indent="-228600" defTabSz="1028700" eaLnBrk="0" fontAlgn="base" hangingPunct="0">
              <a:spcBef>
                <a:spcPct val="0"/>
              </a:spcBef>
              <a:spcAft>
                <a:spcPct val="0"/>
              </a:spcAft>
              <a:defRPr sz="2000">
                <a:solidFill>
                  <a:schemeClr val="tx1"/>
                </a:solidFill>
                <a:latin typeface="Calibri" pitchFamily="34" charset="0"/>
                <a:ea typeface="宋体" charset="-122"/>
              </a:defRPr>
            </a:lvl7pPr>
            <a:lvl8pPr marL="3429000" indent="-228600" defTabSz="1028700" eaLnBrk="0" fontAlgn="base" hangingPunct="0">
              <a:spcBef>
                <a:spcPct val="0"/>
              </a:spcBef>
              <a:spcAft>
                <a:spcPct val="0"/>
              </a:spcAft>
              <a:defRPr sz="2000">
                <a:solidFill>
                  <a:schemeClr val="tx1"/>
                </a:solidFill>
                <a:latin typeface="Calibri" pitchFamily="34" charset="0"/>
                <a:ea typeface="宋体" charset="-122"/>
              </a:defRPr>
            </a:lvl8pPr>
            <a:lvl9pPr marL="3886200" indent="-228600" defTabSz="1028700" eaLnBrk="0" fontAlgn="base" hangingPunct="0">
              <a:spcBef>
                <a:spcPct val="0"/>
              </a:spcBef>
              <a:spcAft>
                <a:spcPct val="0"/>
              </a:spcAft>
              <a:defRPr sz="2000">
                <a:solidFill>
                  <a:schemeClr val="tx1"/>
                </a:solidFill>
                <a:latin typeface="Calibri" pitchFamily="34" charset="0"/>
                <a:ea typeface="宋体" charset="-122"/>
              </a:defRPr>
            </a:lvl9pPr>
          </a:lstStyle>
          <a:p>
            <a:pPr eaLnBrk="1" hangingPunct="1"/>
            <a:r>
              <a:rPr lang="zh-CN" altLang="en-US" b="1" dirty="0" smtClean="0">
                <a:solidFill>
                  <a:srgbClr val="00B0F0"/>
                </a:solidFill>
                <a:latin typeface="微软雅黑" pitchFamily="34" charset="-122"/>
                <a:ea typeface="微软雅黑" pitchFamily="34" charset="-122"/>
              </a:rPr>
              <a:t>观点内容</a:t>
            </a:r>
            <a:endParaRPr lang="zh-CN" altLang="en-US" b="1" dirty="0">
              <a:solidFill>
                <a:srgbClr val="00B0F0"/>
              </a:solidFill>
              <a:latin typeface="微软雅黑" pitchFamily="34" charset="-122"/>
              <a:ea typeface="微软雅黑" pitchFamily="34" charset="-122"/>
            </a:endParaRPr>
          </a:p>
        </p:txBody>
      </p:sp>
      <p:sp>
        <p:nvSpPr>
          <p:cNvPr id="11270" name="Text Box 9"/>
          <p:cNvSpPr txBox="1">
            <a:spLocks noChangeArrowheads="1"/>
          </p:cNvSpPr>
          <p:nvPr/>
        </p:nvSpPr>
        <p:spPr bwMode="auto">
          <a:xfrm>
            <a:off x="585788" y="4924425"/>
            <a:ext cx="5351462" cy="499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Calibri" pitchFamily="34" charset="0"/>
                <a:ea typeface="宋体" charset="-122"/>
              </a:defRPr>
            </a:lvl1pPr>
            <a:lvl2pPr marL="742950" indent="-285750" eaLnBrk="0" hangingPunct="0">
              <a:defRPr sz="2000">
                <a:solidFill>
                  <a:schemeClr val="tx1"/>
                </a:solidFill>
                <a:latin typeface="Calibri" pitchFamily="34" charset="0"/>
                <a:ea typeface="宋体" charset="-122"/>
              </a:defRPr>
            </a:lvl2pPr>
            <a:lvl3pPr marL="1143000" indent="-228600" eaLnBrk="0" hangingPunct="0">
              <a:defRPr sz="2000">
                <a:solidFill>
                  <a:schemeClr val="tx1"/>
                </a:solidFill>
                <a:latin typeface="Calibri" pitchFamily="34" charset="0"/>
                <a:ea typeface="宋体" charset="-122"/>
              </a:defRPr>
            </a:lvl3pPr>
            <a:lvl4pPr marL="1600200" indent="-228600" eaLnBrk="0" hangingPunct="0">
              <a:defRPr sz="2000">
                <a:solidFill>
                  <a:schemeClr val="tx1"/>
                </a:solidFill>
                <a:latin typeface="Calibri" pitchFamily="34" charset="0"/>
                <a:ea typeface="宋体" charset="-122"/>
              </a:defRPr>
            </a:lvl4pPr>
            <a:lvl5pPr eaLnBrk="0" hangingPunct="0">
              <a:defRPr sz="2000">
                <a:solidFill>
                  <a:schemeClr val="tx1"/>
                </a:solidFill>
                <a:latin typeface="Calibri" pitchFamily="34" charset="0"/>
                <a:ea typeface="宋体" charset="-122"/>
              </a:defRPr>
            </a:lvl5pPr>
            <a:lvl6pPr marL="2514600" indent="-228600" defTabSz="1028700" eaLnBrk="0" fontAlgn="base" hangingPunct="0">
              <a:spcBef>
                <a:spcPct val="0"/>
              </a:spcBef>
              <a:spcAft>
                <a:spcPct val="0"/>
              </a:spcAft>
              <a:defRPr sz="2000">
                <a:solidFill>
                  <a:schemeClr val="tx1"/>
                </a:solidFill>
                <a:latin typeface="Calibri" pitchFamily="34" charset="0"/>
                <a:ea typeface="宋体" charset="-122"/>
              </a:defRPr>
            </a:lvl6pPr>
            <a:lvl7pPr marL="2971800" indent="-228600" defTabSz="1028700" eaLnBrk="0" fontAlgn="base" hangingPunct="0">
              <a:spcBef>
                <a:spcPct val="0"/>
              </a:spcBef>
              <a:spcAft>
                <a:spcPct val="0"/>
              </a:spcAft>
              <a:defRPr sz="2000">
                <a:solidFill>
                  <a:schemeClr val="tx1"/>
                </a:solidFill>
                <a:latin typeface="Calibri" pitchFamily="34" charset="0"/>
                <a:ea typeface="宋体" charset="-122"/>
              </a:defRPr>
            </a:lvl7pPr>
            <a:lvl8pPr marL="3429000" indent="-228600" defTabSz="1028700" eaLnBrk="0" fontAlgn="base" hangingPunct="0">
              <a:spcBef>
                <a:spcPct val="0"/>
              </a:spcBef>
              <a:spcAft>
                <a:spcPct val="0"/>
              </a:spcAft>
              <a:defRPr sz="2000">
                <a:solidFill>
                  <a:schemeClr val="tx1"/>
                </a:solidFill>
                <a:latin typeface="Calibri" pitchFamily="34" charset="0"/>
                <a:ea typeface="宋体" charset="-122"/>
              </a:defRPr>
            </a:lvl8pPr>
            <a:lvl9pPr marL="3886200" indent="-228600" defTabSz="1028700" eaLnBrk="0" fontAlgn="base" hangingPunct="0">
              <a:spcBef>
                <a:spcPct val="0"/>
              </a:spcBef>
              <a:spcAft>
                <a:spcPct val="0"/>
              </a:spcAft>
              <a:defRPr sz="2000">
                <a:solidFill>
                  <a:schemeClr val="tx1"/>
                </a:solidFill>
                <a:latin typeface="Calibri" pitchFamily="34" charset="0"/>
                <a:ea typeface="宋体" charset="-122"/>
              </a:defRPr>
            </a:lvl9pPr>
          </a:lstStyle>
          <a:p>
            <a:pPr eaLnBrk="1" hangingPunct="1">
              <a:lnSpc>
                <a:spcPct val="150000"/>
              </a:lnSpc>
            </a:pPr>
            <a:r>
              <a:rPr lang="zh-CN" altLang="en-US" b="1" dirty="0" smtClean="0">
                <a:solidFill>
                  <a:srgbClr val="00B0F0"/>
                </a:solidFill>
                <a:latin typeface="微软雅黑" pitchFamily="34" charset="-122"/>
                <a:ea typeface="微软雅黑" pitchFamily="34" charset="-122"/>
              </a:rPr>
              <a:t>页面总结观点总结</a:t>
            </a:r>
            <a:endParaRPr lang="zh-CN" altLang="en-US" b="1" dirty="0">
              <a:solidFill>
                <a:srgbClr val="00B0F0"/>
              </a:solidFill>
              <a:latin typeface="微软雅黑" pitchFamily="34" charset="-122"/>
              <a:ea typeface="微软雅黑" pitchFamily="34" charset="-122"/>
            </a:endParaRPr>
          </a:p>
        </p:txBody>
      </p:sp>
      <p:grpSp>
        <p:nvGrpSpPr>
          <p:cNvPr id="5" name="组合 4"/>
          <p:cNvGrpSpPr/>
          <p:nvPr/>
        </p:nvGrpSpPr>
        <p:grpSpPr>
          <a:xfrm rot="20358302">
            <a:off x="6426227" y="1960351"/>
            <a:ext cx="5014256" cy="5928152"/>
            <a:chOff x="-2650111" y="1526427"/>
            <a:chExt cx="4180605" cy="4942560"/>
          </a:xfrm>
        </p:grpSpPr>
        <p:sp>
          <p:nvSpPr>
            <p:cNvPr id="12" name="矩形 11"/>
            <p:cNvSpPr/>
            <p:nvPr/>
          </p:nvSpPr>
          <p:spPr>
            <a:xfrm>
              <a:off x="-1530494" y="2108497"/>
              <a:ext cx="3060988" cy="4360490"/>
            </a:xfrm>
            <a:prstGeom prst="rect">
              <a:avLst/>
            </a:prstGeom>
            <a:solidFill>
              <a:schemeClr val="bg1">
                <a:lumMod val="5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400"/>
            </a:p>
          </p:txBody>
        </p:sp>
        <p:sp>
          <p:nvSpPr>
            <p:cNvPr id="3" name="矩形 2"/>
            <p:cNvSpPr/>
            <p:nvPr/>
          </p:nvSpPr>
          <p:spPr>
            <a:xfrm>
              <a:off x="-2650111" y="1526427"/>
              <a:ext cx="3235899" cy="4609657"/>
            </a:xfrm>
            <a:prstGeom prst="rect">
              <a:avLst/>
            </a:prstGeom>
            <a:solidFill>
              <a:schemeClr val="bg1">
                <a:lumMod val="50000"/>
              </a:schemeClr>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smtClean="0"/>
                <a:t>PHOTO</a:t>
              </a:r>
              <a:endParaRPr lang="zh-CN" altLang="en-US" sz="5400" dirty="0"/>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pPr eaLnBrk="1" hangingPunct="1"/>
            <a:r>
              <a:rPr lang="zh-CN" altLang="en-US" dirty="0" smtClean="0"/>
              <a:t>在此录入</a:t>
            </a:r>
            <a:r>
              <a:rPr lang="zh-CN" altLang="en-US" dirty="0" smtClean="0">
                <a:solidFill>
                  <a:schemeClr val="tx1">
                    <a:lumMod val="50000"/>
                    <a:lumOff val="50000"/>
                  </a:schemeClr>
                </a:solidFill>
              </a:rPr>
              <a:t>标题内容</a:t>
            </a:r>
            <a:endParaRPr lang="zh-CN" altLang="en-US" dirty="0" smtClean="0"/>
          </a:p>
        </p:txBody>
      </p:sp>
      <p:sp>
        <p:nvSpPr>
          <p:cNvPr id="6" name="矩形 5"/>
          <p:cNvSpPr/>
          <p:nvPr/>
        </p:nvSpPr>
        <p:spPr>
          <a:xfrm>
            <a:off x="687388" y="1485215"/>
            <a:ext cx="4493538" cy="738664"/>
          </a:xfrm>
          <a:prstGeom prst="rect">
            <a:avLst/>
          </a:prstGeom>
        </p:spPr>
        <p:txBody>
          <a:bodyPr wrap="none">
            <a:spAutoFit/>
          </a:bodyPr>
          <a:lstStyle/>
          <a:p>
            <a:pPr fontAlgn="auto">
              <a:spcBef>
                <a:spcPts val="0"/>
              </a:spcBef>
              <a:spcAft>
                <a:spcPts val="0"/>
              </a:spcAft>
              <a:defRPr/>
            </a:pPr>
            <a:r>
              <a:rPr lang="zh-CN" altLang="en-US" sz="1800" b="1" dirty="0" smtClean="0">
                <a:solidFill>
                  <a:schemeClr val="tx1">
                    <a:lumMod val="50000"/>
                    <a:lumOff val="50000"/>
                  </a:schemeClr>
                </a:solidFill>
                <a:latin typeface="微软雅黑" pitchFamily="34" charset="-122"/>
                <a:ea typeface="微软雅黑" pitchFamily="34" charset="-122"/>
              </a:rPr>
              <a:t>案例系列</a:t>
            </a:r>
            <a:r>
              <a:rPr lang="en-US" altLang="zh-CN" sz="1800" b="1" dirty="0" smtClean="0">
                <a:solidFill>
                  <a:schemeClr val="tx1">
                    <a:lumMod val="50000"/>
                    <a:lumOff val="50000"/>
                  </a:schemeClr>
                </a:solidFill>
                <a:latin typeface="微软雅黑" pitchFamily="34" charset="-122"/>
                <a:ea typeface="微软雅黑" pitchFamily="34" charset="-122"/>
              </a:rPr>
              <a:t>1</a:t>
            </a:r>
          </a:p>
          <a:p>
            <a:pPr fontAlgn="auto">
              <a:spcBef>
                <a:spcPts val="0"/>
              </a:spcBef>
              <a:spcAft>
                <a:spcPts val="0"/>
              </a:spcAft>
              <a:defRPr/>
            </a:pPr>
            <a:r>
              <a:rPr lang="zh-CN" altLang="en-US" sz="2400" b="1" dirty="0" smtClean="0">
                <a:solidFill>
                  <a:srgbClr val="00B0F0"/>
                </a:solidFill>
                <a:latin typeface="微软雅黑" pitchFamily="34" charset="-122"/>
                <a:ea typeface="微软雅黑" pitchFamily="34" charset="-122"/>
              </a:rPr>
              <a:t>通过蓝色打字突出，并实现突出</a:t>
            </a:r>
            <a:endParaRPr lang="zh-CN" altLang="en-US" sz="2400" b="1" dirty="0">
              <a:solidFill>
                <a:srgbClr val="00B0F0"/>
              </a:solidFill>
              <a:latin typeface="微软雅黑" pitchFamily="34" charset="-122"/>
              <a:ea typeface="微软雅黑" pitchFamily="34" charset="-122"/>
            </a:endParaRPr>
          </a:p>
        </p:txBody>
      </p:sp>
      <p:sp>
        <p:nvSpPr>
          <p:cNvPr id="3" name="矩形 2"/>
          <p:cNvSpPr/>
          <p:nvPr/>
        </p:nvSpPr>
        <p:spPr>
          <a:xfrm>
            <a:off x="687388" y="2218770"/>
            <a:ext cx="6480175" cy="339725"/>
          </a:xfrm>
          <a:prstGeom prst="rect">
            <a:avLst/>
          </a:prstGeom>
        </p:spPr>
        <p:txBody>
          <a:bodyPr>
            <a:spAutoFit/>
          </a:bodyPr>
          <a:lstStyle/>
          <a:p>
            <a:pPr fontAlgn="auto">
              <a:spcBef>
                <a:spcPts val="0"/>
              </a:spcBef>
              <a:spcAft>
                <a:spcPts val="0"/>
              </a:spcAft>
              <a:defRPr/>
            </a:pPr>
            <a:r>
              <a:rPr lang="zh-CN" altLang="en-US" sz="1600" b="1" dirty="0">
                <a:solidFill>
                  <a:schemeClr val="bg1">
                    <a:lumMod val="65000"/>
                  </a:schemeClr>
                </a:solidFill>
                <a:latin typeface="微软雅黑" pitchFamily="34" charset="-122"/>
                <a:ea typeface="微软雅黑" pitchFamily="34" charset="-122"/>
              </a:rPr>
              <a:t>例</a:t>
            </a:r>
            <a:r>
              <a:rPr lang="en-US" altLang="zh-CN" sz="1600" b="1" dirty="0">
                <a:solidFill>
                  <a:schemeClr val="bg1">
                    <a:lumMod val="65000"/>
                  </a:schemeClr>
                </a:solidFill>
                <a:latin typeface="微软雅黑" pitchFamily="34" charset="-122"/>
                <a:ea typeface="微软雅黑" pitchFamily="34" charset="-122"/>
              </a:rPr>
              <a:t>1</a:t>
            </a:r>
            <a:r>
              <a:rPr lang="zh-CN" altLang="en-US" sz="1600" b="1" dirty="0" smtClean="0">
                <a:solidFill>
                  <a:schemeClr val="bg1">
                    <a:lumMod val="65000"/>
                  </a:schemeClr>
                </a:solidFill>
                <a:latin typeface="微软雅黑" pitchFamily="34" charset="-122"/>
                <a:ea typeface="微软雅黑" pitchFamily="34" charset="-122"/>
              </a:rPr>
              <a:t>：案例名称</a:t>
            </a:r>
            <a:endParaRPr lang="zh-CN" altLang="en-US" sz="1600" b="1" dirty="0">
              <a:solidFill>
                <a:schemeClr val="bg1">
                  <a:lumMod val="65000"/>
                </a:schemeClr>
              </a:solidFill>
              <a:latin typeface="微软雅黑" pitchFamily="34" charset="-122"/>
              <a:ea typeface="微软雅黑" pitchFamily="34" charset="-122"/>
            </a:endParaRPr>
          </a:p>
        </p:txBody>
      </p:sp>
      <p:sp>
        <p:nvSpPr>
          <p:cNvPr id="13" name="矩形 12"/>
          <p:cNvSpPr/>
          <p:nvPr/>
        </p:nvSpPr>
        <p:spPr>
          <a:xfrm>
            <a:off x="687388" y="3112235"/>
            <a:ext cx="4493538" cy="738664"/>
          </a:xfrm>
          <a:prstGeom prst="rect">
            <a:avLst/>
          </a:prstGeom>
        </p:spPr>
        <p:txBody>
          <a:bodyPr wrap="none">
            <a:spAutoFit/>
          </a:bodyPr>
          <a:lstStyle/>
          <a:p>
            <a:pPr fontAlgn="auto">
              <a:spcBef>
                <a:spcPts val="0"/>
              </a:spcBef>
              <a:spcAft>
                <a:spcPts val="0"/>
              </a:spcAft>
              <a:defRPr/>
            </a:pPr>
            <a:r>
              <a:rPr lang="zh-CN" altLang="en-US" sz="1800" b="1" dirty="0" smtClean="0">
                <a:solidFill>
                  <a:schemeClr val="tx1">
                    <a:lumMod val="50000"/>
                    <a:lumOff val="50000"/>
                  </a:schemeClr>
                </a:solidFill>
                <a:latin typeface="微软雅黑" pitchFamily="34" charset="-122"/>
                <a:ea typeface="微软雅黑" pitchFamily="34" charset="-122"/>
              </a:rPr>
              <a:t>案例系列</a:t>
            </a:r>
            <a:r>
              <a:rPr lang="en-US" altLang="zh-CN" sz="1800" b="1" dirty="0" smtClean="0">
                <a:solidFill>
                  <a:schemeClr val="tx1">
                    <a:lumMod val="50000"/>
                    <a:lumOff val="50000"/>
                  </a:schemeClr>
                </a:solidFill>
                <a:latin typeface="微软雅黑" pitchFamily="34" charset="-122"/>
                <a:ea typeface="微软雅黑" pitchFamily="34" charset="-122"/>
              </a:rPr>
              <a:t>1</a:t>
            </a:r>
          </a:p>
          <a:p>
            <a:pPr fontAlgn="auto">
              <a:spcBef>
                <a:spcPts val="0"/>
              </a:spcBef>
              <a:spcAft>
                <a:spcPts val="0"/>
              </a:spcAft>
              <a:defRPr/>
            </a:pPr>
            <a:r>
              <a:rPr lang="zh-CN" altLang="en-US" sz="2400" b="1" dirty="0" smtClean="0">
                <a:solidFill>
                  <a:srgbClr val="00B0F0"/>
                </a:solidFill>
                <a:latin typeface="微软雅黑" pitchFamily="34" charset="-122"/>
                <a:ea typeface="微软雅黑" pitchFamily="34" charset="-122"/>
              </a:rPr>
              <a:t>通过蓝色打字突出，并实现突出</a:t>
            </a:r>
            <a:endParaRPr lang="zh-CN" altLang="en-US" sz="2400" b="1" dirty="0">
              <a:solidFill>
                <a:srgbClr val="00B0F0"/>
              </a:solidFill>
              <a:latin typeface="微软雅黑" pitchFamily="34" charset="-122"/>
              <a:ea typeface="微软雅黑" pitchFamily="34" charset="-122"/>
            </a:endParaRPr>
          </a:p>
        </p:txBody>
      </p:sp>
      <p:sp>
        <p:nvSpPr>
          <p:cNvPr id="15" name="矩形 14"/>
          <p:cNvSpPr/>
          <p:nvPr/>
        </p:nvSpPr>
        <p:spPr>
          <a:xfrm>
            <a:off x="687388" y="3890795"/>
            <a:ext cx="6480175" cy="339725"/>
          </a:xfrm>
          <a:prstGeom prst="rect">
            <a:avLst/>
          </a:prstGeom>
        </p:spPr>
        <p:txBody>
          <a:bodyPr>
            <a:spAutoFit/>
          </a:bodyPr>
          <a:lstStyle/>
          <a:p>
            <a:pPr fontAlgn="auto">
              <a:spcBef>
                <a:spcPts val="0"/>
              </a:spcBef>
              <a:spcAft>
                <a:spcPts val="0"/>
              </a:spcAft>
              <a:defRPr/>
            </a:pPr>
            <a:r>
              <a:rPr lang="zh-CN" altLang="en-US" sz="1600" b="1" dirty="0">
                <a:solidFill>
                  <a:schemeClr val="bg1">
                    <a:lumMod val="65000"/>
                  </a:schemeClr>
                </a:solidFill>
                <a:latin typeface="微软雅黑" pitchFamily="34" charset="-122"/>
                <a:ea typeface="微软雅黑" pitchFamily="34" charset="-122"/>
              </a:rPr>
              <a:t>例</a:t>
            </a:r>
            <a:r>
              <a:rPr lang="en-US" altLang="zh-CN" sz="1600" b="1" dirty="0">
                <a:solidFill>
                  <a:schemeClr val="bg1">
                    <a:lumMod val="65000"/>
                  </a:schemeClr>
                </a:solidFill>
                <a:latin typeface="微软雅黑" pitchFamily="34" charset="-122"/>
                <a:ea typeface="微软雅黑" pitchFamily="34" charset="-122"/>
              </a:rPr>
              <a:t>1</a:t>
            </a:r>
            <a:r>
              <a:rPr lang="zh-CN" altLang="en-US" sz="1600" b="1" dirty="0" smtClean="0">
                <a:solidFill>
                  <a:schemeClr val="bg1">
                    <a:lumMod val="65000"/>
                  </a:schemeClr>
                </a:solidFill>
                <a:latin typeface="微软雅黑" pitchFamily="34" charset="-122"/>
                <a:ea typeface="微软雅黑" pitchFamily="34" charset="-122"/>
              </a:rPr>
              <a:t>：案例名称</a:t>
            </a:r>
            <a:endParaRPr lang="zh-CN" altLang="en-US" sz="1600" b="1" dirty="0">
              <a:solidFill>
                <a:schemeClr val="bg1">
                  <a:lumMod val="65000"/>
                </a:schemeClr>
              </a:solidFill>
              <a:latin typeface="微软雅黑" pitchFamily="34" charset="-122"/>
              <a:ea typeface="微软雅黑" pitchFamily="34" charset="-122"/>
            </a:endParaRPr>
          </a:p>
        </p:txBody>
      </p:sp>
      <p:sp>
        <p:nvSpPr>
          <p:cNvPr id="16" name="矩形 15"/>
          <p:cNvSpPr/>
          <p:nvPr/>
        </p:nvSpPr>
        <p:spPr>
          <a:xfrm>
            <a:off x="687388" y="4867430"/>
            <a:ext cx="4493538" cy="738664"/>
          </a:xfrm>
          <a:prstGeom prst="rect">
            <a:avLst/>
          </a:prstGeom>
        </p:spPr>
        <p:txBody>
          <a:bodyPr wrap="none">
            <a:spAutoFit/>
          </a:bodyPr>
          <a:lstStyle/>
          <a:p>
            <a:pPr fontAlgn="auto">
              <a:spcBef>
                <a:spcPts val="0"/>
              </a:spcBef>
              <a:spcAft>
                <a:spcPts val="0"/>
              </a:spcAft>
              <a:defRPr/>
            </a:pPr>
            <a:r>
              <a:rPr lang="zh-CN" altLang="en-US" sz="1800" b="1" dirty="0" smtClean="0">
                <a:solidFill>
                  <a:schemeClr val="tx1">
                    <a:lumMod val="50000"/>
                    <a:lumOff val="50000"/>
                  </a:schemeClr>
                </a:solidFill>
                <a:latin typeface="微软雅黑" pitchFamily="34" charset="-122"/>
                <a:ea typeface="微软雅黑" pitchFamily="34" charset="-122"/>
              </a:rPr>
              <a:t>案例系列</a:t>
            </a:r>
            <a:r>
              <a:rPr lang="en-US" altLang="zh-CN" sz="1800" b="1" dirty="0" smtClean="0">
                <a:solidFill>
                  <a:schemeClr val="tx1">
                    <a:lumMod val="50000"/>
                    <a:lumOff val="50000"/>
                  </a:schemeClr>
                </a:solidFill>
                <a:latin typeface="微软雅黑" pitchFamily="34" charset="-122"/>
                <a:ea typeface="微软雅黑" pitchFamily="34" charset="-122"/>
              </a:rPr>
              <a:t>1</a:t>
            </a:r>
          </a:p>
          <a:p>
            <a:pPr fontAlgn="auto">
              <a:spcBef>
                <a:spcPts val="0"/>
              </a:spcBef>
              <a:spcAft>
                <a:spcPts val="0"/>
              </a:spcAft>
              <a:defRPr/>
            </a:pPr>
            <a:r>
              <a:rPr lang="zh-CN" altLang="en-US" sz="2400" b="1" dirty="0" smtClean="0">
                <a:solidFill>
                  <a:srgbClr val="00B0F0"/>
                </a:solidFill>
                <a:latin typeface="微软雅黑" pitchFamily="34" charset="-122"/>
                <a:ea typeface="微软雅黑" pitchFamily="34" charset="-122"/>
              </a:rPr>
              <a:t>通过蓝色打字突出，并实现突出</a:t>
            </a:r>
            <a:endParaRPr lang="zh-CN" altLang="en-US" sz="2400" b="1" dirty="0">
              <a:solidFill>
                <a:srgbClr val="00B0F0"/>
              </a:solidFill>
              <a:latin typeface="微软雅黑" pitchFamily="34" charset="-122"/>
              <a:ea typeface="微软雅黑" pitchFamily="34" charset="-122"/>
            </a:endParaRPr>
          </a:p>
        </p:txBody>
      </p:sp>
      <p:sp>
        <p:nvSpPr>
          <p:cNvPr id="17" name="矩形 16"/>
          <p:cNvSpPr/>
          <p:nvPr/>
        </p:nvSpPr>
        <p:spPr>
          <a:xfrm>
            <a:off x="687388" y="5645990"/>
            <a:ext cx="6480175" cy="339725"/>
          </a:xfrm>
          <a:prstGeom prst="rect">
            <a:avLst/>
          </a:prstGeom>
        </p:spPr>
        <p:txBody>
          <a:bodyPr>
            <a:spAutoFit/>
          </a:bodyPr>
          <a:lstStyle/>
          <a:p>
            <a:pPr fontAlgn="auto">
              <a:spcBef>
                <a:spcPts val="0"/>
              </a:spcBef>
              <a:spcAft>
                <a:spcPts val="0"/>
              </a:spcAft>
              <a:defRPr/>
            </a:pPr>
            <a:r>
              <a:rPr lang="zh-CN" altLang="en-US" sz="1600" b="1" dirty="0">
                <a:solidFill>
                  <a:schemeClr val="bg1">
                    <a:lumMod val="65000"/>
                  </a:schemeClr>
                </a:solidFill>
                <a:latin typeface="微软雅黑" pitchFamily="34" charset="-122"/>
                <a:ea typeface="微软雅黑" pitchFamily="34" charset="-122"/>
              </a:rPr>
              <a:t>例</a:t>
            </a:r>
            <a:r>
              <a:rPr lang="en-US" altLang="zh-CN" sz="1600" b="1" dirty="0">
                <a:solidFill>
                  <a:schemeClr val="bg1">
                    <a:lumMod val="65000"/>
                  </a:schemeClr>
                </a:solidFill>
                <a:latin typeface="微软雅黑" pitchFamily="34" charset="-122"/>
                <a:ea typeface="微软雅黑" pitchFamily="34" charset="-122"/>
              </a:rPr>
              <a:t>1</a:t>
            </a:r>
            <a:r>
              <a:rPr lang="zh-CN" altLang="en-US" sz="1600" b="1" dirty="0" smtClean="0">
                <a:solidFill>
                  <a:schemeClr val="bg1">
                    <a:lumMod val="65000"/>
                  </a:schemeClr>
                </a:solidFill>
                <a:latin typeface="微软雅黑" pitchFamily="34" charset="-122"/>
                <a:ea typeface="微软雅黑" pitchFamily="34" charset="-122"/>
              </a:rPr>
              <a:t>：案例名称</a:t>
            </a:r>
            <a:endParaRPr lang="zh-CN" altLang="en-US" sz="1600" b="1" dirty="0">
              <a:solidFill>
                <a:schemeClr val="bg1">
                  <a:lumMod val="65000"/>
                </a:schemeClr>
              </a:solidFill>
              <a:latin typeface="微软雅黑" pitchFamily="34" charset="-122"/>
              <a:ea typeface="微软雅黑" pitchFamily="34" charset="-122"/>
            </a:endParaRPr>
          </a:p>
        </p:txBody>
      </p:sp>
      <p:sp>
        <p:nvSpPr>
          <p:cNvPr id="18" name="矩形 17"/>
          <p:cNvSpPr/>
          <p:nvPr/>
        </p:nvSpPr>
        <p:spPr>
          <a:xfrm>
            <a:off x="5689189" y="1485216"/>
            <a:ext cx="4140460" cy="1260139"/>
          </a:xfrm>
          <a:prstGeom prst="rect">
            <a:avLst/>
          </a:prstGeom>
          <a:solidFill>
            <a:schemeClr val="bg1">
              <a:lumMod val="5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PHOTO</a:t>
            </a:r>
            <a:endParaRPr lang="zh-CN" altLang="en-US" sz="2800" dirty="0"/>
          </a:p>
        </p:txBody>
      </p:sp>
      <p:sp>
        <p:nvSpPr>
          <p:cNvPr id="19" name="矩形 18"/>
          <p:cNvSpPr/>
          <p:nvPr/>
        </p:nvSpPr>
        <p:spPr>
          <a:xfrm>
            <a:off x="5689189" y="3112235"/>
            <a:ext cx="4140460" cy="1260139"/>
          </a:xfrm>
          <a:prstGeom prst="rect">
            <a:avLst/>
          </a:prstGeom>
          <a:solidFill>
            <a:schemeClr val="bg1">
              <a:lumMod val="5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PHOTO</a:t>
            </a:r>
            <a:endParaRPr lang="zh-CN" altLang="en-US" sz="2800" dirty="0"/>
          </a:p>
        </p:txBody>
      </p:sp>
      <p:sp>
        <p:nvSpPr>
          <p:cNvPr id="20" name="矩形 19"/>
          <p:cNvSpPr/>
          <p:nvPr/>
        </p:nvSpPr>
        <p:spPr>
          <a:xfrm>
            <a:off x="5689189" y="4769772"/>
            <a:ext cx="4140460" cy="1260139"/>
          </a:xfrm>
          <a:prstGeom prst="rect">
            <a:avLst/>
          </a:prstGeom>
          <a:solidFill>
            <a:schemeClr val="bg1">
              <a:lumMod val="5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PHOTO</a:t>
            </a:r>
            <a:endParaRPr lang="zh-CN" altLang="en-US" sz="28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335338" y="2615102"/>
            <a:ext cx="7331075" cy="20240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13315" name="Picture 10" descr=")]W8CAC1QK`RVGEFM~CI[K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513" y="2610340"/>
            <a:ext cx="2944812" cy="202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6" name="标题 1"/>
          <p:cNvSpPr>
            <a:spLocks noGrp="1"/>
          </p:cNvSpPr>
          <p:nvPr>
            <p:ph type="title"/>
          </p:nvPr>
        </p:nvSpPr>
        <p:spPr/>
        <p:txBody>
          <a:bodyPr/>
          <a:lstStyle/>
          <a:p>
            <a:pPr eaLnBrk="1" hangingPunct="1"/>
            <a:r>
              <a:rPr lang="zh-CN" altLang="en-US" dirty="0" smtClean="0"/>
              <a:t>例</a:t>
            </a:r>
            <a:r>
              <a:rPr lang="en-US" altLang="zh-CN" dirty="0" smtClean="0"/>
              <a:t>1</a:t>
            </a:r>
            <a:r>
              <a:rPr lang="zh-CN" altLang="en-US" dirty="0" smtClean="0"/>
              <a:t>：</a:t>
            </a:r>
            <a:r>
              <a:rPr lang="zh-CN" altLang="en-US" sz="2800" dirty="0"/>
              <a:t>通过蓝色打字突出，并实现</a:t>
            </a:r>
            <a:r>
              <a:rPr lang="zh-CN" altLang="en-US" sz="2800" dirty="0" smtClean="0"/>
              <a:t>突出</a:t>
            </a:r>
            <a:endParaRPr lang="zh-CN" altLang="en-US" dirty="0" smtClean="0"/>
          </a:p>
        </p:txBody>
      </p:sp>
      <p:sp>
        <p:nvSpPr>
          <p:cNvPr id="13317" name="Text Box 2"/>
          <p:cNvSpPr txBox="1">
            <a:spLocks noChangeArrowheads="1"/>
          </p:cNvSpPr>
          <p:nvPr/>
        </p:nvSpPr>
        <p:spPr bwMode="auto">
          <a:xfrm>
            <a:off x="3644900" y="2971788"/>
            <a:ext cx="674846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Calibri" pitchFamily="34" charset="0"/>
                <a:ea typeface="宋体" charset="-122"/>
              </a:defRPr>
            </a:lvl1pPr>
            <a:lvl2pPr marL="742950" indent="-285750" eaLnBrk="0" hangingPunct="0">
              <a:defRPr sz="2000">
                <a:solidFill>
                  <a:schemeClr val="tx1"/>
                </a:solidFill>
                <a:latin typeface="Calibri" pitchFamily="34" charset="0"/>
                <a:ea typeface="宋体" charset="-122"/>
              </a:defRPr>
            </a:lvl2pPr>
            <a:lvl3pPr marL="1143000" indent="-228600" eaLnBrk="0" hangingPunct="0">
              <a:defRPr sz="2000">
                <a:solidFill>
                  <a:schemeClr val="tx1"/>
                </a:solidFill>
                <a:latin typeface="Calibri" pitchFamily="34" charset="0"/>
                <a:ea typeface="宋体" charset="-122"/>
              </a:defRPr>
            </a:lvl3pPr>
            <a:lvl4pPr marL="1600200" indent="-228600" eaLnBrk="0" hangingPunct="0">
              <a:defRPr sz="2000">
                <a:solidFill>
                  <a:schemeClr val="tx1"/>
                </a:solidFill>
                <a:latin typeface="Calibri" pitchFamily="34" charset="0"/>
                <a:ea typeface="宋体" charset="-122"/>
              </a:defRPr>
            </a:lvl4pPr>
            <a:lvl5pPr eaLnBrk="0" hangingPunct="0">
              <a:defRPr sz="2000">
                <a:solidFill>
                  <a:schemeClr val="tx1"/>
                </a:solidFill>
                <a:latin typeface="Calibri" pitchFamily="34" charset="0"/>
                <a:ea typeface="宋体" charset="-122"/>
              </a:defRPr>
            </a:lvl5pPr>
            <a:lvl6pPr marL="2514600" indent="-228600" defTabSz="1028700" eaLnBrk="0" fontAlgn="base" hangingPunct="0">
              <a:spcBef>
                <a:spcPct val="0"/>
              </a:spcBef>
              <a:spcAft>
                <a:spcPct val="0"/>
              </a:spcAft>
              <a:defRPr sz="2000">
                <a:solidFill>
                  <a:schemeClr val="tx1"/>
                </a:solidFill>
                <a:latin typeface="Calibri" pitchFamily="34" charset="0"/>
                <a:ea typeface="宋体" charset="-122"/>
              </a:defRPr>
            </a:lvl6pPr>
            <a:lvl7pPr marL="2971800" indent="-228600" defTabSz="1028700" eaLnBrk="0" fontAlgn="base" hangingPunct="0">
              <a:spcBef>
                <a:spcPct val="0"/>
              </a:spcBef>
              <a:spcAft>
                <a:spcPct val="0"/>
              </a:spcAft>
              <a:defRPr sz="2000">
                <a:solidFill>
                  <a:schemeClr val="tx1"/>
                </a:solidFill>
                <a:latin typeface="Calibri" pitchFamily="34" charset="0"/>
                <a:ea typeface="宋体" charset="-122"/>
              </a:defRPr>
            </a:lvl7pPr>
            <a:lvl8pPr marL="3429000" indent="-228600" defTabSz="1028700" eaLnBrk="0" fontAlgn="base" hangingPunct="0">
              <a:spcBef>
                <a:spcPct val="0"/>
              </a:spcBef>
              <a:spcAft>
                <a:spcPct val="0"/>
              </a:spcAft>
              <a:defRPr sz="2000">
                <a:solidFill>
                  <a:schemeClr val="tx1"/>
                </a:solidFill>
                <a:latin typeface="Calibri" pitchFamily="34" charset="0"/>
                <a:ea typeface="宋体" charset="-122"/>
              </a:defRPr>
            </a:lvl8pPr>
            <a:lvl9pPr marL="3886200" indent="-228600" defTabSz="1028700" eaLnBrk="0" fontAlgn="base" hangingPunct="0">
              <a:spcBef>
                <a:spcPct val="0"/>
              </a:spcBef>
              <a:spcAft>
                <a:spcPct val="0"/>
              </a:spcAft>
              <a:defRPr sz="2000">
                <a:solidFill>
                  <a:schemeClr val="tx1"/>
                </a:solidFill>
                <a:latin typeface="Calibri" pitchFamily="34" charset="0"/>
                <a:ea typeface="宋体" charset="-122"/>
              </a:defRPr>
            </a:lvl9pPr>
          </a:lstStyle>
          <a:p>
            <a:pPr eaLnBrk="1" hangingPunct="1">
              <a:lnSpc>
                <a:spcPct val="150000"/>
              </a:lnSpc>
            </a:pPr>
            <a:r>
              <a:rPr lang="zh-CN" altLang="en-US" sz="1600" b="1" dirty="0">
                <a:solidFill>
                  <a:srgbClr val="00B0F0"/>
                </a:solidFill>
                <a:latin typeface="微软雅黑" pitchFamily="34" charset="-122"/>
                <a:ea typeface="微软雅黑" pitchFamily="34" charset="-122"/>
              </a:rPr>
              <a:t>主办</a:t>
            </a:r>
            <a:r>
              <a:rPr lang="zh-CN" altLang="en-US" sz="1600" b="1" dirty="0" smtClean="0">
                <a:solidFill>
                  <a:srgbClr val="00B0F0"/>
                </a:solidFill>
                <a:latin typeface="微软雅黑" pitchFamily="34" charset="-122"/>
                <a:ea typeface="微软雅黑" pitchFamily="34" charset="-122"/>
              </a:rPr>
              <a:t>：</a:t>
            </a:r>
            <a:r>
              <a:rPr lang="zh-CN" altLang="en-US" sz="1600" dirty="0">
                <a:latin typeface="微软雅黑" pitchFamily="34" charset="-122"/>
                <a:ea typeface="微软雅黑" pitchFamily="34" charset="-122"/>
              </a:rPr>
              <a:t>可以是图标、也可以是公司名称</a:t>
            </a:r>
            <a:endParaRPr lang="en-US" altLang="zh-CN" sz="1600" dirty="0">
              <a:latin typeface="微软雅黑" pitchFamily="34" charset="-122"/>
              <a:ea typeface="微软雅黑" pitchFamily="34" charset="-122"/>
            </a:endParaRPr>
          </a:p>
          <a:p>
            <a:pPr eaLnBrk="1" hangingPunct="1">
              <a:lnSpc>
                <a:spcPct val="150000"/>
              </a:lnSpc>
            </a:pPr>
            <a:r>
              <a:rPr lang="zh-CN" altLang="en-US" sz="1600" b="1" dirty="0" smtClean="0">
                <a:solidFill>
                  <a:srgbClr val="00B0F0"/>
                </a:solidFill>
                <a:latin typeface="微软雅黑" pitchFamily="34" charset="-122"/>
                <a:ea typeface="微软雅黑" pitchFamily="34" charset="-122"/>
              </a:rPr>
              <a:t>协办：</a:t>
            </a:r>
            <a:r>
              <a:rPr lang="zh-CN" altLang="en-US" sz="1600" dirty="0" smtClean="0">
                <a:latin typeface="微软雅黑" pitchFamily="34" charset="-122"/>
                <a:ea typeface="微软雅黑" pitchFamily="34" charset="-122"/>
              </a:rPr>
              <a:t>可以是图标、也可以是公司名称</a:t>
            </a:r>
            <a:endParaRPr lang="en-US" altLang="zh-CN" sz="1600" dirty="0" smtClean="0">
              <a:latin typeface="微软雅黑" pitchFamily="34" charset="-122"/>
              <a:ea typeface="微软雅黑" pitchFamily="34" charset="-122"/>
            </a:endParaRPr>
          </a:p>
          <a:p>
            <a:pPr eaLnBrk="1" hangingPunct="1">
              <a:lnSpc>
                <a:spcPct val="150000"/>
              </a:lnSpc>
            </a:pPr>
            <a:r>
              <a:rPr lang="zh-CN" altLang="en-US" sz="1600" b="1" dirty="0" smtClean="0">
                <a:solidFill>
                  <a:srgbClr val="00B0F0"/>
                </a:solidFill>
                <a:latin typeface="微软雅黑" pitchFamily="34" charset="-122"/>
                <a:ea typeface="微软雅黑" pitchFamily="34" charset="-122"/>
              </a:rPr>
              <a:t>报道</a:t>
            </a:r>
            <a:r>
              <a:rPr lang="zh-CN" altLang="en-US" sz="1600" b="1" dirty="0">
                <a:solidFill>
                  <a:srgbClr val="00B0F0"/>
                </a:solidFill>
                <a:latin typeface="微软雅黑" pitchFamily="34" charset="-122"/>
                <a:ea typeface="微软雅黑" pitchFamily="34" charset="-122"/>
              </a:rPr>
              <a:t>媒体</a:t>
            </a:r>
            <a:r>
              <a:rPr lang="zh-CN" altLang="en-US" sz="1600" b="1" dirty="0" smtClean="0">
                <a:solidFill>
                  <a:srgbClr val="00B0F0"/>
                </a:solidFill>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可以是图标、也可以是公司名称</a:t>
            </a:r>
            <a:endParaRPr lang="zh-CN" altLang="en-US" sz="1600" dirty="0">
              <a:latin typeface="微软雅黑" pitchFamily="34" charset="-122"/>
              <a:ea typeface="微软雅黑" pitchFamily="34" charset="-122"/>
            </a:endParaRPr>
          </a:p>
        </p:txBody>
      </p:sp>
      <p:sp>
        <p:nvSpPr>
          <p:cNvPr id="13318" name="Text Box 5"/>
          <p:cNvSpPr txBox="1">
            <a:spLocks noChangeArrowheads="1"/>
          </p:cNvSpPr>
          <p:nvPr/>
        </p:nvSpPr>
        <p:spPr bwMode="auto">
          <a:xfrm>
            <a:off x="392113" y="4965406"/>
            <a:ext cx="1000125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Calibri" pitchFamily="34" charset="0"/>
                <a:ea typeface="宋体" charset="-122"/>
              </a:defRPr>
            </a:lvl1pPr>
            <a:lvl2pPr marL="742950" indent="-285750" eaLnBrk="0" hangingPunct="0">
              <a:defRPr sz="2000">
                <a:solidFill>
                  <a:schemeClr val="tx1"/>
                </a:solidFill>
                <a:latin typeface="Calibri" pitchFamily="34" charset="0"/>
                <a:ea typeface="宋体" charset="-122"/>
              </a:defRPr>
            </a:lvl2pPr>
            <a:lvl3pPr marL="1143000" indent="-228600" eaLnBrk="0" hangingPunct="0">
              <a:defRPr sz="2000">
                <a:solidFill>
                  <a:schemeClr val="tx1"/>
                </a:solidFill>
                <a:latin typeface="Calibri" pitchFamily="34" charset="0"/>
                <a:ea typeface="宋体" charset="-122"/>
              </a:defRPr>
            </a:lvl3pPr>
            <a:lvl4pPr marL="1600200" indent="-228600" eaLnBrk="0" hangingPunct="0">
              <a:defRPr sz="2000">
                <a:solidFill>
                  <a:schemeClr val="tx1"/>
                </a:solidFill>
                <a:latin typeface="Calibri" pitchFamily="34" charset="0"/>
                <a:ea typeface="宋体" charset="-122"/>
              </a:defRPr>
            </a:lvl4pPr>
            <a:lvl5pPr eaLnBrk="0" hangingPunct="0">
              <a:defRPr sz="2000">
                <a:solidFill>
                  <a:schemeClr val="tx1"/>
                </a:solidFill>
                <a:latin typeface="Calibri" pitchFamily="34" charset="0"/>
                <a:ea typeface="宋体" charset="-122"/>
              </a:defRPr>
            </a:lvl5pPr>
            <a:lvl6pPr marL="2514600" indent="-228600" defTabSz="1028700" eaLnBrk="0" fontAlgn="base" hangingPunct="0">
              <a:spcBef>
                <a:spcPct val="0"/>
              </a:spcBef>
              <a:spcAft>
                <a:spcPct val="0"/>
              </a:spcAft>
              <a:defRPr sz="2000">
                <a:solidFill>
                  <a:schemeClr val="tx1"/>
                </a:solidFill>
                <a:latin typeface="Calibri" pitchFamily="34" charset="0"/>
                <a:ea typeface="宋体" charset="-122"/>
              </a:defRPr>
            </a:lvl6pPr>
            <a:lvl7pPr marL="2971800" indent="-228600" defTabSz="1028700" eaLnBrk="0" fontAlgn="base" hangingPunct="0">
              <a:spcBef>
                <a:spcPct val="0"/>
              </a:spcBef>
              <a:spcAft>
                <a:spcPct val="0"/>
              </a:spcAft>
              <a:defRPr sz="2000">
                <a:solidFill>
                  <a:schemeClr val="tx1"/>
                </a:solidFill>
                <a:latin typeface="Calibri" pitchFamily="34" charset="0"/>
                <a:ea typeface="宋体" charset="-122"/>
              </a:defRPr>
            </a:lvl7pPr>
            <a:lvl8pPr marL="3429000" indent="-228600" defTabSz="1028700" eaLnBrk="0" fontAlgn="base" hangingPunct="0">
              <a:spcBef>
                <a:spcPct val="0"/>
              </a:spcBef>
              <a:spcAft>
                <a:spcPct val="0"/>
              </a:spcAft>
              <a:defRPr sz="2000">
                <a:solidFill>
                  <a:schemeClr val="tx1"/>
                </a:solidFill>
                <a:latin typeface="Calibri" pitchFamily="34" charset="0"/>
                <a:ea typeface="宋体" charset="-122"/>
              </a:defRPr>
            </a:lvl8pPr>
            <a:lvl9pPr marL="3886200" indent="-228600" defTabSz="1028700" eaLnBrk="0" fontAlgn="base" hangingPunct="0">
              <a:spcBef>
                <a:spcPct val="0"/>
              </a:spcBef>
              <a:spcAft>
                <a:spcPct val="0"/>
              </a:spcAft>
              <a:defRPr sz="2000">
                <a:solidFill>
                  <a:schemeClr val="tx1"/>
                </a:solidFill>
                <a:latin typeface="Calibri" pitchFamily="34" charset="0"/>
                <a:ea typeface="宋体" charset="-122"/>
              </a:defRPr>
            </a:lvl9pPr>
          </a:lstStyle>
          <a:p>
            <a:pPr eaLnBrk="1" hangingPunct="1">
              <a:lnSpc>
                <a:spcPct val="150000"/>
              </a:lnSpc>
            </a:pPr>
            <a:r>
              <a:rPr lang="zh-CN" altLang="en-US" sz="1600" b="1" dirty="0" smtClean="0">
                <a:solidFill>
                  <a:srgbClr val="00B0F0"/>
                </a:solidFill>
                <a:latin typeface="微软雅黑" pitchFamily="34" charset="-122"/>
                <a:ea typeface="微软雅黑" pitchFamily="34" charset="-122"/>
              </a:rPr>
              <a:t>内容：</a:t>
            </a:r>
            <a:endParaRPr lang="zh-CN" altLang="en-US" sz="1600" b="1" dirty="0">
              <a:solidFill>
                <a:srgbClr val="00B0F0"/>
              </a:solidFill>
              <a:latin typeface="微软雅黑" pitchFamily="34" charset="-122"/>
              <a:ea typeface="微软雅黑" pitchFamily="34" charset="-122"/>
            </a:endParaRPr>
          </a:p>
          <a:p>
            <a:pPr eaLnBrk="1" hangingPunct="1">
              <a:lnSpc>
                <a:spcPct val="150000"/>
              </a:lnSpc>
            </a:pPr>
            <a:r>
              <a:rPr lang="zh-CN" altLang="en-US" sz="1600" b="1" dirty="0" smtClean="0">
                <a:solidFill>
                  <a:schemeClr val="tx1">
                    <a:lumMod val="50000"/>
                    <a:lumOff val="50000"/>
                  </a:schemeClr>
                </a:solidFill>
                <a:latin typeface="微软雅黑" pitchFamily="34" charset="-122"/>
                <a:ea typeface="微软雅黑" pitchFamily="34" charset="-122"/>
              </a:rPr>
              <a:t>文字段内容文字段内容文字段内容文字段内文字段内容文字段内文字段内容文字段内文字段内容文字段内文字段内容文字段内文字段内容文字段内文字段内容文字段内文字段内容文字</a:t>
            </a:r>
            <a:endParaRPr lang="zh-CN" altLang="en-US" sz="1600" dirty="0">
              <a:solidFill>
                <a:schemeClr val="tx1">
                  <a:lumMod val="50000"/>
                  <a:lumOff val="50000"/>
                </a:schemeClr>
              </a:solidFill>
              <a:latin typeface="微软雅黑" pitchFamily="34" charset="-122"/>
              <a:ea typeface="微软雅黑" pitchFamily="34" charset="-122"/>
            </a:endParaRPr>
          </a:p>
        </p:txBody>
      </p:sp>
      <p:sp>
        <p:nvSpPr>
          <p:cNvPr id="13319" name="矩形 6"/>
          <p:cNvSpPr>
            <a:spLocks noChangeArrowheads="1"/>
          </p:cNvSpPr>
          <p:nvPr/>
        </p:nvSpPr>
        <p:spPr bwMode="auto">
          <a:xfrm>
            <a:off x="392113" y="1255713"/>
            <a:ext cx="1000125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1600" b="1" dirty="0" smtClean="0">
                <a:solidFill>
                  <a:srgbClr val="00B0F0"/>
                </a:solidFill>
                <a:latin typeface="微软雅黑" pitchFamily="34" charset="-122"/>
                <a:ea typeface="微软雅黑" pitchFamily="34" charset="-122"/>
              </a:rPr>
              <a:t>文字段内容文字段内容文字段内容文字段内文字段内容文字段内文字段内容文字段内文字段内容文字段内文字段内容文字段内文字段内容文字段内文字段内容文字段内文字段内容文字</a:t>
            </a:r>
            <a:endParaRPr lang="zh-CN" altLang="en-US" sz="1600" b="1" dirty="0">
              <a:solidFill>
                <a:srgbClr val="00B0F0"/>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矩形 22"/>
          <p:cNvSpPr/>
          <p:nvPr/>
        </p:nvSpPr>
        <p:spPr>
          <a:xfrm flipV="1">
            <a:off x="0" y="4038600"/>
            <a:ext cx="10801350" cy="6191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02870" tIns="51435" rIns="102870" bIns="51435" anchor="ctr"/>
          <a:lstStyle/>
          <a:p>
            <a:pPr algn="ctr" fontAlgn="auto">
              <a:spcBef>
                <a:spcPts val="0"/>
              </a:spcBef>
              <a:spcAft>
                <a:spcPts val="0"/>
              </a:spcAft>
              <a:defRPr/>
            </a:pPr>
            <a:endParaRPr lang="zh-CN" altLang="en-US"/>
          </a:p>
        </p:txBody>
      </p:sp>
      <p:sp>
        <p:nvSpPr>
          <p:cNvPr id="13" name="椭圆 12"/>
          <p:cNvSpPr/>
          <p:nvPr/>
        </p:nvSpPr>
        <p:spPr>
          <a:xfrm>
            <a:off x="2970213" y="3692525"/>
            <a:ext cx="692150" cy="692150"/>
          </a:xfrm>
          <a:prstGeom prst="ellipse">
            <a:avLst/>
          </a:prstGeom>
          <a:solidFill>
            <a:schemeClr val="bg1"/>
          </a:solidFill>
          <a:ln w="63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Impact" pitchFamily="34" charset="0"/>
            </a:endParaRPr>
          </a:p>
        </p:txBody>
      </p:sp>
      <p:sp>
        <p:nvSpPr>
          <p:cNvPr id="14" name="椭圆 13"/>
          <p:cNvSpPr/>
          <p:nvPr/>
        </p:nvSpPr>
        <p:spPr>
          <a:xfrm>
            <a:off x="4445000" y="3692525"/>
            <a:ext cx="692150" cy="692150"/>
          </a:xfrm>
          <a:prstGeom prst="ellipse">
            <a:avLst/>
          </a:prstGeom>
          <a:solidFill>
            <a:schemeClr val="bg1"/>
          </a:solidFill>
          <a:ln w="63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Impact" pitchFamily="34" charset="0"/>
            </a:endParaRPr>
          </a:p>
        </p:txBody>
      </p:sp>
      <p:sp>
        <p:nvSpPr>
          <p:cNvPr id="15" name="椭圆 14"/>
          <p:cNvSpPr/>
          <p:nvPr/>
        </p:nvSpPr>
        <p:spPr>
          <a:xfrm>
            <a:off x="5918200" y="3692525"/>
            <a:ext cx="692150" cy="692150"/>
          </a:xfrm>
          <a:prstGeom prst="ellipse">
            <a:avLst/>
          </a:prstGeom>
          <a:solidFill>
            <a:schemeClr val="bg1"/>
          </a:solidFill>
          <a:ln w="63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Impact" pitchFamily="34" charset="0"/>
            </a:endParaRPr>
          </a:p>
        </p:txBody>
      </p:sp>
      <p:sp>
        <p:nvSpPr>
          <p:cNvPr id="16" name="椭圆 15"/>
          <p:cNvSpPr/>
          <p:nvPr/>
        </p:nvSpPr>
        <p:spPr>
          <a:xfrm>
            <a:off x="7391400" y="3692525"/>
            <a:ext cx="693738" cy="692150"/>
          </a:xfrm>
          <a:prstGeom prst="ellipse">
            <a:avLst/>
          </a:prstGeom>
          <a:solidFill>
            <a:schemeClr val="bg1"/>
          </a:solidFill>
          <a:ln w="63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Impact" pitchFamily="34" charset="0"/>
            </a:endParaRPr>
          </a:p>
        </p:txBody>
      </p:sp>
      <p:sp>
        <p:nvSpPr>
          <p:cNvPr id="17" name="椭圆 16"/>
          <p:cNvSpPr/>
          <p:nvPr/>
        </p:nvSpPr>
        <p:spPr>
          <a:xfrm>
            <a:off x="8866188" y="3692525"/>
            <a:ext cx="692150" cy="692150"/>
          </a:xfrm>
          <a:prstGeom prst="ellipse">
            <a:avLst/>
          </a:prstGeom>
          <a:solidFill>
            <a:schemeClr val="bg1"/>
          </a:solidFill>
          <a:ln w="63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Impact" pitchFamily="34" charset="0"/>
            </a:endParaRPr>
          </a:p>
        </p:txBody>
      </p:sp>
      <p:sp>
        <p:nvSpPr>
          <p:cNvPr id="14344" name="标题 1"/>
          <p:cNvSpPr>
            <a:spLocks noGrp="1"/>
          </p:cNvSpPr>
          <p:nvPr>
            <p:ph type="title"/>
          </p:nvPr>
        </p:nvSpPr>
        <p:spPr/>
        <p:txBody>
          <a:bodyPr/>
          <a:lstStyle/>
          <a:p>
            <a:pPr eaLnBrk="1" hangingPunct="1"/>
            <a:r>
              <a:rPr lang="zh-CN" altLang="en-US" dirty="0" smtClean="0"/>
              <a:t>例</a:t>
            </a:r>
            <a:r>
              <a:rPr lang="en-US" altLang="zh-CN" dirty="0" smtClean="0"/>
              <a:t>1</a:t>
            </a:r>
            <a:r>
              <a:rPr lang="zh-CN" altLang="en-US" dirty="0" smtClean="0"/>
              <a:t>：</a:t>
            </a:r>
            <a:r>
              <a:rPr lang="zh-CN" altLang="en-US" sz="2400" dirty="0" smtClean="0"/>
              <a:t>通过蓝色打字突出，并实现突出</a:t>
            </a:r>
            <a:endParaRPr lang="zh-CN" altLang="en-US" dirty="0" smtClean="0"/>
          </a:p>
        </p:txBody>
      </p:sp>
      <p:sp>
        <p:nvSpPr>
          <p:cNvPr id="14345" name="Text Box 2"/>
          <p:cNvSpPr txBox="1">
            <a:spLocks noChangeArrowheads="1"/>
          </p:cNvSpPr>
          <p:nvPr/>
        </p:nvSpPr>
        <p:spPr bwMode="auto">
          <a:xfrm>
            <a:off x="284163" y="2211388"/>
            <a:ext cx="2190750" cy="1557337"/>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Calibri" pitchFamily="34" charset="0"/>
                <a:ea typeface="宋体" charset="-122"/>
              </a:defRPr>
            </a:lvl1pPr>
            <a:lvl2pPr marL="742950" indent="-285750" eaLnBrk="0" hangingPunct="0">
              <a:defRPr sz="2000">
                <a:solidFill>
                  <a:schemeClr val="tx1"/>
                </a:solidFill>
                <a:latin typeface="Calibri" pitchFamily="34" charset="0"/>
                <a:ea typeface="宋体" charset="-122"/>
              </a:defRPr>
            </a:lvl2pPr>
            <a:lvl3pPr marL="1143000" indent="-228600" eaLnBrk="0" hangingPunct="0">
              <a:defRPr sz="2000">
                <a:solidFill>
                  <a:schemeClr val="tx1"/>
                </a:solidFill>
                <a:latin typeface="Calibri" pitchFamily="34" charset="0"/>
                <a:ea typeface="宋体" charset="-122"/>
              </a:defRPr>
            </a:lvl3pPr>
            <a:lvl4pPr marL="1600200" indent="-228600" eaLnBrk="0" hangingPunct="0">
              <a:defRPr sz="2000">
                <a:solidFill>
                  <a:schemeClr val="tx1"/>
                </a:solidFill>
                <a:latin typeface="Calibri" pitchFamily="34" charset="0"/>
                <a:ea typeface="宋体" charset="-122"/>
              </a:defRPr>
            </a:lvl4pPr>
            <a:lvl5pPr eaLnBrk="0" hangingPunct="0">
              <a:defRPr sz="2000">
                <a:solidFill>
                  <a:schemeClr val="tx1"/>
                </a:solidFill>
                <a:latin typeface="Calibri" pitchFamily="34" charset="0"/>
                <a:ea typeface="宋体" charset="-122"/>
              </a:defRPr>
            </a:lvl5pPr>
            <a:lvl6pPr marL="2514600" indent="-228600" defTabSz="1028700" eaLnBrk="0" fontAlgn="base" hangingPunct="0">
              <a:spcBef>
                <a:spcPct val="0"/>
              </a:spcBef>
              <a:spcAft>
                <a:spcPct val="0"/>
              </a:spcAft>
              <a:defRPr sz="2000">
                <a:solidFill>
                  <a:schemeClr val="tx1"/>
                </a:solidFill>
                <a:latin typeface="Calibri" pitchFamily="34" charset="0"/>
                <a:ea typeface="宋体" charset="-122"/>
              </a:defRPr>
            </a:lvl6pPr>
            <a:lvl7pPr marL="2971800" indent="-228600" defTabSz="1028700" eaLnBrk="0" fontAlgn="base" hangingPunct="0">
              <a:spcBef>
                <a:spcPct val="0"/>
              </a:spcBef>
              <a:spcAft>
                <a:spcPct val="0"/>
              </a:spcAft>
              <a:defRPr sz="2000">
                <a:solidFill>
                  <a:schemeClr val="tx1"/>
                </a:solidFill>
                <a:latin typeface="Calibri" pitchFamily="34" charset="0"/>
                <a:ea typeface="宋体" charset="-122"/>
              </a:defRPr>
            </a:lvl7pPr>
            <a:lvl8pPr marL="3429000" indent="-228600" defTabSz="1028700" eaLnBrk="0" fontAlgn="base" hangingPunct="0">
              <a:spcBef>
                <a:spcPct val="0"/>
              </a:spcBef>
              <a:spcAft>
                <a:spcPct val="0"/>
              </a:spcAft>
              <a:defRPr sz="2000">
                <a:solidFill>
                  <a:schemeClr val="tx1"/>
                </a:solidFill>
                <a:latin typeface="Calibri" pitchFamily="34" charset="0"/>
                <a:ea typeface="宋体" charset="-122"/>
              </a:defRPr>
            </a:lvl8pPr>
            <a:lvl9pPr marL="3886200" indent="-228600" defTabSz="1028700" eaLnBrk="0" fontAlgn="base" hangingPunct="0">
              <a:spcBef>
                <a:spcPct val="0"/>
              </a:spcBef>
              <a:spcAft>
                <a:spcPct val="0"/>
              </a:spcAft>
              <a:defRPr sz="2000">
                <a:solidFill>
                  <a:schemeClr val="tx1"/>
                </a:solidFill>
                <a:latin typeface="Calibri" pitchFamily="34" charset="0"/>
                <a:ea typeface="宋体" charset="-122"/>
              </a:defRPr>
            </a:lvl9pPr>
          </a:lstStyle>
          <a:p>
            <a:pPr eaLnBrk="1" hangingPunct="1"/>
            <a:r>
              <a:rPr lang="zh-CN" altLang="en-US" sz="4800" b="1">
                <a:solidFill>
                  <a:schemeClr val="bg1"/>
                </a:solidFill>
                <a:latin typeface="微软雅黑" pitchFamily="34" charset="-122"/>
                <a:ea typeface="微软雅黑" pitchFamily="34" charset="-122"/>
              </a:rPr>
              <a:t>活动</a:t>
            </a:r>
            <a:endParaRPr lang="en-US" altLang="zh-CN" sz="4800" b="1">
              <a:solidFill>
                <a:schemeClr val="bg1"/>
              </a:solidFill>
              <a:latin typeface="微软雅黑" pitchFamily="34" charset="-122"/>
              <a:ea typeface="微软雅黑" pitchFamily="34" charset="-122"/>
            </a:endParaRPr>
          </a:p>
          <a:p>
            <a:pPr eaLnBrk="1" hangingPunct="1"/>
            <a:r>
              <a:rPr lang="zh-CN" altLang="en-US" sz="4800" b="1">
                <a:solidFill>
                  <a:schemeClr val="bg1"/>
                </a:solidFill>
                <a:latin typeface="微软雅黑" pitchFamily="34" charset="-122"/>
                <a:ea typeface="微软雅黑" pitchFamily="34" charset="-122"/>
              </a:rPr>
              <a:t>创新点</a:t>
            </a:r>
          </a:p>
        </p:txBody>
      </p:sp>
      <p:sp>
        <p:nvSpPr>
          <p:cNvPr id="4" name="椭圆 3"/>
          <p:cNvSpPr/>
          <p:nvPr/>
        </p:nvSpPr>
        <p:spPr>
          <a:xfrm>
            <a:off x="3046413" y="3768725"/>
            <a:ext cx="539750" cy="539750"/>
          </a:xfrm>
          <a:prstGeom prst="ellipse">
            <a:avLst/>
          </a:prstGeom>
          <a:solidFill>
            <a:srgbClr val="00B0F0"/>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latin typeface="Impact" pitchFamily="34" charset="0"/>
              </a:rPr>
              <a:t>1</a:t>
            </a:r>
            <a:endParaRPr lang="zh-CN" altLang="en-US" dirty="0">
              <a:latin typeface="Impact" pitchFamily="34" charset="0"/>
            </a:endParaRPr>
          </a:p>
        </p:txBody>
      </p:sp>
      <p:sp>
        <p:nvSpPr>
          <p:cNvPr id="9" name="椭圆 8"/>
          <p:cNvSpPr/>
          <p:nvPr/>
        </p:nvSpPr>
        <p:spPr>
          <a:xfrm>
            <a:off x="4521200" y="3768725"/>
            <a:ext cx="539750" cy="539750"/>
          </a:xfrm>
          <a:prstGeom prst="ellipse">
            <a:avLst/>
          </a:prstGeom>
          <a:solidFill>
            <a:srgbClr val="00B0F0"/>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latin typeface="Impact" pitchFamily="34" charset="0"/>
              </a:rPr>
              <a:t>2</a:t>
            </a:r>
            <a:endParaRPr lang="zh-CN" altLang="en-US" dirty="0">
              <a:latin typeface="Impact" pitchFamily="34" charset="0"/>
            </a:endParaRPr>
          </a:p>
        </p:txBody>
      </p:sp>
      <p:sp>
        <p:nvSpPr>
          <p:cNvPr id="10" name="椭圆 9"/>
          <p:cNvSpPr/>
          <p:nvPr/>
        </p:nvSpPr>
        <p:spPr>
          <a:xfrm>
            <a:off x="5992813" y="3768725"/>
            <a:ext cx="539750" cy="539750"/>
          </a:xfrm>
          <a:prstGeom prst="ellipse">
            <a:avLst/>
          </a:prstGeom>
          <a:solidFill>
            <a:srgbClr val="00B0F0"/>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latin typeface="Impact" pitchFamily="34" charset="0"/>
              </a:rPr>
              <a:t>3</a:t>
            </a:r>
            <a:endParaRPr lang="zh-CN" altLang="en-US" dirty="0">
              <a:latin typeface="Impact" pitchFamily="34" charset="0"/>
            </a:endParaRPr>
          </a:p>
        </p:txBody>
      </p:sp>
      <p:sp>
        <p:nvSpPr>
          <p:cNvPr id="11" name="椭圆 10"/>
          <p:cNvSpPr/>
          <p:nvPr/>
        </p:nvSpPr>
        <p:spPr>
          <a:xfrm>
            <a:off x="7466013" y="3768725"/>
            <a:ext cx="539750" cy="539750"/>
          </a:xfrm>
          <a:prstGeom prst="ellipse">
            <a:avLst/>
          </a:prstGeom>
          <a:solidFill>
            <a:srgbClr val="00B0F0"/>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latin typeface="Impact" pitchFamily="34" charset="0"/>
              </a:rPr>
              <a:t>4</a:t>
            </a:r>
            <a:endParaRPr lang="zh-CN" altLang="en-US" dirty="0">
              <a:latin typeface="Impact" pitchFamily="34" charset="0"/>
            </a:endParaRPr>
          </a:p>
        </p:txBody>
      </p:sp>
      <p:sp>
        <p:nvSpPr>
          <p:cNvPr id="12" name="椭圆 11"/>
          <p:cNvSpPr/>
          <p:nvPr/>
        </p:nvSpPr>
        <p:spPr>
          <a:xfrm>
            <a:off x="8940800" y="3768725"/>
            <a:ext cx="539750" cy="539750"/>
          </a:xfrm>
          <a:prstGeom prst="ellipse">
            <a:avLst/>
          </a:prstGeom>
          <a:solidFill>
            <a:srgbClr val="00B0F0"/>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latin typeface="Impact" pitchFamily="34" charset="0"/>
              </a:rPr>
              <a:t>5</a:t>
            </a:r>
            <a:endParaRPr lang="zh-CN" altLang="en-US" dirty="0">
              <a:latin typeface="Impact" pitchFamily="34" charset="0"/>
            </a:endParaRPr>
          </a:p>
        </p:txBody>
      </p:sp>
      <p:sp>
        <p:nvSpPr>
          <p:cNvPr id="14351" name="TextBox 23"/>
          <p:cNvSpPr txBox="1">
            <a:spLocks noChangeArrowheads="1"/>
          </p:cNvSpPr>
          <p:nvPr/>
        </p:nvSpPr>
        <p:spPr bwMode="auto">
          <a:xfrm>
            <a:off x="9750425" y="3811588"/>
            <a:ext cx="747713" cy="5191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2870" tIns="51435" rIns="102870" bIns="51435">
            <a:spAutoFit/>
          </a:bodyPr>
          <a:lstStyle>
            <a:lvl1pPr eaLnBrk="0" hangingPunct="0">
              <a:defRPr sz="2000">
                <a:solidFill>
                  <a:schemeClr val="tx1"/>
                </a:solidFill>
                <a:latin typeface="Calibri" pitchFamily="34" charset="0"/>
                <a:ea typeface="宋体" charset="-122"/>
              </a:defRPr>
            </a:lvl1pPr>
            <a:lvl2pPr marL="742950" indent="-285750" eaLnBrk="0" hangingPunct="0">
              <a:defRPr sz="2000">
                <a:solidFill>
                  <a:schemeClr val="tx1"/>
                </a:solidFill>
                <a:latin typeface="Calibri" pitchFamily="34" charset="0"/>
                <a:ea typeface="宋体" charset="-122"/>
              </a:defRPr>
            </a:lvl2pPr>
            <a:lvl3pPr marL="1143000" indent="-228600" eaLnBrk="0" hangingPunct="0">
              <a:defRPr sz="2000">
                <a:solidFill>
                  <a:schemeClr val="tx1"/>
                </a:solidFill>
                <a:latin typeface="Calibri" pitchFamily="34" charset="0"/>
                <a:ea typeface="宋体" charset="-122"/>
              </a:defRPr>
            </a:lvl3pPr>
            <a:lvl4pPr marL="1600200" indent="-228600" eaLnBrk="0" hangingPunct="0">
              <a:defRPr sz="2000">
                <a:solidFill>
                  <a:schemeClr val="tx1"/>
                </a:solidFill>
                <a:latin typeface="Calibri" pitchFamily="34" charset="0"/>
                <a:ea typeface="宋体" charset="-122"/>
              </a:defRPr>
            </a:lvl4pPr>
            <a:lvl5pPr eaLnBrk="0" hangingPunct="0">
              <a:defRPr sz="2000">
                <a:solidFill>
                  <a:schemeClr val="tx1"/>
                </a:solidFill>
                <a:latin typeface="Calibri" pitchFamily="34" charset="0"/>
                <a:ea typeface="宋体" charset="-122"/>
              </a:defRPr>
            </a:lvl5pPr>
            <a:lvl6pPr marL="2514600" indent="-228600" defTabSz="1028700" eaLnBrk="0" fontAlgn="base" hangingPunct="0">
              <a:spcBef>
                <a:spcPct val="0"/>
              </a:spcBef>
              <a:spcAft>
                <a:spcPct val="0"/>
              </a:spcAft>
              <a:defRPr sz="2000">
                <a:solidFill>
                  <a:schemeClr val="tx1"/>
                </a:solidFill>
                <a:latin typeface="Calibri" pitchFamily="34" charset="0"/>
                <a:ea typeface="宋体" charset="-122"/>
              </a:defRPr>
            </a:lvl6pPr>
            <a:lvl7pPr marL="2971800" indent="-228600" defTabSz="1028700" eaLnBrk="0" fontAlgn="base" hangingPunct="0">
              <a:spcBef>
                <a:spcPct val="0"/>
              </a:spcBef>
              <a:spcAft>
                <a:spcPct val="0"/>
              </a:spcAft>
              <a:defRPr sz="2000">
                <a:solidFill>
                  <a:schemeClr val="tx1"/>
                </a:solidFill>
                <a:latin typeface="Calibri" pitchFamily="34" charset="0"/>
                <a:ea typeface="宋体" charset="-122"/>
              </a:defRPr>
            </a:lvl7pPr>
            <a:lvl8pPr marL="3429000" indent="-228600" defTabSz="1028700" eaLnBrk="0" fontAlgn="base" hangingPunct="0">
              <a:spcBef>
                <a:spcPct val="0"/>
              </a:spcBef>
              <a:spcAft>
                <a:spcPct val="0"/>
              </a:spcAft>
              <a:defRPr sz="2000">
                <a:solidFill>
                  <a:schemeClr val="tx1"/>
                </a:solidFill>
                <a:latin typeface="Calibri" pitchFamily="34" charset="0"/>
                <a:ea typeface="宋体" charset="-122"/>
              </a:defRPr>
            </a:lvl8pPr>
            <a:lvl9pPr marL="3886200" indent="-228600" defTabSz="1028700" eaLnBrk="0" fontAlgn="base" hangingPunct="0">
              <a:spcBef>
                <a:spcPct val="0"/>
              </a:spcBef>
              <a:spcAft>
                <a:spcPct val="0"/>
              </a:spcAft>
              <a:defRPr sz="2000">
                <a:solidFill>
                  <a:schemeClr val="tx1"/>
                </a:solidFill>
                <a:latin typeface="Calibri" pitchFamily="34" charset="0"/>
                <a:ea typeface="宋体" charset="-122"/>
              </a:defRPr>
            </a:lvl9pPr>
          </a:lstStyle>
          <a:p>
            <a:pPr eaLnBrk="1" hangingPunct="1"/>
            <a:r>
              <a:rPr lang="en-US" altLang="zh-CN" sz="2700">
                <a:solidFill>
                  <a:srgbClr val="00B0F0"/>
                </a:solidFill>
                <a:latin typeface="Impact" pitchFamily="34" charset="0"/>
              </a:rPr>
              <a:t>IMC</a:t>
            </a:r>
            <a:endParaRPr lang="zh-CN" altLang="en-US" sz="2700">
              <a:solidFill>
                <a:srgbClr val="00B0F0"/>
              </a:solidFill>
              <a:latin typeface="Impact" pitchFamily="34" charset="0"/>
            </a:endParaRPr>
          </a:p>
        </p:txBody>
      </p:sp>
      <p:sp>
        <p:nvSpPr>
          <p:cNvPr id="5" name="任意多边形 4"/>
          <p:cNvSpPr/>
          <p:nvPr/>
        </p:nvSpPr>
        <p:spPr>
          <a:xfrm flipH="1" flipV="1">
            <a:off x="3605213" y="4321175"/>
            <a:ext cx="334962" cy="1450975"/>
          </a:xfrm>
          <a:custGeom>
            <a:avLst/>
            <a:gdLst>
              <a:gd name="connsiteX0" fmla="*/ 0 w 333829"/>
              <a:gd name="connsiteY0" fmla="*/ 0 h 1451429"/>
              <a:gd name="connsiteX1" fmla="*/ 0 w 333829"/>
              <a:gd name="connsiteY1" fmla="*/ 1117600 h 1451429"/>
              <a:gd name="connsiteX2" fmla="*/ 333829 w 333829"/>
              <a:gd name="connsiteY2" fmla="*/ 1451429 h 1451429"/>
            </a:gdLst>
            <a:ahLst/>
            <a:cxnLst>
              <a:cxn ang="0">
                <a:pos x="connsiteX0" y="connsiteY0"/>
              </a:cxn>
              <a:cxn ang="0">
                <a:pos x="connsiteX1" y="connsiteY1"/>
              </a:cxn>
              <a:cxn ang="0">
                <a:pos x="connsiteX2" y="connsiteY2"/>
              </a:cxn>
            </a:cxnLst>
            <a:rect l="l" t="t" r="r" b="b"/>
            <a:pathLst>
              <a:path w="333829" h="1451429">
                <a:moveTo>
                  <a:pt x="0" y="0"/>
                </a:moveTo>
                <a:lnTo>
                  <a:pt x="0" y="1117600"/>
                </a:lnTo>
                <a:lnTo>
                  <a:pt x="333829" y="1451429"/>
                </a:lnTo>
              </a:path>
            </a:pathLst>
          </a:custGeom>
          <a:no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353" name="矩形 24"/>
          <p:cNvSpPr>
            <a:spLocks noChangeArrowheads="1"/>
          </p:cNvSpPr>
          <p:nvPr/>
        </p:nvSpPr>
        <p:spPr bwMode="auto">
          <a:xfrm>
            <a:off x="1800225" y="4883157"/>
            <a:ext cx="2149475" cy="787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eaLnBrk="1" hangingPunct="1">
              <a:lnSpc>
                <a:spcPct val="150000"/>
              </a:lnSpc>
              <a:spcBef>
                <a:spcPts val="0"/>
              </a:spcBef>
              <a:buFont typeface="Arial" pitchFamily="34" charset="0"/>
              <a:buChar char="•"/>
            </a:pPr>
            <a:r>
              <a:rPr lang="zh-CN" altLang="en-US" sz="1600" dirty="0" smtClean="0">
                <a:latin typeface="微软雅黑" pitchFamily="34" charset="-122"/>
                <a:ea typeface="微软雅黑" pitchFamily="34" charset="-122"/>
              </a:rPr>
              <a:t>在此录入文字内容</a:t>
            </a:r>
            <a:endParaRPr lang="en-US" altLang="zh-CN" sz="1600" dirty="0" smtClean="0">
              <a:latin typeface="微软雅黑" pitchFamily="34" charset="-122"/>
              <a:ea typeface="微软雅黑" pitchFamily="34" charset="-122"/>
            </a:endParaRPr>
          </a:p>
          <a:p>
            <a:pPr marL="285750" indent="-285750" eaLnBrk="1" hangingPunct="1">
              <a:lnSpc>
                <a:spcPct val="150000"/>
              </a:lnSpc>
              <a:spcBef>
                <a:spcPts val="0"/>
              </a:spcBef>
              <a:buFont typeface="Arial" pitchFamily="34" charset="0"/>
              <a:buChar char="•"/>
            </a:pPr>
            <a:r>
              <a:rPr lang="zh-CN" altLang="en-US" sz="1600" dirty="0" smtClean="0">
                <a:latin typeface="微软雅黑" pitchFamily="34" charset="-122"/>
                <a:ea typeface="微软雅黑" pitchFamily="34" charset="-122"/>
              </a:rPr>
              <a:t>在此录入文字内容</a:t>
            </a:r>
          </a:p>
        </p:txBody>
      </p:sp>
      <p:sp>
        <p:nvSpPr>
          <p:cNvPr id="26" name="任意多边形 25"/>
          <p:cNvSpPr/>
          <p:nvPr/>
        </p:nvSpPr>
        <p:spPr>
          <a:xfrm flipH="1" flipV="1">
            <a:off x="6507163" y="4321175"/>
            <a:ext cx="333375" cy="1450975"/>
          </a:xfrm>
          <a:custGeom>
            <a:avLst/>
            <a:gdLst>
              <a:gd name="connsiteX0" fmla="*/ 0 w 333829"/>
              <a:gd name="connsiteY0" fmla="*/ 0 h 1451429"/>
              <a:gd name="connsiteX1" fmla="*/ 0 w 333829"/>
              <a:gd name="connsiteY1" fmla="*/ 1117600 h 1451429"/>
              <a:gd name="connsiteX2" fmla="*/ 333829 w 333829"/>
              <a:gd name="connsiteY2" fmla="*/ 1451429 h 1451429"/>
            </a:gdLst>
            <a:ahLst/>
            <a:cxnLst>
              <a:cxn ang="0">
                <a:pos x="connsiteX0" y="connsiteY0"/>
              </a:cxn>
              <a:cxn ang="0">
                <a:pos x="connsiteX1" y="connsiteY1"/>
              </a:cxn>
              <a:cxn ang="0">
                <a:pos x="connsiteX2" y="connsiteY2"/>
              </a:cxn>
            </a:cxnLst>
            <a:rect l="l" t="t" r="r" b="b"/>
            <a:pathLst>
              <a:path w="333829" h="1451429">
                <a:moveTo>
                  <a:pt x="0" y="0"/>
                </a:moveTo>
                <a:lnTo>
                  <a:pt x="0" y="1117600"/>
                </a:lnTo>
                <a:lnTo>
                  <a:pt x="333829" y="1451429"/>
                </a:lnTo>
              </a:path>
            </a:pathLst>
          </a:custGeom>
          <a:no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7" name="任意多边形 26"/>
          <p:cNvSpPr/>
          <p:nvPr/>
        </p:nvSpPr>
        <p:spPr>
          <a:xfrm flipH="1" flipV="1">
            <a:off x="9521825" y="4321175"/>
            <a:ext cx="334963" cy="1450975"/>
          </a:xfrm>
          <a:custGeom>
            <a:avLst/>
            <a:gdLst>
              <a:gd name="connsiteX0" fmla="*/ 0 w 333829"/>
              <a:gd name="connsiteY0" fmla="*/ 0 h 1451429"/>
              <a:gd name="connsiteX1" fmla="*/ 0 w 333829"/>
              <a:gd name="connsiteY1" fmla="*/ 1117600 h 1451429"/>
              <a:gd name="connsiteX2" fmla="*/ 333829 w 333829"/>
              <a:gd name="connsiteY2" fmla="*/ 1451429 h 1451429"/>
            </a:gdLst>
            <a:ahLst/>
            <a:cxnLst>
              <a:cxn ang="0">
                <a:pos x="connsiteX0" y="connsiteY0"/>
              </a:cxn>
              <a:cxn ang="0">
                <a:pos x="connsiteX1" y="connsiteY1"/>
              </a:cxn>
              <a:cxn ang="0">
                <a:pos x="connsiteX2" y="connsiteY2"/>
              </a:cxn>
            </a:cxnLst>
            <a:rect l="l" t="t" r="r" b="b"/>
            <a:pathLst>
              <a:path w="333829" h="1451429">
                <a:moveTo>
                  <a:pt x="0" y="0"/>
                </a:moveTo>
                <a:lnTo>
                  <a:pt x="0" y="1117600"/>
                </a:lnTo>
                <a:lnTo>
                  <a:pt x="333829" y="1451429"/>
                </a:lnTo>
              </a:path>
            </a:pathLst>
          </a:custGeom>
          <a:no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9" name="任意多边形 28"/>
          <p:cNvSpPr/>
          <p:nvPr/>
        </p:nvSpPr>
        <p:spPr>
          <a:xfrm>
            <a:off x="4321175" y="2203450"/>
            <a:ext cx="333375" cy="1450975"/>
          </a:xfrm>
          <a:custGeom>
            <a:avLst/>
            <a:gdLst>
              <a:gd name="connsiteX0" fmla="*/ 0 w 333829"/>
              <a:gd name="connsiteY0" fmla="*/ 0 h 1451429"/>
              <a:gd name="connsiteX1" fmla="*/ 0 w 333829"/>
              <a:gd name="connsiteY1" fmla="*/ 1117600 h 1451429"/>
              <a:gd name="connsiteX2" fmla="*/ 333829 w 333829"/>
              <a:gd name="connsiteY2" fmla="*/ 1451429 h 1451429"/>
            </a:gdLst>
            <a:ahLst/>
            <a:cxnLst>
              <a:cxn ang="0">
                <a:pos x="connsiteX0" y="connsiteY0"/>
              </a:cxn>
              <a:cxn ang="0">
                <a:pos x="connsiteX1" y="connsiteY1"/>
              </a:cxn>
              <a:cxn ang="0">
                <a:pos x="connsiteX2" y="connsiteY2"/>
              </a:cxn>
            </a:cxnLst>
            <a:rect l="l" t="t" r="r" b="b"/>
            <a:pathLst>
              <a:path w="333829" h="1451429">
                <a:moveTo>
                  <a:pt x="0" y="0"/>
                </a:moveTo>
                <a:lnTo>
                  <a:pt x="0" y="1117600"/>
                </a:lnTo>
                <a:lnTo>
                  <a:pt x="333829" y="1451429"/>
                </a:lnTo>
              </a:path>
            </a:pathLst>
          </a:custGeom>
          <a:no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0" name="任意多边形 29"/>
          <p:cNvSpPr/>
          <p:nvPr/>
        </p:nvSpPr>
        <p:spPr>
          <a:xfrm>
            <a:off x="7224713" y="2203450"/>
            <a:ext cx="333375" cy="1450975"/>
          </a:xfrm>
          <a:custGeom>
            <a:avLst/>
            <a:gdLst>
              <a:gd name="connsiteX0" fmla="*/ 0 w 333829"/>
              <a:gd name="connsiteY0" fmla="*/ 0 h 1451429"/>
              <a:gd name="connsiteX1" fmla="*/ 0 w 333829"/>
              <a:gd name="connsiteY1" fmla="*/ 1117600 h 1451429"/>
              <a:gd name="connsiteX2" fmla="*/ 333829 w 333829"/>
              <a:gd name="connsiteY2" fmla="*/ 1451429 h 1451429"/>
            </a:gdLst>
            <a:ahLst/>
            <a:cxnLst>
              <a:cxn ang="0">
                <a:pos x="connsiteX0" y="connsiteY0"/>
              </a:cxn>
              <a:cxn ang="0">
                <a:pos x="connsiteX1" y="connsiteY1"/>
              </a:cxn>
              <a:cxn ang="0">
                <a:pos x="connsiteX2" y="connsiteY2"/>
              </a:cxn>
            </a:cxnLst>
            <a:rect l="l" t="t" r="r" b="b"/>
            <a:pathLst>
              <a:path w="333829" h="1451429">
                <a:moveTo>
                  <a:pt x="0" y="0"/>
                </a:moveTo>
                <a:lnTo>
                  <a:pt x="0" y="1117600"/>
                </a:lnTo>
                <a:lnTo>
                  <a:pt x="333829" y="1451429"/>
                </a:lnTo>
              </a:path>
            </a:pathLst>
          </a:custGeom>
          <a:no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358" name="矩形 30"/>
          <p:cNvSpPr>
            <a:spLocks noChangeArrowheads="1"/>
          </p:cNvSpPr>
          <p:nvPr/>
        </p:nvSpPr>
        <p:spPr bwMode="auto">
          <a:xfrm>
            <a:off x="4349750" y="2205038"/>
            <a:ext cx="270033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eaLnBrk="1" hangingPunct="1">
              <a:lnSpc>
                <a:spcPct val="150000"/>
              </a:lnSpc>
              <a:spcBef>
                <a:spcPts val="0"/>
              </a:spcBef>
              <a:buFont typeface="Arial" pitchFamily="34" charset="0"/>
              <a:buChar char="•"/>
            </a:pPr>
            <a:r>
              <a:rPr lang="zh-CN" altLang="en-US" sz="1600" dirty="0" smtClean="0">
                <a:latin typeface="微软雅黑" pitchFamily="34" charset="-122"/>
                <a:ea typeface="微软雅黑" pitchFamily="34" charset="-122"/>
              </a:rPr>
              <a:t>在此录入文字内容</a:t>
            </a:r>
            <a:endParaRPr lang="en-US" altLang="zh-CN" sz="1600" dirty="0" smtClean="0">
              <a:latin typeface="微软雅黑" pitchFamily="34" charset="-122"/>
              <a:ea typeface="微软雅黑" pitchFamily="34" charset="-122"/>
            </a:endParaRPr>
          </a:p>
          <a:p>
            <a:pPr marL="285750" indent="-285750" eaLnBrk="1" hangingPunct="1">
              <a:lnSpc>
                <a:spcPct val="150000"/>
              </a:lnSpc>
              <a:spcBef>
                <a:spcPts val="0"/>
              </a:spcBef>
              <a:buFont typeface="Arial" pitchFamily="34" charset="0"/>
              <a:buChar char="•"/>
            </a:pPr>
            <a:r>
              <a:rPr lang="zh-CN" altLang="en-US" sz="1600" dirty="0" smtClean="0">
                <a:latin typeface="微软雅黑" pitchFamily="34" charset="-122"/>
                <a:ea typeface="微软雅黑" pitchFamily="34" charset="-122"/>
              </a:rPr>
              <a:t>在此录入文字内容</a:t>
            </a:r>
          </a:p>
        </p:txBody>
      </p:sp>
      <p:sp>
        <p:nvSpPr>
          <p:cNvPr id="14359" name="矩形 31"/>
          <p:cNvSpPr>
            <a:spLocks noChangeArrowheads="1"/>
          </p:cNvSpPr>
          <p:nvPr/>
        </p:nvSpPr>
        <p:spPr bwMode="auto">
          <a:xfrm>
            <a:off x="4346575" y="4883157"/>
            <a:ext cx="2395538" cy="787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eaLnBrk="1" hangingPunct="1">
              <a:lnSpc>
                <a:spcPct val="150000"/>
              </a:lnSpc>
              <a:spcBef>
                <a:spcPts val="0"/>
              </a:spcBef>
              <a:buFont typeface="Arial" pitchFamily="34" charset="0"/>
              <a:buChar char="•"/>
            </a:pPr>
            <a:r>
              <a:rPr lang="zh-CN" altLang="en-US" sz="1600" dirty="0" smtClean="0">
                <a:latin typeface="微软雅黑" pitchFamily="34" charset="-122"/>
                <a:ea typeface="微软雅黑" pitchFamily="34" charset="-122"/>
              </a:rPr>
              <a:t>在此录入文字内容</a:t>
            </a:r>
            <a:endParaRPr lang="en-US" altLang="zh-CN" sz="1600" dirty="0" smtClean="0">
              <a:latin typeface="微软雅黑" pitchFamily="34" charset="-122"/>
              <a:ea typeface="微软雅黑" pitchFamily="34" charset="-122"/>
            </a:endParaRPr>
          </a:p>
          <a:p>
            <a:pPr marL="285750" indent="-285750" eaLnBrk="1" hangingPunct="1">
              <a:lnSpc>
                <a:spcPct val="150000"/>
              </a:lnSpc>
              <a:spcBef>
                <a:spcPts val="0"/>
              </a:spcBef>
              <a:buFont typeface="Arial" pitchFamily="34" charset="0"/>
              <a:buChar char="•"/>
            </a:pPr>
            <a:r>
              <a:rPr lang="zh-CN" altLang="en-US" sz="1600" dirty="0" smtClean="0">
                <a:latin typeface="微软雅黑" pitchFamily="34" charset="-122"/>
                <a:ea typeface="微软雅黑" pitchFamily="34" charset="-122"/>
              </a:rPr>
              <a:t>在此录入文字内容</a:t>
            </a:r>
          </a:p>
        </p:txBody>
      </p:sp>
      <p:sp>
        <p:nvSpPr>
          <p:cNvPr id="14360" name="矩形 32"/>
          <p:cNvSpPr>
            <a:spLocks noChangeArrowheads="1"/>
          </p:cNvSpPr>
          <p:nvPr/>
        </p:nvSpPr>
        <p:spPr bwMode="auto">
          <a:xfrm>
            <a:off x="7329488" y="2205038"/>
            <a:ext cx="2781300" cy="787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eaLnBrk="1" hangingPunct="1">
              <a:lnSpc>
                <a:spcPct val="150000"/>
              </a:lnSpc>
              <a:spcBef>
                <a:spcPts val="0"/>
              </a:spcBef>
              <a:buFont typeface="Arial" pitchFamily="34" charset="0"/>
              <a:buChar char="•"/>
            </a:pPr>
            <a:r>
              <a:rPr lang="zh-CN" altLang="en-US" sz="1600" dirty="0" smtClean="0">
                <a:latin typeface="微软雅黑" pitchFamily="34" charset="-122"/>
                <a:ea typeface="微软雅黑" pitchFamily="34" charset="-122"/>
              </a:rPr>
              <a:t>在此录入文字内容</a:t>
            </a:r>
            <a:endParaRPr lang="en-US" altLang="zh-CN" sz="1600" dirty="0" smtClean="0">
              <a:latin typeface="微软雅黑" pitchFamily="34" charset="-122"/>
              <a:ea typeface="微软雅黑" pitchFamily="34" charset="-122"/>
            </a:endParaRPr>
          </a:p>
          <a:p>
            <a:pPr marL="285750" indent="-285750" eaLnBrk="1" hangingPunct="1">
              <a:lnSpc>
                <a:spcPct val="150000"/>
              </a:lnSpc>
              <a:spcBef>
                <a:spcPts val="0"/>
              </a:spcBef>
              <a:buFont typeface="Arial" pitchFamily="34" charset="0"/>
              <a:buChar char="•"/>
            </a:pPr>
            <a:r>
              <a:rPr lang="zh-CN" altLang="en-US" sz="1600" dirty="0" smtClean="0">
                <a:latin typeface="微软雅黑" pitchFamily="34" charset="-122"/>
                <a:ea typeface="微软雅黑" pitchFamily="34" charset="-122"/>
              </a:rPr>
              <a:t>在此录入文字内容</a:t>
            </a:r>
          </a:p>
        </p:txBody>
      </p:sp>
      <p:sp>
        <p:nvSpPr>
          <p:cNvPr id="14361" name="矩形 33"/>
          <p:cNvSpPr>
            <a:spLocks noChangeArrowheads="1"/>
          </p:cNvSpPr>
          <p:nvPr/>
        </p:nvSpPr>
        <p:spPr bwMode="auto">
          <a:xfrm>
            <a:off x="7610475" y="4883157"/>
            <a:ext cx="2182813" cy="787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eaLnBrk="1" hangingPunct="1">
              <a:lnSpc>
                <a:spcPct val="150000"/>
              </a:lnSpc>
              <a:spcBef>
                <a:spcPts val="0"/>
              </a:spcBef>
              <a:buFont typeface="Arial" pitchFamily="34" charset="0"/>
              <a:buChar char="•"/>
            </a:pPr>
            <a:r>
              <a:rPr lang="zh-CN" altLang="en-US" sz="1600" dirty="0" smtClean="0">
                <a:latin typeface="微软雅黑" pitchFamily="34" charset="-122"/>
                <a:ea typeface="微软雅黑" pitchFamily="34" charset="-122"/>
              </a:rPr>
              <a:t>在此录入文字内容</a:t>
            </a:r>
            <a:endParaRPr lang="en-US" altLang="zh-CN" sz="1600" dirty="0" smtClean="0">
              <a:latin typeface="微软雅黑" pitchFamily="34" charset="-122"/>
              <a:ea typeface="微软雅黑" pitchFamily="34" charset="-122"/>
            </a:endParaRPr>
          </a:p>
          <a:p>
            <a:pPr marL="285750" indent="-285750" eaLnBrk="1" hangingPunct="1">
              <a:lnSpc>
                <a:spcPct val="150000"/>
              </a:lnSpc>
              <a:spcBef>
                <a:spcPts val="0"/>
              </a:spcBef>
              <a:buFont typeface="Arial" pitchFamily="34" charset="0"/>
              <a:buChar char="•"/>
            </a:pPr>
            <a:r>
              <a:rPr lang="zh-CN" altLang="en-US" sz="1600" dirty="0" smtClean="0">
                <a:latin typeface="微软雅黑" pitchFamily="34" charset="-122"/>
                <a:ea typeface="微软雅黑" pitchFamily="34" charset="-122"/>
              </a:rPr>
              <a:t>在此录入文字内容</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pPr eaLnBrk="1" hangingPunct="1"/>
            <a:r>
              <a:rPr lang="zh-CN" altLang="en-US" dirty="0" smtClean="0"/>
              <a:t>例</a:t>
            </a:r>
            <a:r>
              <a:rPr lang="en-US" altLang="zh-CN" dirty="0" smtClean="0"/>
              <a:t>1</a:t>
            </a:r>
            <a:r>
              <a:rPr lang="zh-CN" altLang="en-US" dirty="0" smtClean="0"/>
              <a:t>：</a:t>
            </a:r>
            <a:r>
              <a:rPr lang="zh-CN" altLang="en-US" sz="2400" dirty="0" smtClean="0"/>
              <a:t>通过蓝色打字突出，并实现突出</a:t>
            </a:r>
            <a:endParaRPr lang="zh-CN" altLang="en-US" dirty="0" smtClean="0"/>
          </a:p>
        </p:txBody>
      </p:sp>
      <p:sp>
        <p:nvSpPr>
          <p:cNvPr id="15363" name="Text Box 4"/>
          <p:cNvSpPr txBox="1">
            <a:spLocks noChangeArrowheads="1"/>
          </p:cNvSpPr>
          <p:nvPr/>
        </p:nvSpPr>
        <p:spPr bwMode="auto">
          <a:xfrm>
            <a:off x="539750" y="1214438"/>
            <a:ext cx="9578975" cy="961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Calibri" pitchFamily="34" charset="0"/>
                <a:ea typeface="宋体" charset="-122"/>
              </a:defRPr>
            </a:lvl1pPr>
            <a:lvl2pPr marL="742950" indent="-285750" eaLnBrk="0" hangingPunct="0">
              <a:defRPr sz="2000">
                <a:solidFill>
                  <a:schemeClr val="tx1"/>
                </a:solidFill>
                <a:latin typeface="Calibri" pitchFamily="34" charset="0"/>
                <a:ea typeface="宋体" charset="-122"/>
              </a:defRPr>
            </a:lvl2pPr>
            <a:lvl3pPr marL="1143000" indent="-228600" eaLnBrk="0" hangingPunct="0">
              <a:defRPr sz="2000">
                <a:solidFill>
                  <a:schemeClr val="tx1"/>
                </a:solidFill>
                <a:latin typeface="Calibri" pitchFamily="34" charset="0"/>
                <a:ea typeface="宋体" charset="-122"/>
              </a:defRPr>
            </a:lvl3pPr>
            <a:lvl4pPr marL="1600200" indent="-228600" eaLnBrk="0" hangingPunct="0">
              <a:defRPr sz="2000">
                <a:solidFill>
                  <a:schemeClr val="tx1"/>
                </a:solidFill>
                <a:latin typeface="Calibri" pitchFamily="34" charset="0"/>
                <a:ea typeface="宋体" charset="-122"/>
              </a:defRPr>
            </a:lvl4pPr>
            <a:lvl5pPr eaLnBrk="0" hangingPunct="0">
              <a:defRPr sz="2000">
                <a:solidFill>
                  <a:schemeClr val="tx1"/>
                </a:solidFill>
                <a:latin typeface="Calibri" pitchFamily="34" charset="0"/>
                <a:ea typeface="宋体" charset="-122"/>
              </a:defRPr>
            </a:lvl5pPr>
            <a:lvl6pPr marL="2514600" indent="-228600" defTabSz="1028700" eaLnBrk="0" fontAlgn="base" hangingPunct="0">
              <a:spcBef>
                <a:spcPct val="0"/>
              </a:spcBef>
              <a:spcAft>
                <a:spcPct val="0"/>
              </a:spcAft>
              <a:defRPr sz="2000">
                <a:solidFill>
                  <a:schemeClr val="tx1"/>
                </a:solidFill>
                <a:latin typeface="Calibri" pitchFamily="34" charset="0"/>
                <a:ea typeface="宋体" charset="-122"/>
              </a:defRPr>
            </a:lvl6pPr>
            <a:lvl7pPr marL="2971800" indent="-228600" defTabSz="1028700" eaLnBrk="0" fontAlgn="base" hangingPunct="0">
              <a:spcBef>
                <a:spcPct val="0"/>
              </a:spcBef>
              <a:spcAft>
                <a:spcPct val="0"/>
              </a:spcAft>
              <a:defRPr sz="2000">
                <a:solidFill>
                  <a:schemeClr val="tx1"/>
                </a:solidFill>
                <a:latin typeface="Calibri" pitchFamily="34" charset="0"/>
                <a:ea typeface="宋体" charset="-122"/>
              </a:defRPr>
            </a:lvl7pPr>
            <a:lvl8pPr marL="3429000" indent="-228600" defTabSz="1028700" eaLnBrk="0" fontAlgn="base" hangingPunct="0">
              <a:spcBef>
                <a:spcPct val="0"/>
              </a:spcBef>
              <a:spcAft>
                <a:spcPct val="0"/>
              </a:spcAft>
              <a:defRPr sz="2000">
                <a:solidFill>
                  <a:schemeClr val="tx1"/>
                </a:solidFill>
                <a:latin typeface="Calibri" pitchFamily="34" charset="0"/>
                <a:ea typeface="宋体" charset="-122"/>
              </a:defRPr>
            </a:lvl8pPr>
            <a:lvl9pPr marL="3886200" indent="-228600" defTabSz="1028700" eaLnBrk="0" fontAlgn="base" hangingPunct="0">
              <a:spcBef>
                <a:spcPct val="0"/>
              </a:spcBef>
              <a:spcAft>
                <a:spcPct val="0"/>
              </a:spcAft>
              <a:defRPr sz="2000">
                <a:solidFill>
                  <a:schemeClr val="tx1"/>
                </a:solidFill>
                <a:latin typeface="Calibri" pitchFamily="34" charset="0"/>
                <a:ea typeface="宋体" charset="-122"/>
              </a:defRPr>
            </a:lvl9pPr>
          </a:lstStyle>
          <a:p>
            <a:pPr>
              <a:lnSpc>
                <a:spcPct val="150000"/>
              </a:lnSpc>
            </a:pPr>
            <a:r>
              <a:rPr lang="zh-CN" altLang="en-US" b="1" dirty="0" smtClean="0">
                <a:solidFill>
                  <a:srgbClr val="00B0F0"/>
                </a:solidFill>
                <a:latin typeface="微软雅黑" pitchFamily="34" charset="-122"/>
                <a:ea typeface="微软雅黑" pitchFamily="34" charset="-122"/>
              </a:rPr>
              <a:t>文字段内容文字段内容文字段内容文字段内文字段内容文字段内文字段内容文字段内文字文字段内容</a:t>
            </a:r>
            <a:endParaRPr lang="zh-CN" altLang="en-US" b="1" dirty="0">
              <a:solidFill>
                <a:srgbClr val="00B0F0"/>
              </a:solidFill>
              <a:latin typeface="微软雅黑" pitchFamily="34" charset="-122"/>
              <a:ea typeface="微软雅黑" pitchFamily="34" charset="-122"/>
            </a:endParaRPr>
          </a:p>
        </p:txBody>
      </p:sp>
      <p:pic>
        <p:nvPicPr>
          <p:cNvPr id="15364" name="Picture 5" descr="haD10071_large"/>
          <p:cNvPicPr>
            <a:picLocks noChangeAspect="1" noChangeArrowheads="1"/>
          </p:cNvPicPr>
          <p:nvPr/>
        </p:nvPicPr>
        <p:blipFill>
          <a:blip r:embed="rId2">
            <a:extLst>
              <a:ext uri="{28A0092B-C50C-407E-A947-70E740481C1C}">
                <a14:useLocalDpi xmlns:a14="http://schemas.microsoft.com/office/drawing/2010/main" val="0"/>
              </a:ext>
            </a:extLst>
          </a:blip>
          <a:srcRect b="3835"/>
          <a:stretch>
            <a:fillRect/>
          </a:stretch>
        </p:blipFill>
        <p:spPr bwMode="auto">
          <a:xfrm>
            <a:off x="547688" y="2386013"/>
            <a:ext cx="3244850" cy="410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5" name="Picture 7" descr="大众辉腾"/>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9225" y="2389188"/>
            <a:ext cx="3094038" cy="197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6" name="Picture 8" descr="开启我的德国汽车文化之旅"/>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6775" y="4510088"/>
            <a:ext cx="2954338" cy="197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7216775" y="2403475"/>
            <a:ext cx="2954338" cy="1981200"/>
          </a:xfrm>
          <a:prstGeom prst="rect">
            <a:avLst/>
          </a:prstGeom>
          <a:solidFill>
            <a:schemeClr val="bg1">
              <a:lumMod val="95000"/>
            </a:schemeClr>
          </a:solidFill>
        </p:spPr>
        <p:txBody>
          <a:bodyPr/>
          <a:lstStyle/>
          <a:p>
            <a:pPr fontAlgn="auto">
              <a:lnSpc>
                <a:spcPct val="150000"/>
              </a:lnSpc>
              <a:spcBef>
                <a:spcPts val="0"/>
              </a:spcBef>
              <a:spcAft>
                <a:spcPts val="0"/>
              </a:spcAft>
              <a:defRPr/>
            </a:pPr>
            <a:r>
              <a:rPr lang="zh-CN" altLang="en-US" sz="2800" b="1" dirty="0" smtClean="0">
                <a:solidFill>
                  <a:srgbClr val="00B0F0"/>
                </a:solidFill>
                <a:latin typeface="微软雅黑" pitchFamily="34" charset="-122"/>
                <a:ea typeface="微软雅黑" pitchFamily="34" charset="-122"/>
              </a:rPr>
              <a:t>标题名称</a:t>
            </a:r>
            <a:endParaRPr lang="en-US" altLang="zh-CN" sz="2800" b="1" dirty="0">
              <a:solidFill>
                <a:srgbClr val="00B0F0"/>
              </a:solidFill>
              <a:latin typeface="微软雅黑" pitchFamily="34" charset="-122"/>
              <a:ea typeface="微软雅黑" pitchFamily="34" charset="-122"/>
            </a:endParaRPr>
          </a:p>
          <a:p>
            <a:pPr fontAlgn="auto">
              <a:lnSpc>
                <a:spcPct val="150000"/>
              </a:lnSpc>
              <a:spcBef>
                <a:spcPts val="0"/>
              </a:spcBef>
              <a:spcAft>
                <a:spcPts val="0"/>
              </a:spcAft>
              <a:defRPr/>
            </a:pPr>
            <a:r>
              <a:rPr lang="zh-CN" altLang="en-US" sz="1600" b="1" dirty="0">
                <a:latin typeface="微软雅黑" pitchFamily="34" charset="-122"/>
                <a:ea typeface="微软雅黑" pitchFamily="34" charset="-122"/>
              </a:rPr>
              <a:t>二</a:t>
            </a:r>
            <a:r>
              <a:rPr lang="zh-CN" altLang="en-US" sz="1600" b="1" dirty="0" smtClean="0">
                <a:latin typeface="微软雅黑" pitchFamily="34" charset="-122"/>
                <a:ea typeface="微软雅黑" pitchFamily="34" charset="-122"/>
              </a:rPr>
              <a:t>级标题名称</a:t>
            </a:r>
          </a:p>
          <a:p>
            <a:pPr fontAlgn="auto">
              <a:lnSpc>
                <a:spcPct val="150000"/>
              </a:lnSpc>
              <a:spcBef>
                <a:spcPts val="0"/>
              </a:spcBef>
              <a:spcAft>
                <a:spcPts val="0"/>
              </a:spcAft>
              <a:defRPr/>
            </a:pPr>
            <a:r>
              <a:rPr lang="zh-CN" altLang="en-US" sz="1400" dirty="0" smtClean="0">
                <a:latin typeface="微软雅黑" pitchFamily="34" charset="-122"/>
                <a:ea typeface="微软雅黑" pitchFamily="34" charset="-122"/>
              </a:rPr>
              <a:t>主办：</a:t>
            </a:r>
            <a:endParaRPr lang="en-US" altLang="zh-CN" sz="1400" dirty="0" smtClean="0">
              <a:latin typeface="微软雅黑" pitchFamily="34" charset="-122"/>
              <a:ea typeface="微软雅黑" pitchFamily="34" charset="-122"/>
            </a:endParaRPr>
          </a:p>
          <a:p>
            <a:pPr fontAlgn="auto">
              <a:lnSpc>
                <a:spcPct val="150000"/>
              </a:lnSpc>
              <a:spcBef>
                <a:spcPts val="0"/>
              </a:spcBef>
              <a:spcAft>
                <a:spcPts val="0"/>
              </a:spcAft>
              <a:defRPr/>
            </a:pPr>
            <a:r>
              <a:rPr lang="zh-CN" altLang="en-US" sz="1400" dirty="0" smtClean="0">
                <a:latin typeface="微软雅黑" pitchFamily="34" charset="-122"/>
                <a:ea typeface="微软雅黑" pitchFamily="34" charset="-122"/>
              </a:rPr>
              <a:t>目的地：</a:t>
            </a:r>
            <a:endParaRPr lang="zh-CN" altLang="en-US" sz="1400" dirty="0">
              <a:latin typeface="微软雅黑" pitchFamily="34" charset="-122"/>
              <a:ea typeface="微软雅黑" pitchFamily="34" charset="-122"/>
            </a:endParaRPr>
          </a:p>
        </p:txBody>
      </p:sp>
      <p:sp>
        <p:nvSpPr>
          <p:cNvPr id="11" name="矩形 10"/>
          <p:cNvSpPr/>
          <p:nvPr/>
        </p:nvSpPr>
        <p:spPr>
          <a:xfrm>
            <a:off x="3959225" y="4510088"/>
            <a:ext cx="3094038" cy="1979612"/>
          </a:xfrm>
          <a:prstGeom prst="rect">
            <a:avLst/>
          </a:prstGeom>
          <a:solidFill>
            <a:schemeClr val="bg1">
              <a:lumMod val="95000"/>
            </a:schemeClr>
          </a:solidFill>
        </p:spPr>
        <p:txBody>
          <a:bodyPr/>
          <a:lstStyle/>
          <a:p>
            <a:pPr fontAlgn="auto">
              <a:lnSpc>
                <a:spcPct val="150000"/>
              </a:lnSpc>
              <a:spcBef>
                <a:spcPts val="0"/>
              </a:spcBef>
              <a:spcAft>
                <a:spcPts val="0"/>
              </a:spcAft>
              <a:defRPr/>
            </a:pPr>
            <a:r>
              <a:rPr lang="zh-CN" altLang="en-US" sz="2800" b="1" dirty="0">
                <a:solidFill>
                  <a:srgbClr val="00B0F0"/>
                </a:solidFill>
                <a:latin typeface="微软雅黑" pitchFamily="34" charset="-122"/>
                <a:ea typeface="微软雅黑" pitchFamily="34" charset="-122"/>
              </a:rPr>
              <a:t>标题名称</a:t>
            </a:r>
            <a:endParaRPr lang="en-US" altLang="zh-CN" sz="2800" b="1" dirty="0">
              <a:solidFill>
                <a:srgbClr val="00B0F0"/>
              </a:solidFill>
              <a:latin typeface="微软雅黑" pitchFamily="34" charset="-122"/>
              <a:ea typeface="微软雅黑" pitchFamily="34" charset="-122"/>
            </a:endParaRPr>
          </a:p>
          <a:p>
            <a:pPr fontAlgn="auto">
              <a:lnSpc>
                <a:spcPct val="150000"/>
              </a:lnSpc>
              <a:spcBef>
                <a:spcPts val="0"/>
              </a:spcBef>
              <a:spcAft>
                <a:spcPts val="0"/>
              </a:spcAft>
              <a:defRPr/>
            </a:pPr>
            <a:r>
              <a:rPr lang="zh-CN" altLang="en-US" sz="1600" b="1" dirty="0">
                <a:latin typeface="微软雅黑" pitchFamily="34" charset="-122"/>
                <a:ea typeface="微软雅黑" pitchFamily="34" charset="-122"/>
              </a:rPr>
              <a:t>二级标题名称</a:t>
            </a:r>
          </a:p>
          <a:p>
            <a:pPr fontAlgn="auto">
              <a:lnSpc>
                <a:spcPct val="150000"/>
              </a:lnSpc>
              <a:spcBef>
                <a:spcPts val="0"/>
              </a:spcBef>
              <a:spcAft>
                <a:spcPts val="0"/>
              </a:spcAft>
              <a:defRPr/>
            </a:pPr>
            <a:r>
              <a:rPr lang="zh-CN" altLang="en-US" sz="1400" dirty="0">
                <a:latin typeface="微软雅黑" pitchFamily="34" charset="-122"/>
                <a:ea typeface="微软雅黑" pitchFamily="34" charset="-122"/>
              </a:rPr>
              <a:t>主办：</a:t>
            </a:r>
            <a:endParaRPr lang="en-US" altLang="zh-CN" sz="1400" dirty="0">
              <a:latin typeface="微软雅黑" pitchFamily="34" charset="-122"/>
              <a:ea typeface="微软雅黑" pitchFamily="34" charset="-122"/>
            </a:endParaRPr>
          </a:p>
          <a:p>
            <a:pPr fontAlgn="auto">
              <a:lnSpc>
                <a:spcPct val="150000"/>
              </a:lnSpc>
              <a:spcBef>
                <a:spcPts val="0"/>
              </a:spcBef>
              <a:spcAft>
                <a:spcPts val="0"/>
              </a:spcAft>
              <a:defRPr/>
            </a:pPr>
            <a:r>
              <a:rPr lang="zh-CN" altLang="en-US" sz="1400" dirty="0">
                <a:latin typeface="微软雅黑" pitchFamily="34" charset="-122"/>
                <a:ea typeface="微软雅黑" pitchFamily="34" charset="-122"/>
              </a:rPr>
              <a:t>目的地：</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pPr eaLnBrk="1" hangingPunct="1"/>
            <a:r>
              <a:rPr lang="zh-CN" altLang="en-US" dirty="0" smtClean="0"/>
              <a:t>例</a:t>
            </a:r>
            <a:r>
              <a:rPr lang="en-US" altLang="zh-CN" dirty="0" smtClean="0"/>
              <a:t>1</a:t>
            </a:r>
            <a:r>
              <a:rPr lang="zh-CN" altLang="en-US" dirty="0" smtClean="0"/>
              <a:t>：</a:t>
            </a:r>
            <a:r>
              <a:rPr lang="zh-CN" altLang="en-US" sz="2400" dirty="0" smtClean="0"/>
              <a:t>通过蓝色打字突出，并实现突出</a:t>
            </a:r>
            <a:endParaRPr lang="zh-CN" altLang="en-US" dirty="0" smtClean="0"/>
          </a:p>
        </p:txBody>
      </p:sp>
      <p:sp>
        <p:nvSpPr>
          <p:cNvPr id="16387" name="Rectangle 3"/>
          <p:cNvSpPr>
            <a:spLocks noChangeArrowheads="1"/>
          </p:cNvSpPr>
          <p:nvPr/>
        </p:nvSpPr>
        <p:spPr bwMode="auto">
          <a:xfrm>
            <a:off x="4186238" y="2339975"/>
            <a:ext cx="6210300" cy="2400300"/>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pPr>
              <a:lnSpc>
                <a:spcPct val="150000"/>
              </a:lnSpc>
            </a:pPr>
            <a:r>
              <a:rPr lang="zh-CN" altLang="en-US" b="1" dirty="0" smtClean="0">
                <a:solidFill>
                  <a:schemeClr val="bg1"/>
                </a:solidFill>
                <a:latin typeface="微软雅黑" pitchFamily="34" charset="-122"/>
                <a:ea typeface="微软雅黑" pitchFamily="34" charset="-122"/>
              </a:rPr>
              <a:t>文字说明解析</a:t>
            </a:r>
            <a:endParaRPr lang="zh-CN" altLang="en-US" b="1" dirty="0">
              <a:solidFill>
                <a:schemeClr val="bg1"/>
              </a:solidFill>
              <a:latin typeface="微软雅黑" pitchFamily="34" charset="-122"/>
              <a:ea typeface="微软雅黑" pitchFamily="34" charset="-122"/>
            </a:endParaRPr>
          </a:p>
        </p:txBody>
      </p:sp>
      <p:sp>
        <p:nvSpPr>
          <p:cNvPr id="16388" name="Text Box 4"/>
          <p:cNvSpPr txBox="1">
            <a:spLocks noChangeArrowheads="1"/>
          </p:cNvSpPr>
          <p:nvPr/>
        </p:nvSpPr>
        <p:spPr bwMode="auto">
          <a:xfrm>
            <a:off x="720725" y="2339975"/>
            <a:ext cx="3338513" cy="2400300"/>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Calibri" pitchFamily="34" charset="0"/>
                <a:ea typeface="宋体" charset="-122"/>
              </a:defRPr>
            </a:lvl1pPr>
            <a:lvl2pPr marL="742950" indent="-285750" eaLnBrk="0" hangingPunct="0">
              <a:defRPr sz="2000">
                <a:solidFill>
                  <a:schemeClr val="tx1"/>
                </a:solidFill>
                <a:latin typeface="Calibri" pitchFamily="34" charset="0"/>
                <a:ea typeface="宋体" charset="-122"/>
              </a:defRPr>
            </a:lvl2pPr>
            <a:lvl3pPr marL="1143000" indent="-228600" eaLnBrk="0" hangingPunct="0">
              <a:defRPr sz="2000">
                <a:solidFill>
                  <a:schemeClr val="tx1"/>
                </a:solidFill>
                <a:latin typeface="Calibri" pitchFamily="34" charset="0"/>
                <a:ea typeface="宋体" charset="-122"/>
              </a:defRPr>
            </a:lvl3pPr>
            <a:lvl4pPr marL="1600200" indent="-228600" eaLnBrk="0" hangingPunct="0">
              <a:defRPr sz="2000">
                <a:solidFill>
                  <a:schemeClr val="tx1"/>
                </a:solidFill>
                <a:latin typeface="Calibri" pitchFamily="34" charset="0"/>
                <a:ea typeface="宋体" charset="-122"/>
              </a:defRPr>
            </a:lvl4pPr>
            <a:lvl5pPr eaLnBrk="0" hangingPunct="0">
              <a:defRPr sz="2000">
                <a:solidFill>
                  <a:schemeClr val="tx1"/>
                </a:solidFill>
                <a:latin typeface="Calibri" pitchFamily="34" charset="0"/>
                <a:ea typeface="宋体" charset="-122"/>
              </a:defRPr>
            </a:lvl5pPr>
            <a:lvl6pPr marL="2514600" indent="-228600" defTabSz="1028700" eaLnBrk="0" fontAlgn="base" hangingPunct="0">
              <a:spcBef>
                <a:spcPct val="0"/>
              </a:spcBef>
              <a:spcAft>
                <a:spcPct val="0"/>
              </a:spcAft>
              <a:defRPr sz="2000">
                <a:solidFill>
                  <a:schemeClr val="tx1"/>
                </a:solidFill>
                <a:latin typeface="Calibri" pitchFamily="34" charset="0"/>
                <a:ea typeface="宋体" charset="-122"/>
              </a:defRPr>
            </a:lvl6pPr>
            <a:lvl7pPr marL="2971800" indent="-228600" defTabSz="1028700" eaLnBrk="0" fontAlgn="base" hangingPunct="0">
              <a:spcBef>
                <a:spcPct val="0"/>
              </a:spcBef>
              <a:spcAft>
                <a:spcPct val="0"/>
              </a:spcAft>
              <a:defRPr sz="2000">
                <a:solidFill>
                  <a:schemeClr val="tx1"/>
                </a:solidFill>
                <a:latin typeface="Calibri" pitchFamily="34" charset="0"/>
                <a:ea typeface="宋体" charset="-122"/>
              </a:defRPr>
            </a:lvl7pPr>
            <a:lvl8pPr marL="3429000" indent="-228600" defTabSz="1028700" eaLnBrk="0" fontAlgn="base" hangingPunct="0">
              <a:spcBef>
                <a:spcPct val="0"/>
              </a:spcBef>
              <a:spcAft>
                <a:spcPct val="0"/>
              </a:spcAft>
              <a:defRPr sz="2000">
                <a:solidFill>
                  <a:schemeClr val="tx1"/>
                </a:solidFill>
                <a:latin typeface="Calibri" pitchFamily="34" charset="0"/>
                <a:ea typeface="宋体" charset="-122"/>
              </a:defRPr>
            </a:lvl8pPr>
            <a:lvl9pPr marL="3886200" indent="-228600" defTabSz="1028700" eaLnBrk="0" fontAlgn="base" hangingPunct="0">
              <a:spcBef>
                <a:spcPct val="0"/>
              </a:spcBef>
              <a:spcAft>
                <a:spcPct val="0"/>
              </a:spcAft>
              <a:defRPr sz="2000">
                <a:solidFill>
                  <a:schemeClr val="tx1"/>
                </a:solidFill>
                <a:latin typeface="Calibri" pitchFamily="34" charset="0"/>
                <a:ea typeface="宋体" charset="-122"/>
              </a:defRPr>
            </a:lvl9pPr>
          </a:lstStyle>
          <a:p>
            <a:pPr eaLnBrk="1" hangingPunct="1"/>
            <a:r>
              <a:rPr lang="zh-CN" altLang="en-US" sz="3600" b="1" dirty="0" smtClean="0">
                <a:solidFill>
                  <a:schemeClr val="bg1"/>
                </a:solidFill>
                <a:latin typeface="微软雅黑" pitchFamily="34" charset="-122"/>
                <a:ea typeface="微软雅黑" pitchFamily="34" charset="-122"/>
              </a:rPr>
              <a:t>标题内容</a:t>
            </a:r>
            <a:endParaRPr lang="en-US" altLang="zh-CN" sz="3600" b="1" dirty="0" smtClean="0">
              <a:solidFill>
                <a:schemeClr val="bg1"/>
              </a:solidFill>
              <a:latin typeface="微软雅黑" pitchFamily="34" charset="-122"/>
              <a:ea typeface="微软雅黑" pitchFamily="34" charset="-122"/>
            </a:endParaRPr>
          </a:p>
          <a:p>
            <a:pPr eaLnBrk="1" hangingPunct="1"/>
            <a:r>
              <a:rPr lang="zh-CN" altLang="en-US" sz="3600" b="1" dirty="0" smtClean="0">
                <a:solidFill>
                  <a:schemeClr val="bg1"/>
                </a:solidFill>
                <a:latin typeface="微软雅黑" pitchFamily="34" charset="-122"/>
                <a:ea typeface="微软雅黑" pitchFamily="34" charset="-122"/>
              </a:rPr>
              <a:t>标题内容</a:t>
            </a:r>
            <a:endParaRPr lang="zh-CN" altLang="en-US" sz="3600" b="1" dirty="0">
              <a:solidFill>
                <a:schemeClr val="bg1"/>
              </a:solidFill>
              <a:latin typeface="微软雅黑" pitchFamily="34" charset="-122"/>
              <a:ea typeface="微软雅黑" pitchFamily="34" charset="-122"/>
            </a:endParaRPr>
          </a:p>
        </p:txBody>
      </p:sp>
      <p:sp>
        <p:nvSpPr>
          <p:cNvPr id="16389" name="矩形 5"/>
          <p:cNvSpPr>
            <a:spLocks noChangeArrowheads="1"/>
          </p:cNvSpPr>
          <p:nvPr/>
        </p:nvSpPr>
        <p:spPr bwMode="auto">
          <a:xfrm>
            <a:off x="809625" y="3578225"/>
            <a:ext cx="3134191" cy="186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1500" b="1" dirty="0" smtClean="0">
                <a:solidFill>
                  <a:srgbClr val="00B0F0"/>
                </a:solidFill>
                <a:latin typeface="微软雅黑" pitchFamily="34" charset="-122"/>
                <a:ea typeface="微软雅黑" pitchFamily="34" charset="-122"/>
              </a:rPr>
              <a:t>关键</a:t>
            </a:r>
            <a:endParaRPr lang="zh-CN" altLang="en-US" sz="11500" dirty="0">
              <a:solidFill>
                <a:srgbClr val="00B0F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913912" y="1495572"/>
            <a:ext cx="4863491" cy="3009140"/>
          </a:xfrm>
          <a:prstGeom prst="rect">
            <a:avLst/>
          </a:prstGeom>
          <a:solidFill>
            <a:schemeClr val="bg1">
              <a:lumMod val="5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smtClean="0"/>
              <a:t>PHOTO</a:t>
            </a:r>
            <a:endParaRPr lang="zh-CN" altLang="en-US" sz="5400" dirty="0"/>
          </a:p>
        </p:txBody>
      </p:sp>
      <p:sp>
        <p:nvSpPr>
          <p:cNvPr id="2" name="标题 1"/>
          <p:cNvSpPr>
            <a:spLocks noGrp="1"/>
          </p:cNvSpPr>
          <p:nvPr>
            <p:ph type="title"/>
          </p:nvPr>
        </p:nvSpPr>
        <p:spPr/>
        <p:txBody>
          <a:bodyPr rtlCol="0">
            <a:normAutofit/>
          </a:bodyPr>
          <a:lstStyle/>
          <a:p>
            <a:pPr eaLnBrk="1" fontAlgn="auto" hangingPunct="1">
              <a:spcAft>
                <a:spcPts val="0"/>
              </a:spcAft>
              <a:defRPr/>
            </a:pPr>
            <a:r>
              <a:rPr lang="zh-CN" altLang="en-US" dirty="0"/>
              <a:t>例</a:t>
            </a:r>
            <a:r>
              <a:rPr lang="en-US" altLang="zh-CN" dirty="0"/>
              <a:t>1</a:t>
            </a:r>
            <a:r>
              <a:rPr lang="zh-CN" altLang="en-US" dirty="0"/>
              <a:t>：</a:t>
            </a:r>
            <a:r>
              <a:rPr lang="zh-CN" altLang="en-US" sz="2800" dirty="0"/>
              <a:t>通过蓝色打字突出，并实现突出</a:t>
            </a:r>
            <a:endParaRPr lang="zh-CN" altLang="en-US" dirty="0"/>
          </a:p>
        </p:txBody>
      </p:sp>
      <p:sp>
        <p:nvSpPr>
          <p:cNvPr id="19461" name="Text Box 5"/>
          <p:cNvSpPr txBox="1">
            <a:spLocks noChangeArrowheads="1"/>
          </p:cNvSpPr>
          <p:nvPr/>
        </p:nvSpPr>
        <p:spPr bwMode="auto">
          <a:xfrm>
            <a:off x="2520355" y="5253457"/>
            <a:ext cx="6069931" cy="596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870" tIns="51435" rIns="102870" bIns="51435">
            <a:spAutoFit/>
          </a:bodyPr>
          <a:lstStyle/>
          <a:p>
            <a:pPr fontAlgn="auto">
              <a:spcBef>
                <a:spcPts val="0"/>
              </a:spcBef>
              <a:spcAft>
                <a:spcPts val="0"/>
              </a:spcAft>
              <a:defRPr/>
            </a:pPr>
            <a:r>
              <a:rPr lang="zh-CN" altLang="en-US" sz="3200" b="1" dirty="0" smtClean="0">
                <a:solidFill>
                  <a:srgbClr val="00B0F0"/>
                </a:solidFill>
                <a:latin typeface="微软雅黑" pitchFamily="34" charset="-122"/>
                <a:ea typeface="微软雅黑" pitchFamily="34" charset="-122"/>
              </a:rPr>
              <a:t>关键词</a:t>
            </a:r>
            <a:r>
              <a:rPr lang="en-US" altLang="zh-CN" sz="3200" b="1" dirty="0" smtClean="0">
                <a:solidFill>
                  <a:schemeClr val="bg1">
                    <a:lumMod val="50000"/>
                  </a:schemeClr>
                </a:solidFill>
                <a:latin typeface="微软雅黑" pitchFamily="34" charset="-122"/>
                <a:ea typeface="微软雅黑" pitchFamily="34" charset="-122"/>
              </a:rPr>
              <a:t>+</a:t>
            </a:r>
            <a:r>
              <a:rPr lang="zh-CN" altLang="en-US" sz="3200" b="1" dirty="0">
                <a:solidFill>
                  <a:srgbClr val="00B0F0"/>
                </a:solidFill>
                <a:latin typeface="微软雅黑" pitchFamily="34" charset="-122"/>
                <a:ea typeface="微软雅黑" pitchFamily="34" charset="-122"/>
              </a:rPr>
              <a:t>关键词</a:t>
            </a:r>
            <a:r>
              <a:rPr lang="en-US" altLang="zh-CN" sz="3200" b="1" dirty="0" smtClean="0">
                <a:solidFill>
                  <a:schemeClr val="bg1">
                    <a:lumMod val="50000"/>
                  </a:schemeClr>
                </a:solidFill>
                <a:latin typeface="微软雅黑" pitchFamily="34" charset="-122"/>
                <a:ea typeface="微软雅黑" pitchFamily="34" charset="-122"/>
              </a:rPr>
              <a:t>+</a:t>
            </a:r>
            <a:r>
              <a:rPr lang="zh-CN" altLang="en-US" sz="3200" b="1" dirty="0">
                <a:solidFill>
                  <a:srgbClr val="00B0F0"/>
                </a:solidFill>
                <a:latin typeface="微软雅黑" pitchFamily="34" charset="-122"/>
                <a:ea typeface="微软雅黑" pitchFamily="34" charset="-122"/>
              </a:rPr>
              <a:t>关键词</a:t>
            </a:r>
            <a:r>
              <a:rPr lang="en-US" altLang="zh-CN" sz="3200" b="1" dirty="0" smtClean="0">
                <a:solidFill>
                  <a:schemeClr val="bg1">
                    <a:lumMod val="50000"/>
                  </a:schemeClr>
                </a:solidFill>
                <a:latin typeface="微软雅黑" pitchFamily="34" charset="-122"/>
                <a:ea typeface="微软雅黑" pitchFamily="34" charset="-122"/>
              </a:rPr>
              <a:t>+</a:t>
            </a:r>
            <a:r>
              <a:rPr lang="zh-CN" altLang="en-US" sz="3200" b="1" dirty="0">
                <a:solidFill>
                  <a:srgbClr val="00B0F0"/>
                </a:solidFill>
                <a:latin typeface="微软雅黑" pitchFamily="34" charset="-122"/>
                <a:ea typeface="微软雅黑" pitchFamily="34" charset="-122"/>
              </a:rPr>
              <a:t>关键词</a:t>
            </a:r>
          </a:p>
        </p:txBody>
      </p:sp>
      <p:sp>
        <p:nvSpPr>
          <p:cNvPr id="17415" name="Text Box 9"/>
          <p:cNvSpPr txBox="1">
            <a:spLocks noChangeArrowheads="1"/>
          </p:cNvSpPr>
          <p:nvPr/>
        </p:nvSpPr>
        <p:spPr bwMode="auto">
          <a:xfrm>
            <a:off x="3510465" y="4340213"/>
            <a:ext cx="1284967" cy="319318"/>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2870" tIns="51435" rIns="102870" bIns="51435">
            <a:spAutoFit/>
          </a:bodyPr>
          <a:lstStyle>
            <a:lvl1pPr eaLnBrk="0" hangingPunct="0">
              <a:defRPr sz="2000">
                <a:solidFill>
                  <a:schemeClr val="tx1"/>
                </a:solidFill>
                <a:latin typeface="Calibri" pitchFamily="34" charset="0"/>
                <a:ea typeface="宋体" charset="-122"/>
              </a:defRPr>
            </a:lvl1pPr>
            <a:lvl2pPr marL="742950" indent="-285750" eaLnBrk="0" hangingPunct="0">
              <a:defRPr sz="2000">
                <a:solidFill>
                  <a:schemeClr val="tx1"/>
                </a:solidFill>
                <a:latin typeface="Calibri" pitchFamily="34" charset="0"/>
                <a:ea typeface="宋体" charset="-122"/>
              </a:defRPr>
            </a:lvl2pPr>
            <a:lvl3pPr marL="1143000" indent="-228600" eaLnBrk="0" hangingPunct="0">
              <a:defRPr sz="2000">
                <a:solidFill>
                  <a:schemeClr val="tx1"/>
                </a:solidFill>
                <a:latin typeface="Calibri" pitchFamily="34" charset="0"/>
                <a:ea typeface="宋体" charset="-122"/>
              </a:defRPr>
            </a:lvl3pPr>
            <a:lvl4pPr marL="1600200" indent="-228600" eaLnBrk="0" hangingPunct="0">
              <a:defRPr sz="2000">
                <a:solidFill>
                  <a:schemeClr val="tx1"/>
                </a:solidFill>
                <a:latin typeface="Calibri" pitchFamily="34" charset="0"/>
                <a:ea typeface="宋体" charset="-122"/>
              </a:defRPr>
            </a:lvl4pPr>
            <a:lvl5pPr eaLnBrk="0" hangingPunct="0">
              <a:defRPr sz="2000">
                <a:solidFill>
                  <a:schemeClr val="tx1"/>
                </a:solidFill>
                <a:latin typeface="Calibri" pitchFamily="34" charset="0"/>
                <a:ea typeface="宋体" charset="-122"/>
              </a:defRPr>
            </a:lvl5pPr>
            <a:lvl6pPr marL="2514600" indent="-228600" defTabSz="1028700" eaLnBrk="0" fontAlgn="base" hangingPunct="0">
              <a:spcBef>
                <a:spcPct val="0"/>
              </a:spcBef>
              <a:spcAft>
                <a:spcPct val="0"/>
              </a:spcAft>
              <a:defRPr sz="2000">
                <a:solidFill>
                  <a:schemeClr val="tx1"/>
                </a:solidFill>
                <a:latin typeface="Calibri" pitchFamily="34" charset="0"/>
                <a:ea typeface="宋体" charset="-122"/>
              </a:defRPr>
            </a:lvl6pPr>
            <a:lvl7pPr marL="2971800" indent="-228600" defTabSz="1028700" eaLnBrk="0" fontAlgn="base" hangingPunct="0">
              <a:spcBef>
                <a:spcPct val="0"/>
              </a:spcBef>
              <a:spcAft>
                <a:spcPct val="0"/>
              </a:spcAft>
              <a:defRPr sz="2000">
                <a:solidFill>
                  <a:schemeClr val="tx1"/>
                </a:solidFill>
                <a:latin typeface="Calibri" pitchFamily="34" charset="0"/>
                <a:ea typeface="宋体" charset="-122"/>
              </a:defRPr>
            </a:lvl7pPr>
            <a:lvl8pPr marL="3429000" indent="-228600" defTabSz="1028700" eaLnBrk="0" fontAlgn="base" hangingPunct="0">
              <a:spcBef>
                <a:spcPct val="0"/>
              </a:spcBef>
              <a:spcAft>
                <a:spcPct val="0"/>
              </a:spcAft>
              <a:defRPr sz="2000">
                <a:solidFill>
                  <a:schemeClr val="tx1"/>
                </a:solidFill>
                <a:latin typeface="Calibri" pitchFamily="34" charset="0"/>
                <a:ea typeface="宋体" charset="-122"/>
              </a:defRPr>
            </a:lvl8pPr>
            <a:lvl9pPr marL="3886200" indent="-228600" defTabSz="1028700" eaLnBrk="0" fontAlgn="base" hangingPunct="0">
              <a:spcBef>
                <a:spcPct val="0"/>
              </a:spcBef>
              <a:spcAft>
                <a:spcPct val="0"/>
              </a:spcAft>
              <a:defRPr sz="2000">
                <a:solidFill>
                  <a:schemeClr val="tx1"/>
                </a:solidFill>
                <a:latin typeface="Calibri" pitchFamily="34" charset="0"/>
                <a:ea typeface="宋体" charset="-122"/>
              </a:defRPr>
            </a:lvl9pPr>
          </a:lstStyle>
          <a:p>
            <a:pPr eaLnBrk="1" hangingPunct="1"/>
            <a:r>
              <a:rPr lang="zh-CN" altLang="en-US" sz="1400" b="1" dirty="0" smtClean="0">
                <a:solidFill>
                  <a:schemeClr val="bg1"/>
                </a:solidFill>
                <a:latin typeface="微软雅黑" pitchFamily="34" charset="-122"/>
                <a:ea typeface="微软雅黑" pitchFamily="34" charset="-122"/>
              </a:rPr>
              <a:t>图片说明内容</a:t>
            </a:r>
            <a:endParaRPr lang="zh-CN" altLang="en-US" sz="1400" b="1" dirty="0">
              <a:solidFill>
                <a:schemeClr val="bg1"/>
              </a:solidFill>
              <a:latin typeface="微软雅黑" pitchFamily="34" charset="-122"/>
              <a:ea typeface="微软雅黑" pitchFamily="34" charset="-122"/>
            </a:endParaRPr>
          </a:p>
        </p:txBody>
      </p:sp>
      <p:sp>
        <p:nvSpPr>
          <p:cNvPr id="9" name="矩形 8"/>
          <p:cNvSpPr/>
          <p:nvPr/>
        </p:nvSpPr>
        <p:spPr>
          <a:xfrm>
            <a:off x="5957423" y="1915228"/>
            <a:ext cx="4365625" cy="2585323"/>
          </a:xfrm>
          <a:prstGeom prst="rect">
            <a:avLst/>
          </a:prstGeom>
        </p:spPr>
        <p:txBody>
          <a:bodyPr>
            <a:spAutoFit/>
          </a:bodyPr>
          <a:lstStyle/>
          <a:p>
            <a:pPr eaLnBrk="1" hangingPunct="1">
              <a:lnSpc>
                <a:spcPct val="150000"/>
              </a:lnSpc>
              <a:spcBef>
                <a:spcPts val="0"/>
              </a:spcBef>
            </a:pPr>
            <a:r>
              <a:rPr lang="zh-CN" altLang="en-US" sz="1800" b="1" dirty="0" smtClean="0">
                <a:solidFill>
                  <a:srgbClr val="00B0F0"/>
                </a:solidFill>
                <a:latin typeface="微软雅黑" pitchFamily="34" charset="-122"/>
                <a:ea typeface="微软雅黑" pitchFamily="34" charset="-122"/>
              </a:rPr>
              <a:t>在此录入文字内容</a:t>
            </a:r>
            <a:endParaRPr lang="en-US" altLang="zh-CN" sz="1800" b="1" dirty="0" smtClean="0">
              <a:solidFill>
                <a:srgbClr val="00B0F0"/>
              </a:solidFill>
              <a:latin typeface="微软雅黑" pitchFamily="34" charset="-122"/>
              <a:ea typeface="微软雅黑" pitchFamily="34" charset="-122"/>
            </a:endParaRPr>
          </a:p>
          <a:p>
            <a:pPr marL="285750" indent="-285750" eaLnBrk="1" hangingPunct="1">
              <a:lnSpc>
                <a:spcPct val="150000"/>
              </a:lnSpc>
              <a:spcBef>
                <a:spcPts val="0"/>
              </a:spcBef>
              <a:buFont typeface="Arial" pitchFamily="34" charset="0"/>
              <a:buChar char="•"/>
            </a:pPr>
            <a:r>
              <a:rPr lang="zh-CN" altLang="en-US" sz="1800" dirty="0" smtClean="0">
                <a:latin typeface="微软雅黑" pitchFamily="34" charset="-122"/>
                <a:ea typeface="微软雅黑" pitchFamily="34" charset="-122"/>
              </a:rPr>
              <a:t>在此录入文字内容</a:t>
            </a:r>
          </a:p>
          <a:p>
            <a:pPr marL="285750" indent="-285750" eaLnBrk="1" hangingPunct="1">
              <a:lnSpc>
                <a:spcPct val="150000"/>
              </a:lnSpc>
              <a:spcBef>
                <a:spcPts val="0"/>
              </a:spcBef>
              <a:buFont typeface="Arial" pitchFamily="34" charset="0"/>
              <a:buChar char="•"/>
            </a:pPr>
            <a:r>
              <a:rPr lang="zh-CN" altLang="en-US" sz="1800" dirty="0" smtClean="0">
                <a:latin typeface="微软雅黑" pitchFamily="34" charset="-122"/>
                <a:ea typeface="微软雅黑" pitchFamily="34" charset="-122"/>
              </a:rPr>
              <a:t>在此录入文字内容</a:t>
            </a:r>
          </a:p>
          <a:p>
            <a:pPr eaLnBrk="1" hangingPunct="1">
              <a:lnSpc>
                <a:spcPct val="150000"/>
              </a:lnSpc>
              <a:spcBef>
                <a:spcPts val="0"/>
              </a:spcBef>
            </a:pPr>
            <a:r>
              <a:rPr lang="zh-CN" altLang="en-US" sz="1800" b="1" dirty="0" smtClean="0">
                <a:solidFill>
                  <a:srgbClr val="00B0F0"/>
                </a:solidFill>
                <a:latin typeface="微软雅黑" pitchFamily="34" charset="-122"/>
                <a:ea typeface="微软雅黑" pitchFamily="34" charset="-122"/>
              </a:rPr>
              <a:t>在此录入文字内容</a:t>
            </a:r>
          </a:p>
          <a:p>
            <a:pPr marL="285750" indent="-285750" eaLnBrk="1" hangingPunct="1">
              <a:lnSpc>
                <a:spcPct val="150000"/>
              </a:lnSpc>
              <a:spcBef>
                <a:spcPts val="0"/>
              </a:spcBef>
              <a:buFont typeface="Arial" pitchFamily="34" charset="0"/>
              <a:buChar char="•"/>
            </a:pPr>
            <a:r>
              <a:rPr lang="zh-CN" altLang="en-US" sz="1800" dirty="0" smtClean="0">
                <a:latin typeface="微软雅黑" pitchFamily="34" charset="-122"/>
                <a:ea typeface="微软雅黑" pitchFamily="34" charset="-122"/>
              </a:rPr>
              <a:t>在此录入文字内容</a:t>
            </a:r>
            <a:endParaRPr lang="en-US" altLang="zh-CN" sz="1800" dirty="0" smtClean="0">
              <a:latin typeface="微软雅黑" pitchFamily="34" charset="-122"/>
              <a:ea typeface="微软雅黑" pitchFamily="34" charset="-122"/>
            </a:endParaRPr>
          </a:p>
          <a:p>
            <a:pPr marL="285750" indent="-285750">
              <a:lnSpc>
                <a:spcPct val="150000"/>
              </a:lnSpc>
              <a:spcBef>
                <a:spcPts val="0"/>
              </a:spcBef>
              <a:buFont typeface="Arial" pitchFamily="34" charset="0"/>
              <a:buChar char="•"/>
            </a:pPr>
            <a:r>
              <a:rPr lang="zh-CN" altLang="en-US" sz="1800" dirty="0">
                <a:latin typeface="微软雅黑" pitchFamily="34" charset="-122"/>
                <a:ea typeface="微软雅黑" pitchFamily="34" charset="-122"/>
              </a:rPr>
              <a:t>在此录入文字</a:t>
            </a:r>
            <a:r>
              <a:rPr lang="zh-CN" altLang="en-US" sz="1800" dirty="0" smtClean="0">
                <a:latin typeface="微软雅黑" pitchFamily="34" charset="-122"/>
                <a:ea typeface="微软雅黑" pitchFamily="34" charset="-122"/>
              </a:rPr>
              <a:t>内容</a:t>
            </a:r>
            <a:endParaRPr lang="zh-CN" altLang="en-US" sz="18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Text Box 5"/>
          <p:cNvSpPr txBox="1">
            <a:spLocks noChangeArrowheads="1"/>
          </p:cNvSpPr>
          <p:nvPr/>
        </p:nvSpPr>
        <p:spPr bwMode="auto">
          <a:xfrm>
            <a:off x="809625" y="1577975"/>
            <a:ext cx="1131079" cy="380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870" tIns="51435" rIns="102870" bIns="51435">
            <a:spAutoFit/>
          </a:bodyPr>
          <a:lstStyle/>
          <a:p>
            <a:pPr fontAlgn="auto">
              <a:spcBef>
                <a:spcPts val="0"/>
              </a:spcBef>
              <a:spcAft>
                <a:spcPts val="0"/>
              </a:spcAft>
              <a:defRPr/>
            </a:pPr>
            <a:r>
              <a:rPr lang="zh-CN" altLang="en-US" sz="1800" b="1" dirty="0" smtClean="0">
                <a:solidFill>
                  <a:schemeClr val="tx1">
                    <a:lumMod val="50000"/>
                    <a:lumOff val="50000"/>
                  </a:schemeClr>
                </a:solidFill>
                <a:latin typeface="微软雅黑" pitchFamily="34" charset="-122"/>
                <a:ea typeface="微软雅黑" pitchFamily="34" charset="-122"/>
              </a:rPr>
              <a:t>图片展示</a:t>
            </a:r>
            <a:endParaRPr lang="zh-CN" altLang="en-US" sz="1800" b="1" dirty="0">
              <a:solidFill>
                <a:schemeClr val="tx1">
                  <a:lumMod val="50000"/>
                  <a:lumOff val="50000"/>
                </a:schemeClr>
              </a:solidFill>
              <a:latin typeface="微软雅黑" pitchFamily="34" charset="-122"/>
              <a:ea typeface="微软雅黑" pitchFamily="34" charset="-122"/>
            </a:endParaRPr>
          </a:p>
        </p:txBody>
      </p:sp>
      <p:sp>
        <p:nvSpPr>
          <p:cNvPr id="2" name="标题 1"/>
          <p:cNvSpPr>
            <a:spLocks noGrp="1"/>
          </p:cNvSpPr>
          <p:nvPr>
            <p:ph type="title"/>
          </p:nvPr>
        </p:nvSpPr>
        <p:spPr/>
        <p:txBody>
          <a:bodyPr rtlCol="0">
            <a:normAutofit/>
          </a:bodyPr>
          <a:lstStyle/>
          <a:p>
            <a:pPr eaLnBrk="1" fontAlgn="auto" hangingPunct="1">
              <a:spcAft>
                <a:spcPts val="0"/>
              </a:spcAft>
              <a:defRPr/>
            </a:pPr>
            <a:r>
              <a:rPr lang="zh-CN" altLang="en-US" dirty="0"/>
              <a:t>例</a:t>
            </a:r>
            <a:r>
              <a:rPr lang="en-US" altLang="zh-CN" dirty="0"/>
              <a:t>1</a:t>
            </a:r>
            <a:r>
              <a:rPr lang="zh-CN" altLang="en-US" dirty="0"/>
              <a:t>：</a:t>
            </a:r>
            <a:r>
              <a:rPr lang="zh-CN" altLang="en-US" sz="2400" dirty="0"/>
              <a:t>通过蓝色打字突出，并实现突出</a:t>
            </a:r>
            <a:endParaRPr lang="zh-CN" altLang="en-US" dirty="0"/>
          </a:p>
        </p:txBody>
      </p:sp>
      <p:sp>
        <p:nvSpPr>
          <p:cNvPr id="5" name="矩形 4"/>
          <p:cNvSpPr/>
          <p:nvPr/>
        </p:nvSpPr>
        <p:spPr>
          <a:xfrm>
            <a:off x="809625" y="2205295"/>
            <a:ext cx="9271154" cy="4095455"/>
          </a:xfrm>
          <a:prstGeom prst="rect">
            <a:avLst/>
          </a:prstGeom>
          <a:solidFill>
            <a:schemeClr val="bg1">
              <a:lumMod val="5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smtClean="0"/>
              <a:t>PHOTO</a:t>
            </a:r>
            <a:endParaRPr lang="zh-CN" altLang="en-US" sz="54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任意多边形 14"/>
          <p:cNvSpPr/>
          <p:nvPr/>
        </p:nvSpPr>
        <p:spPr>
          <a:xfrm>
            <a:off x="0" y="2922588"/>
            <a:ext cx="10783888" cy="1828800"/>
          </a:xfrm>
          <a:custGeom>
            <a:avLst/>
            <a:gdLst>
              <a:gd name="connsiteX0" fmla="*/ 0 w 10087428"/>
              <a:gd name="connsiteY0" fmla="*/ 0 h 1828800"/>
              <a:gd name="connsiteX1" fmla="*/ 4296228 w 10087428"/>
              <a:gd name="connsiteY1" fmla="*/ 0 h 1828800"/>
              <a:gd name="connsiteX2" fmla="*/ 4978400 w 10087428"/>
              <a:gd name="connsiteY2" fmla="*/ 1828800 h 1828800"/>
              <a:gd name="connsiteX3" fmla="*/ 10087428 w 10087428"/>
              <a:gd name="connsiteY3" fmla="*/ 1828800 h 1828800"/>
              <a:gd name="connsiteX0" fmla="*/ 0 w 10087428"/>
              <a:gd name="connsiteY0" fmla="*/ 0 h 1828800"/>
              <a:gd name="connsiteX1" fmla="*/ 4486301 w 10087428"/>
              <a:gd name="connsiteY1" fmla="*/ 0 h 1828800"/>
              <a:gd name="connsiteX2" fmla="*/ 4978400 w 10087428"/>
              <a:gd name="connsiteY2" fmla="*/ 1828800 h 1828800"/>
              <a:gd name="connsiteX3" fmla="*/ 10087428 w 10087428"/>
              <a:gd name="connsiteY3" fmla="*/ 1828800 h 1828800"/>
            </a:gdLst>
            <a:ahLst/>
            <a:cxnLst>
              <a:cxn ang="0">
                <a:pos x="connsiteX0" y="connsiteY0"/>
              </a:cxn>
              <a:cxn ang="0">
                <a:pos x="connsiteX1" y="connsiteY1"/>
              </a:cxn>
              <a:cxn ang="0">
                <a:pos x="connsiteX2" y="connsiteY2"/>
              </a:cxn>
              <a:cxn ang="0">
                <a:pos x="connsiteX3" y="connsiteY3"/>
              </a:cxn>
            </a:cxnLst>
            <a:rect l="l" t="t" r="r" b="b"/>
            <a:pathLst>
              <a:path w="10087428" h="1828800">
                <a:moveTo>
                  <a:pt x="0" y="0"/>
                </a:moveTo>
                <a:lnTo>
                  <a:pt x="4486301" y="0"/>
                </a:lnTo>
                <a:lnTo>
                  <a:pt x="4978400" y="1828800"/>
                </a:lnTo>
                <a:lnTo>
                  <a:pt x="10087428" y="1828800"/>
                </a:lnTo>
              </a:path>
            </a:pathLst>
          </a:cu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标题 1"/>
          <p:cNvSpPr>
            <a:spLocks noGrp="1"/>
          </p:cNvSpPr>
          <p:nvPr>
            <p:ph type="title"/>
          </p:nvPr>
        </p:nvSpPr>
        <p:spPr/>
        <p:txBody>
          <a:bodyPr rtlCol="0">
            <a:normAutofit/>
          </a:bodyPr>
          <a:lstStyle/>
          <a:p>
            <a:pPr eaLnBrk="1" fontAlgn="auto" hangingPunct="1">
              <a:spcAft>
                <a:spcPts val="0"/>
              </a:spcAft>
              <a:defRPr/>
            </a:pPr>
            <a:r>
              <a:rPr lang="zh-CN" altLang="en-US" dirty="0"/>
              <a:t>例</a:t>
            </a:r>
            <a:r>
              <a:rPr lang="en-US" altLang="zh-CN" dirty="0"/>
              <a:t>1</a:t>
            </a:r>
            <a:r>
              <a:rPr lang="zh-CN" altLang="en-US" dirty="0"/>
              <a:t>：</a:t>
            </a:r>
            <a:r>
              <a:rPr lang="zh-CN" altLang="en-US" sz="2400" dirty="0"/>
              <a:t>通过蓝色打字突出，并实现突出</a:t>
            </a:r>
            <a:endParaRPr lang="zh-CN" altLang="en-US" dirty="0"/>
          </a:p>
        </p:txBody>
      </p:sp>
      <p:sp>
        <p:nvSpPr>
          <p:cNvPr id="7" name="椭圆 6"/>
          <p:cNvSpPr/>
          <p:nvPr/>
        </p:nvSpPr>
        <p:spPr>
          <a:xfrm>
            <a:off x="990600" y="2613025"/>
            <a:ext cx="692150" cy="692150"/>
          </a:xfrm>
          <a:prstGeom prst="ellipse">
            <a:avLst/>
          </a:prstGeom>
          <a:solidFill>
            <a:schemeClr val="bg1"/>
          </a:solidFill>
          <a:ln w="63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Impact" pitchFamily="34" charset="0"/>
            </a:endParaRPr>
          </a:p>
        </p:txBody>
      </p:sp>
      <p:sp>
        <p:nvSpPr>
          <p:cNvPr id="8" name="椭圆 7"/>
          <p:cNvSpPr/>
          <p:nvPr/>
        </p:nvSpPr>
        <p:spPr>
          <a:xfrm>
            <a:off x="2925763" y="2613025"/>
            <a:ext cx="692150" cy="692150"/>
          </a:xfrm>
          <a:prstGeom prst="ellipse">
            <a:avLst/>
          </a:prstGeom>
          <a:solidFill>
            <a:schemeClr val="bg1"/>
          </a:solidFill>
          <a:ln w="63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Impact" pitchFamily="34" charset="0"/>
            </a:endParaRPr>
          </a:p>
        </p:txBody>
      </p:sp>
      <p:sp>
        <p:nvSpPr>
          <p:cNvPr id="9" name="椭圆 8"/>
          <p:cNvSpPr/>
          <p:nvPr/>
        </p:nvSpPr>
        <p:spPr>
          <a:xfrm>
            <a:off x="6770688" y="4427538"/>
            <a:ext cx="692150" cy="692150"/>
          </a:xfrm>
          <a:prstGeom prst="ellipse">
            <a:avLst/>
          </a:prstGeom>
          <a:solidFill>
            <a:schemeClr val="bg1"/>
          </a:solidFill>
          <a:ln w="63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Impact" pitchFamily="34" charset="0"/>
            </a:endParaRPr>
          </a:p>
        </p:txBody>
      </p:sp>
      <p:sp>
        <p:nvSpPr>
          <p:cNvPr id="10" name="椭圆 9"/>
          <p:cNvSpPr/>
          <p:nvPr/>
        </p:nvSpPr>
        <p:spPr>
          <a:xfrm>
            <a:off x="8578850" y="4427538"/>
            <a:ext cx="692150" cy="692150"/>
          </a:xfrm>
          <a:prstGeom prst="ellipse">
            <a:avLst/>
          </a:prstGeom>
          <a:solidFill>
            <a:schemeClr val="bg1"/>
          </a:solidFill>
          <a:ln w="63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Impact" pitchFamily="34" charset="0"/>
            </a:endParaRPr>
          </a:p>
        </p:txBody>
      </p:sp>
      <p:sp>
        <p:nvSpPr>
          <p:cNvPr id="11" name="椭圆 10"/>
          <p:cNvSpPr/>
          <p:nvPr/>
        </p:nvSpPr>
        <p:spPr>
          <a:xfrm>
            <a:off x="1066800" y="2689225"/>
            <a:ext cx="539750" cy="539750"/>
          </a:xfrm>
          <a:prstGeom prst="ellipse">
            <a:avLst/>
          </a:prstGeom>
          <a:solidFill>
            <a:srgbClr val="00B0F0"/>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latin typeface="Impact" pitchFamily="34" charset="0"/>
              </a:rPr>
              <a:t>1</a:t>
            </a:r>
            <a:endParaRPr lang="zh-CN" altLang="en-US" dirty="0">
              <a:latin typeface="Impact" pitchFamily="34" charset="0"/>
            </a:endParaRPr>
          </a:p>
        </p:txBody>
      </p:sp>
      <p:sp>
        <p:nvSpPr>
          <p:cNvPr id="12" name="椭圆 11"/>
          <p:cNvSpPr/>
          <p:nvPr/>
        </p:nvSpPr>
        <p:spPr>
          <a:xfrm>
            <a:off x="3001963" y="2689225"/>
            <a:ext cx="539750" cy="539750"/>
          </a:xfrm>
          <a:prstGeom prst="ellipse">
            <a:avLst/>
          </a:prstGeom>
          <a:solidFill>
            <a:srgbClr val="00B0F0"/>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latin typeface="Impact" pitchFamily="34" charset="0"/>
              </a:rPr>
              <a:t>2</a:t>
            </a:r>
            <a:endParaRPr lang="zh-CN" altLang="en-US" dirty="0">
              <a:latin typeface="Impact" pitchFamily="34" charset="0"/>
            </a:endParaRPr>
          </a:p>
        </p:txBody>
      </p:sp>
      <p:sp>
        <p:nvSpPr>
          <p:cNvPr id="13" name="椭圆 12"/>
          <p:cNvSpPr/>
          <p:nvPr/>
        </p:nvSpPr>
        <p:spPr>
          <a:xfrm>
            <a:off x="6845300" y="4503738"/>
            <a:ext cx="539750" cy="539750"/>
          </a:xfrm>
          <a:prstGeom prst="ellipse">
            <a:avLst/>
          </a:prstGeom>
          <a:solidFill>
            <a:srgbClr val="00B0F0"/>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latin typeface="Impact" pitchFamily="34" charset="0"/>
              </a:rPr>
              <a:t>3</a:t>
            </a:r>
            <a:endParaRPr lang="zh-CN" altLang="en-US" dirty="0">
              <a:latin typeface="Impact" pitchFamily="34" charset="0"/>
            </a:endParaRPr>
          </a:p>
        </p:txBody>
      </p:sp>
      <p:sp>
        <p:nvSpPr>
          <p:cNvPr id="14" name="椭圆 13"/>
          <p:cNvSpPr/>
          <p:nvPr/>
        </p:nvSpPr>
        <p:spPr>
          <a:xfrm>
            <a:off x="8651875" y="4503738"/>
            <a:ext cx="541338" cy="539750"/>
          </a:xfrm>
          <a:prstGeom prst="ellipse">
            <a:avLst/>
          </a:prstGeom>
          <a:solidFill>
            <a:srgbClr val="00B0F0"/>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latin typeface="Impact" pitchFamily="34" charset="0"/>
              </a:rPr>
              <a:t>4</a:t>
            </a:r>
            <a:endParaRPr lang="zh-CN" altLang="en-US" dirty="0">
              <a:latin typeface="Impact" pitchFamily="34" charset="0"/>
            </a:endParaRPr>
          </a:p>
        </p:txBody>
      </p:sp>
      <p:sp>
        <p:nvSpPr>
          <p:cNvPr id="19468" name="TextBox 17"/>
          <p:cNvSpPr txBox="1">
            <a:spLocks noChangeArrowheads="1"/>
          </p:cNvSpPr>
          <p:nvPr/>
        </p:nvSpPr>
        <p:spPr bwMode="auto">
          <a:xfrm>
            <a:off x="9750425" y="4513263"/>
            <a:ext cx="747713" cy="5191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2870" tIns="51435" rIns="102870" bIns="51435">
            <a:spAutoFit/>
          </a:bodyPr>
          <a:lstStyle>
            <a:lvl1pPr eaLnBrk="0" hangingPunct="0">
              <a:defRPr sz="2000">
                <a:solidFill>
                  <a:schemeClr val="tx1"/>
                </a:solidFill>
                <a:latin typeface="Calibri" pitchFamily="34" charset="0"/>
                <a:ea typeface="宋体" charset="-122"/>
              </a:defRPr>
            </a:lvl1pPr>
            <a:lvl2pPr marL="742950" indent="-285750" eaLnBrk="0" hangingPunct="0">
              <a:defRPr sz="2000">
                <a:solidFill>
                  <a:schemeClr val="tx1"/>
                </a:solidFill>
                <a:latin typeface="Calibri" pitchFamily="34" charset="0"/>
                <a:ea typeface="宋体" charset="-122"/>
              </a:defRPr>
            </a:lvl2pPr>
            <a:lvl3pPr marL="1143000" indent="-228600" eaLnBrk="0" hangingPunct="0">
              <a:defRPr sz="2000">
                <a:solidFill>
                  <a:schemeClr val="tx1"/>
                </a:solidFill>
                <a:latin typeface="Calibri" pitchFamily="34" charset="0"/>
                <a:ea typeface="宋体" charset="-122"/>
              </a:defRPr>
            </a:lvl3pPr>
            <a:lvl4pPr marL="1600200" indent="-228600" eaLnBrk="0" hangingPunct="0">
              <a:defRPr sz="2000">
                <a:solidFill>
                  <a:schemeClr val="tx1"/>
                </a:solidFill>
                <a:latin typeface="Calibri" pitchFamily="34" charset="0"/>
                <a:ea typeface="宋体" charset="-122"/>
              </a:defRPr>
            </a:lvl4pPr>
            <a:lvl5pPr eaLnBrk="0" hangingPunct="0">
              <a:defRPr sz="2000">
                <a:solidFill>
                  <a:schemeClr val="tx1"/>
                </a:solidFill>
                <a:latin typeface="Calibri" pitchFamily="34" charset="0"/>
                <a:ea typeface="宋体" charset="-122"/>
              </a:defRPr>
            </a:lvl5pPr>
            <a:lvl6pPr marL="2514600" indent="-228600" defTabSz="1028700" eaLnBrk="0" fontAlgn="base" hangingPunct="0">
              <a:spcBef>
                <a:spcPct val="0"/>
              </a:spcBef>
              <a:spcAft>
                <a:spcPct val="0"/>
              </a:spcAft>
              <a:defRPr sz="2000">
                <a:solidFill>
                  <a:schemeClr val="tx1"/>
                </a:solidFill>
                <a:latin typeface="Calibri" pitchFamily="34" charset="0"/>
                <a:ea typeface="宋体" charset="-122"/>
              </a:defRPr>
            </a:lvl6pPr>
            <a:lvl7pPr marL="2971800" indent="-228600" defTabSz="1028700" eaLnBrk="0" fontAlgn="base" hangingPunct="0">
              <a:spcBef>
                <a:spcPct val="0"/>
              </a:spcBef>
              <a:spcAft>
                <a:spcPct val="0"/>
              </a:spcAft>
              <a:defRPr sz="2000">
                <a:solidFill>
                  <a:schemeClr val="tx1"/>
                </a:solidFill>
                <a:latin typeface="Calibri" pitchFamily="34" charset="0"/>
                <a:ea typeface="宋体" charset="-122"/>
              </a:defRPr>
            </a:lvl7pPr>
            <a:lvl8pPr marL="3429000" indent="-228600" defTabSz="1028700" eaLnBrk="0" fontAlgn="base" hangingPunct="0">
              <a:spcBef>
                <a:spcPct val="0"/>
              </a:spcBef>
              <a:spcAft>
                <a:spcPct val="0"/>
              </a:spcAft>
              <a:defRPr sz="2000">
                <a:solidFill>
                  <a:schemeClr val="tx1"/>
                </a:solidFill>
                <a:latin typeface="Calibri" pitchFamily="34" charset="0"/>
                <a:ea typeface="宋体" charset="-122"/>
              </a:defRPr>
            </a:lvl8pPr>
            <a:lvl9pPr marL="3886200" indent="-228600" defTabSz="1028700" eaLnBrk="0" fontAlgn="base" hangingPunct="0">
              <a:spcBef>
                <a:spcPct val="0"/>
              </a:spcBef>
              <a:spcAft>
                <a:spcPct val="0"/>
              </a:spcAft>
              <a:defRPr sz="2000">
                <a:solidFill>
                  <a:schemeClr val="tx1"/>
                </a:solidFill>
                <a:latin typeface="Calibri" pitchFamily="34" charset="0"/>
                <a:ea typeface="宋体" charset="-122"/>
              </a:defRPr>
            </a:lvl9pPr>
          </a:lstStyle>
          <a:p>
            <a:pPr eaLnBrk="1" hangingPunct="1"/>
            <a:r>
              <a:rPr lang="en-US" altLang="zh-CN" sz="2700">
                <a:solidFill>
                  <a:srgbClr val="00B0F0"/>
                </a:solidFill>
                <a:latin typeface="Impact" pitchFamily="34" charset="0"/>
              </a:rPr>
              <a:t>IMC</a:t>
            </a:r>
            <a:endParaRPr lang="zh-CN" altLang="en-US" sz="2700">
              <a:solidFill>
                <a:srgbClr val="00B0F0"/>
              </a:solidFill>
              <a:latin typeface="Impact" pitchFamily="34" charset="0"/>
            </a:endParaRPr>
          </a:p>
        </p:txBody>
      </p:sp>
      <p:sp>
        <p:nvSpPr>
          <p:cNvPr id="19469" name="Text Box 2"/>
          <p:cNvSpPr txBox="1">
            <a:spLocks noChangeArrowheads="1"/>
          </p:cNvSpPr>
          <p:nvPr/>
        </p:nvSpPr>
        <p:spPr bwMode="auto">
          <a:xfrm>
            <a:off x="4365625" y="3228975"/>
            <a:ext cx="1704975" cy="1200150"/>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Calibri" pitchFamily="34" charset="0"/>
                <a:ea typeface="宋体" charset="-122"/>
              </a:defRPr>
            </a:lvl1pPr>
            <a:lvl2pPr marL="742950" indent="-285750" eaLnBrk="0" hangingPunct="0">
              <a:defRPr sz="2000">
                <a:solidFill>
                  <a:schemeClr val="tx1"/>
                </a:solidFill>
                <a:latin typeface="Calibri" pitchFamily="34" charset="0"/>
                <a:ea typeface="宋体" charset="-122"/>
              </a:defRPr>
            </a:lvl2pPr>
            <a:lvl3pPr marL="1143000" indent="-228600" eaLnBrk="0" hangingPunct="0">
              <a:defRPr sz="2000">
                <a:solidFill>
                  <a:schemeClr val="tx1"/>
                </a:solidFill>
                <a:latin typeface="Calibri" pitchFamily="34" charset="0"/>
                <a:ea typeface="宋体" charset="-122"/>
              </a:defRPr>
            </a:lvl3pPr>
            <a:lvl4pPr marL="1600200" indent="-228600" eaLnBrk="0" hangingPunct="0">
              <a:defRPr sz="2000">
                <a:solidFill>
                  <a:schemeClr val="tx1"/>
                </a:solidFill>
                <a:latin typeface="Calibri" pitchFamily="34" charset="0"/>
                <a:ea typeface="宋体" charset="-122"/>
              </a:defRPr>
            </a:lvl4pPr>
            <a:lvl5pPr eaLnBrk="0" hangingPunct="0">
              <a:defRPr sz="2000">
                <a:solidFill>
                  <a:schemeClr val="tx1"/>
                </a:solidFill>
                <a:latin typeface="Calibri" pitchFamily="34" charset="0"/>
                <a:ea typeface="宋体" charset="-122"/>
              </a:defRPr>
            </a:lvl5pPr>
            <a:lvl6pPr marL="2514600" indent="-228600" defTabSz="1028700" eaLnBrk="0" fontAlgn="base" hangingPunct="0">
              <a:spcBef>
                <a:spcPct val="0"/>
              </a:spcBef>
              <a:spcAft>
                <a:spcPct val="0"/>
              </a:spcAft>
              <a:defRPr sz="2000">
                <a:solidFill>
                  <a:schemeClr val="tx1"/>
                </a:solidFill>
                <a:latin typeface="Calibri" pitchFamily="34" charset="0"/>
                <a:ea typeface="宋体" charset="-122"/>
              </a:defRPr>
            </a:lvl6pPr>
            <a:lvl7pPr marL="2971800" indent="-228600" defTabSz="1028700" eaLnBrk="0" fontAlgn="base" hangingPunct="0">
              <a:spcBef>
                <a:spcPct val="0"/>
              </a:spcBef>
              <a:spcAft>
                <a:spcPct val="0"/>
              </a:spcAft>
              <a:defRPr sz="2000">
                <a:solidFill>
                  <a:schemeClr val="tx1"/>
                </a:solidFill>
                <a:latin typeface="Calibri" pitchFamily="34" charset="0"/>
                <a:ea typeface="宋体" charset="-122"/>
              </a:defRPr>
            </a:lvl7pPr>
            <a:lvl8pPr marL="3429000" indent="-228600" defTabSz="1028700" eaLnBrk="0" fontAlgn="base" hangingPunct="0">
              <a:spcBef>
                <a:spcPct val="0"/>
              </a:spcBef>
              <a:spcAft>
                <a:spcPct val="0"/>
              </a:spcAft>
              <a:defRPr sz="2000">
                <a:solidFill>
                  <a:schemeClr val="tx1"/>
                </a:solidFill>
                <a:latin typeface="Calibri" pitchFamily="34" charset="0"/>
                <a:ea typeface="宋体" charset="-122"/>
              </a:defRPr>
            </a:lvl8pPr>
            <a:lvl9pPr marL="3886200" indent="-228600" defTabSz="1028700" eaLnBrk="0" fontAlgn="base" hangingPunct="0">
              <a:spcBef>
                <a:spcPct val="0"/>
              </a:spcBef>
              <a:spcAft>
                <a:spcPct val="0"/>
              </a:spcAft>
              <a:defRPr sz="2000">
                <a:solidFill>
                  <a:schemeClr val="tx1"/>
                </a:solidFill>
                <a:latin typeface="Calibri" pitchFamily="34" charset="0"/>
                <a:ea typeface="宋体" charset="-122"/>
              </a:defRPr>
            </a:lvl9pPr>
          </a:lstStyle>
          <a:p>
            <a:pPr algn="ctr" eaLnBrk="1" hangingPunct="1"/>
            <a:r>
              <a:rPr lang="zh-CN" altLang="en-US" sz="3600" b="1">
                <a:solidFill>
                  <a:schemeClr val="bg1"/>
                </a:solidFill>
                <a:latin typeface="微软雅黑" pitchFamily="34" charset="-122"/>
                <a:ea typeface="微软雅黑" pitchFamily="34" charset="-122"/>
              </a:rPr>
              <a:t>活动</a:t>
            </a:r>
            <a:endParaRPr lang="en-US" altLang="zh-CN" sz="3600" b="1">
              <a:solidFill>
                <a:schemeClr val="bg1"/>
              </a:solidFill>
              <a:latin typeface="微软雅黑" pitchFamily="34" charset="-122"/>
              <a:ea typeface="微软雅黑" pitchFamily="34" charset="-122"/>
            </a:endParaRPr>
          </a:p>
          <a:p>
            <a:pPr algn="ctr" eaLnBrk="1" hangingPunct="1"/>
            <a:r>
              <a:rPr lang="zh-CN" altLang="en-US" sz="3600" b="1">
                <a:solidFill>
                  <a:schemeClr val="bg1"/>
                </a:solidFill>
                <a:latin typeface="微软雅黑" pitchFamily="34" charset="-122"/>
                <a:ea typeface="微软雅黑" pitchFamily="34" charset="-122"/>
              </a:rPr>
              <a:t>创新点</a:t>
            </a:r>
          </a:p>
        </p:txBody>
      </p:sp>
      <p:sp>
        <p:nvSpPr>
          <p:cNvPr id="19470" name="矩形 15"/>
          <p:cNvSpPr>
            <a:spLocks noChangeArrowheads="1"/>
          </p:cNvSpPr>
          <p:nvPr/>
        </p:nvSpPr>
        <p:spPr bwMode="auto">
          <a:xfrm>
            <a:off x="195263" y="3490913"/>
            <a:ext cx="1800225" cy="152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eaLnBrk="1" hangingPunct="1">
              <a:lnSpc>
                <a:spcPct val="150000"/>
              </a:lnSpc>
              <a:spcBef>
                <a:spcPts val="0"/>
              </a:spcBef>
              <a:buFont typeface="Arial" pitchFamily="34" charset="0"/>
              <a:buChar char="•"/>
            </a:pPr>
            <a:r>
              <a:rPr lang="zh-CN" altLang="en-US" sz="1600" dirty="0">
                <a:latin typeface="微软雅黑" pitchFamily="34" charset="-122"/>
                <a:ea typeface="微软雅黑" pitchFamily="34" charset="-122"/>
              </a:rPr>
              <a:t>在此录入文字内容</a:t>
            </a:r>
            <a:endParaRPr lang="en-US" altLang="zh-CN" sz="1600" dirty="0">
              <a:latin typeface="微软雅黑" pitchFamily="34" charset="-122"/>
              <a:ea typeface="微软雅黑" pitchFamily="34" charset="-122"/>
            </a:endParaRPr>
          </a:p>
          <a:p>
            <a:pPr marL="285750" indent="-285750" eaLnBrk="1" hangingPunct="1">
              <a:lnSpc>
                <a:spcPct val="150000"/>
              </a:lnSpc>
              <a:spcBef>
                <a:spcPts val="0"/>
              </a:spcBef>
              <a:buFont typeface="Arial" pitchFamily="34" charset="0"/>
              <a:buChar char="•"/>
            </a:pPr>
            <a:r>
              <a:rPr lang="zh-CN" altLang="en-US" sz="1600" dirty="0">
                <a:latin typeface="微软雅黑" pitchFamily="34" charset="-122"/>
                <a:ea typeface="微软雅黑" pitchFamily="34" charset="-122"/>
              </a:rPr>
              <a:t>在此录入文字内容</a:t>
            </a:r>
          </a:p>
        </p:txBody>
      </p:sp>
      <p:sp>
        <p:nvSpPr>
          <p:cNvPr id="19471" name="矩形 16"/>
          <p:cNvSpPr>
            <a:spLocks noChangeArrowheads="1"/>
          </p:cNvSpPr>
          <p:nvPr/>
        </p:nvSpPr>
        <p:spPr bwMode="auto">
          <a:xfrm>
            <a:off x="2444750" y="3509963"/>
            <a:ext cx="1800225" cy="152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eaLnBrk="1" hangingPunct="1">
              <a:lnSpc>
                <a:spcPct val="150000"/>
              </a:lnSpc>
              <a:spcBef>
                <a:spcPts val="0"/>
              </a:spcBef>
              <a:buFont typeface="Arial" pitchFamily="34" charset="0"/>
              <a:buChar char="•"/>
            </a:pPr>
            <a:r>
              <a:rPr lang="zh-CN" altLang="en-US" sz="1600" dirty="0">
                <a:latin typeface="微软雅黑" pitchFamily="34" charset="-122"/>
                <a:ea typeface="微软雅黑" pitchFamily="34" charset="-122"/>
              </a:rPr>
              <a:t>在此录入文字内容</a:t>
            </a:r>
            <a:endParaRPr lang="en-US" altLang="zh-CN" sz="1600" dirty="0">
              <a:latin typeface="微软雅黑" pitchFamily="34" charset="-122"/>
              <a:ea typeface="微软雅黑" pitchFamily="34" charset="-122"/>
            </a:endParaRPr>
          </a:p>
          <a:p>
            <a:pPr marL="285750" indent="-285750" eaLnBrk="1" hangingPunct="1">
              <a:lnSpc>
                <a:spcPct val="150000"/>
              </a:lnSpc>
              <a:spcBef>
                <a:spcPts val="0"/>
              </a:spcBef>
              <a:buFont typeface="Arial" pitchFamily="34" charset="0"/>
              <a:buChar char="•"/>
            </a:pPr>
            <a:r>
              <a:rPr lang="zh-CN" altLang="en-US" sz="1600" dirty="0">
                <a:latin typeface="微软雅黑" pitchFamily="34" charset="-122"/>
                <a:ea typeface="微软雅黑" pitchFamily="34" charset="-122"/>
              </a:rPr>
              <a:t>在此录入文字内容</a:t>
            </a:r>
          </a:p>
        </p:txBody>
      </p:sp>
      <p:sp>
        <p:nvSpPr>
          <p:cNvPr id="19472" name="矩形 20"/>
          <p:cNvSpPr>
            <a:spLocks noChangeArrowheads="1"/>
          </p:cNvSpPr>
          <p:nvPr/>
        </p:nvSpPr>
        <p:spPr bwMode="auto">
          <a:xfrm>
            <a:off x="6210300" y="2689225"/>
            <a:ext cx="1800225" cy="152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eaLnBrk="1" hangingPunct="1">
              <a:lnSpc>
                <a:spcPct val="150000"/>
              </a:lnSpc>
              <a:spcBef>
                <a:spcPts val="0"/>
              </a:spcBef>
              <a:buFont typeface="Arial" pitchFamily="34" charset="0"/>
              <a:buChar char="•"/>
            </a:pPr>
            <a:r>
              <a:rPr lang="zh-CN" altLang="en-US" sz="1600" dirty="0">
                <a:latin typeface="微软雅黑" pitchFamily="34" charset="-122"/>
                <a:ea typeface="微软雅黑" pitchFamily="34" charset="-122"/>
              </a:rPr>
              <a:t>在此录入文字内容</a:t>
            </a:r>
            <a:endParaRPr lang="en-US" altLang="zh-CN" sz="1600" dirty="0">
              <a:latin typeface="微软雅黑" pitchFamily="34" charset="-122"/>
              <a:ea typeface="微软雅黑" pitchFamily="34" charset="-122"/>
            </a:endParaRPr>
          </a:p>
          <a:p>
            <a:pPr marL="285750" indent="-285750" eaLnBrk="1" hangingPunct="1">
              <a:lnSpc>
                <a:spcPct val="150000"/>
              </a:lnSpc>
              <a:spcBef>
                <a:spcPts val="0"/>
              </a:spcBef>
              <a:buFont typeface="Arial" pitchFamily="34" charset="0"/>
              <a:buChar char="•"/>
            </a:pPr>
            <a:r>
              <a:rPr lang="zh-CN" altLang="en-US" sz="1600" dirty="0">
                <a:latin typeface="微软雅黑" pitchFamily="34" charset="-122"/>
                <a:ea typeface="微软雅黑" pitchFamily="34" charset="-122"/>
              </a:rPr>
              <a:t>在此录入文字内容</a:t>
            </a:r>
          </a:p>
        </p:txBody>
      </p:sp>
      <p:sp>
        <p:nvSpPr>
          <p:cNvPr id="19473" name="矩形 21"/>
          <p:cNvSpPr>
            <a:spLocks noChangeArrowheads="1"/>
          </p:cNvSpPr>
          <p:nvPr/>
        </p:nvSpPr>
        <p:spPr bwMode="auto">
          <a:xfrm>
            <a:off x="8459788" y="2689225"/>
            <a:ext cx="1800225" cy="152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eaLnBrk="1" hangingPunct="1">
              <a:lnSpc>
                <a:spcPct val="150000"/>
              </a:lnSpc>
              <a:spcBef>
                <a:spcPts val="0"/>
              </a:spcBef>
              <a:buFont typeface="Arial" pitchFamily="34" charset="0"/>
              <a:buChar char="•"/>
            </a:pPr>
            <a:r>
              <a:rPr lang="zh-CN" altLang="en-US" sz="1600" dirty="0">
                <a:latin typeface="微软雅黑" pitchFamily="34" charset="-122"/>
                <a:ea typeface="微软雅黑" pitchFamily="34" charset="-122"/>
              </a:rPr>
              <a:t>在此录入文字内容</a:t>
            </a:r>
            <a:endParaRPr lang="en-US" altLang="zh-CN" sz="1600" dirty="0">
              <a:latin typeface="微软雅黑" pitchFamily="34" charset="-122"/>
              <a:ea typeface="微软雅黑" pitchFamily="34" charset="-122"/>
            </a:endParaRPr>
          </a:p>
          <a:p>
            <a:pPr marL="285750" indent="-285750" eaLnBrk="1" hangingPunct="1">
              <a:lnSpc>
                <a:spcPct val="150000"/>
              </a:lnSpc>
              <a:spcBef>
                <a:spcPts val="0"/>
              </a:spcBef>
              <a:buFont typeface="Arial" pitchFamily="34" charset="0"/>
              <a:buChar char="•"/>
            </a:pPr>
            <a:r>
              <a:rPr lang="zh-CN" altLang="en-US" sz="1600" dirty="0">
                <a:latin typeface="微软雅黑" pitchFamily="34" charset="-122"/>
                <a:ea typeface="微软雅黑" pitchFamily="34" charset="-122"/>
              </a:rPr>
              <a:t>在此录入文字内容</a:t>
            </a:r>
          </a:p>
        </p:txBody>
      </p:sp>
      <p:cxnSp>
        <p:nvCxnSpPr>
          <p:cNvPr id="25" name="直接连接符 24"/>
          <p:cNvCxnSpPr/>
          <p:nvPr/>
        </p:nvCxnSpPr>
        <p:spPr>
          <a:xfrm>
            <a:off x="2205038" y="3141663"/>
            <a:ext cx="0" cy="197802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8101013" y="2565400"/>
            <a:ext cx="0" cy="197802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使用前看一下</a:t>
            </a:r>
            <a:endParaRPr lang="zh-CN" altLang="en-US" dirty="0"/>
          </a:p>
        </p:txBody>
      </p:sp>
      <p:sp>
        <p:nvSpPr>
          <p:cNvPr id="4" name="TextBox 3"/>
          <p:cNvSpPr txBox="1"/>
          <p:nvPr/>
        </p:nvSpPr>
        <p:spPr>
          <a:xfrm>
            <a:off x="585140" y="1260190"/>
            <a:ext cx="6878806" cy="403957"/>
          </a:xfrm>
          <a:prstGeom prst="rect">
            <a:avLst/>
          </a:prstGeom>
          <a:noFill/>
        </p:spPr>
        <p:txBody>
          <a:bodyPr wrap="square" rtlCol="0">
            <a:spAutoFit/>
          </a:bodyPr>
          <a:lstStyle>
            <a:defPPr>
              <a:defRPr lang="zh-CN"/>
            </a:defPPr>
            <a:lvl1pPr>
              <a:lnSpc>
                <a:spcPct val="150000"/>
              </a:lnSpc>
              <a:defRPr sz="1800">
                <a:latin typeface="幼圆" pitchFamily="49" charset="-122"/>
                <a:ea typeface="幼圆" pitchFamily="49" charset="-122"/>
              </a:defRPr>
            </a:lvl1pPr>
          </a:lstStyle>
          <a:p>
            <a:r>
              <a:rPr lang="en-US" altLang="zh-CN" sz="1600" dirty="0"/>
              <a:t>IMC: Integrated marketing Communication </a:t>
            </a:r>
            <a:r>
              <a:rPr lang="zh-CN" altLang="en-US" sz="1600" dirty="0"/>
              <a:t>整合营销传播的意思</a:t>
            </a:r>
          </a:p>
        </p:txBody>
      </p:sp>
      <p:sp>
        <p:nvSpPr>
          <p:cNvPr id="5" name="TextBox 4"/>
          <p:cNvSpPr txBox="1"/>
          <p:nvPr/>
        </p:nvSpPr>
        <p:spPr>
          <a:xfrm>
            <a:off x="585140" y="1845255"/>
            <a:ext cx="7170764" cy="2308324"/>
          </a:xfrm>
          <a:prstGeom prst="rect">
            <a:avLst/>
          </a:prstGeom>
          <a:noFill/>
        </p:spPr>
        <p:txBody>
          <a:bodyPr wrap="square" rtlCol="0">
            <a:spAutoFit/>
          </a:bodyPr>
          <a:lstStyle/>
          <a:p>
            <a:pPr>
              <a:lnSpc>
                <a:spcPct val="150000"/>
              </a:lnSpc>
            </a:pPr>
            <a:r>
              <a:rPr lang="zh-CN" altLang="en-US" sz="1600" dirty="0" smtClean="0">
                <a:latin typeface="幼圆" pitchFamily="49" charset="-122"/>
                <a:ea typeface="幼圆" pitchFamily="49" charset="-122"/>
              </a:rPr>
              <a:t>使用模版时，可以根据主题，提炼一个关键词，或者</a:t>
            </a:r>
            <a:r>
              <a:rPr lang="en-US" altLang="zh-CN" sz="1600" dirty="0" smtClean="0">
                <a:latin typeface="幼圆" pitchFamily="49" charset="-122"/>
                <a:ea typeface="幼圆" pitchFamily="49" charset="-122"/>
              </a:rPr>
              <a:t>LOGO</a:t>
            </a:r>
            <a:r>
              <a:rPr lang="zh-CN" altLang="en-US" sz="1600" dirty="0" smtClean="0">
                <a:latin typeface="幼圆" pitchFamily="49" charset="-122"/>
                <a:ea typeface="幼圆" pitchFamily="49" charset="-122"/>
              </a:rPr>
              <a:t>，作为修饰讲模版底部的</a:t>
            </a:r>
            <a:r>
              <a:rPr lang="en-US" altLang="zh-CN" sz="1600" dirty="0" smtClean="0">
                <a:latin typeface="幼圆" pitchFamily="49" charset="-122"/>
                <a:ea typeface="幼圆" pitchFamily="49" charset="-122"/>
              </a:rPr>
              <a:t>IMC</a:t>
            </a:r>
            <a:r>
              <a:rPr lang="zh-CN" altLang="en-US" sz="1600" dirty="0" smtClean="0">
                <a:latin typeface="幼圆" pitchFamily="49" charset="-122"/>
                <a:ea typeface="幼圆" pitchFamily="49" charset="-122"/>
              </a:rPr>
              <a:t>替换掉，这样就可以定制属于自己的模版了。</a:t>
            </a:r>
            <a:endParaRPr lang="en-US" altLang="zh-CN" sz="1600" dirty="0" smtClean="0">
              <a:latin typeface="幼圆" pitchFamily="49" charset="-122"/>
              <a:ea typeface="幼圆" pitchFamily="49" charset="-122"/>
            </a:endParaRPr>
          </a:p>
          <a:p>
            <a:pPr>
              <a:lnSpc>
                <a:spcPct val="150000"/>
              </a:lnSpc>
            </a:pPr>
            <a:endParaRPr lang="en-US" altLang="zh-CN" sz="1600" dirty="0">
              <a:latin typeface="幼圆" pitchFamily="49" charset="-122"/>
              <a:ea typeface="幼圆" pitchFamily="49" charset="-122"/>
            </a:endParaRPr>
          </a:p>
          <a:p>
            <a:pPr>
              <a:lnSpc>
                <a:spcPct val="150000"/>
              </a:lnSpc>
            </a:pPr>
            <a:r>
              <a:rPr lang="zh-CN" altLang="en-US" sz="1600" dirty="0" smtClean="0">
                <a:latin typeface="幼圆" pitchFamily="49" charset="-122"/>
                <a:ea typeface="幼圆" pitchFamily="49" charset="-122"/>
              </a:rPr>
              <a:t>关于颜色：模版使用基础蓝色，模版使用可以直接换一个跟</a:t>
            </a:r>
            <a:r>
              <a:rPr lang="en-US" altLang="zh-CN" sz="1600" dirty="0" smtClean="0">
                <a:latin typeface="幼圆" pitchFamily="49" charset="-122"/>
                <a:ea typeface="幼圆" pitchFamily="49" charset="-122"/>
              </a:rPr>
              <a:t>LOGO</a:t>
            </a:r>
            <a:r>
              <a:rPr lang="zh-CN" altLang="en-US" sz="1600" dirty="0" smtClean="0">
                <a:latin typeface="幼圆" pitchFamily="49" charset="-122"/>
                <a:ea typeface="幼圆" pitchFamily="49" charset="-122"/>
              </a:rPr>
              <a:t>或者主题相关的颜色。则有不同感觉。</a:t>
            </a:r>
            <a:endParaRPr lang="en-US" altLang="zh-CN" sz="1600" dirty="0" smtClean="0">
              <a:latin typeface="幼圆" pitchFamily="49" charset="-122"/>
              <a:ea typeface="幼圆" pitchFamily="49" charset="-122"/>
            </a:endParaRPr>
          </a:p>
          <a:p>
            <a:pPr>
              <a:lnSpc>
                <a:spcPct val="150000"/>
              </a:lnSpc>
            </a:pPr>
            <a:r>
              <a:rPr lang="zh-CN" altLang="en-US" sz="1600" dirty="0" smtClean="0">
                <a:latin typeface="幼圆" pitchFamily="49" charset="-122"/>
                <a:ea typeface="幼圆" pitchFamily="49" charset="-122"/>
              </a:rPr>
              <a:t>关于内容：模版是删除了整个作品的内容，所以逻辑是固定的，进</a:t>
            </a:r>
            <a:r>
              <a:rPr lang="en-US" altLang="zh-CN" sz="1600" dirty="0" smtClean="0">
                <a:latin typeface="幼圆" pitchFamily="49" charset="-122"/>
                <a:ea typeface="幼圆" pitchFamily="49" charset="-122"/>
              </a:rPr>
              <a:t>50P</a:t>
            </a:r>
            <a:r>
              <a:rPr lang="zh-CN" altLang="en-US" sz="1600" dirty="0" smtClean="0">
                <a:latin typeface="幼圆" pitchFamily="49" charset="-122"/>
                <a:ea typeface="幼圆" pitchFamily="49" charset="-122"/>
              </a:rPr>
              <a:t>的版式</a:t>
            </a:r>
            <a:endParaRPr lang="zh-CN" altLang="en-US" sz="1600" dirty="0">
              <a:latin typeface="幼圆" pitchFamily="49" charset="-122"/>
              <a:ea typeface="幼圆" pitchFamily="49" charset="-122"/>
            </a:endParaRPr>
          </a:p>
        </p:txBody>
      </p:sp>
      <p:sp>
        <p:nvSpPr>
          <p:cNvPr id="6" name="TextBox 5"/>
          <p:cNvSpPr txBox="1"/>
          <p:nvPr/>
        </p:nvSpPr>
        <p:spPr>
          <a:xfrm>
            <a:off x="585140" y="4276613"/>
            <a:ext cx="6417141" cy="403957"/>
          </a:xfrm>
          <a:prstGeom prst="rect">
            <a:avLst/>
          </a:prstGeom>
          <a:noFill/>
        </p:spPr>
        <p:txBody>
          <a:bodyPr wrap="square" rtlCol="0">
            <a:spAutoFit/>
          </a:bodyPr>
          <a:lstStyle>
            <a:defPPr>
              <a:defRPr lang="zh-CN"/>
            </a:defPPr>
            <a:lvl1pPr>
              <a:lnSpc>
                <a:spcPct val="150000"/>
              </a:lnSpc>
              <a:defRPr sz="1800">
                <a:latin typeface="幼圆" pitchFamily="49" charset="-122"/>
                <a:ea typeface="幼圆" pitchFamily="49" charset="-122"/>
              </a:defRPr>
            </a:lvl1pPr>
          </a:lstStyle>
          <a:p>
            <a:r>
              <a:rPr lang="zh-CN" altLang="en-US" sz="1600" dirty="0"/>
              <a:t>更多</a:t>
            </a:r>
            <a:r>
              <a:rPr lang="en-US" altLang="zh-CN" sz="1600" dirty="0"/>
              <a:t>PPT</a:t>
            </a:r>
            <a:r>
              <a:rPr lang="zh-CN" altLang="en-US" sz="1600" dirty="0"/>
              <a:t>资料：微博关注</a:t>
            </a:r>
            <a:r>
              <a:rPr lang="en-US" altLang="zh-CN" sz="1600" dirty="0"/>
              <a:t>@</a:t>
            </a:r>
            <a:r>
              <a:rPr lang="zh-CN" altLang="en-US" sz="1600" dirty="0"/>
              <a:t>无敌的面包  微信加</a:t>
            </a:r>
            <a:r>
              <a:rPr lang="en-US" altLang="zh-CN" sz="1600" dirty="0"/>
              <a:t>”</a:t>
            </a:r>
            <a:r>
              <a:rPr lang="en-US" altLang="zh-CN" sz="1600" dirty="0" err="1"/>
              <a:t>bread_ppt</a:t>
            </a:r>
            <a:r>
              <a:rPr lang="en-US" altLang="zh-CN" sz="1600" dirty="0"/>
              <a:t>” </a:t>
            </a:r>
            <a:endParaRPr lang="zh-CN" altLang="en-US" sz="1600" dirty="0"/>
          </a:p>
        </p:txBody>
      </p:sp>
      <p:sp>
        <p:nvSpPr>
          <p:cNvPr id="7" name="TextBox 6"/>
          <p:cNvSpPr txBox="1"/>
          <p:nvPr/>
        </p:nvSpPr>
        <p:spPr>
          <a:xfrm>
            <a:off x="3183032" y="5315575"/>
            <a:ext cx="6853158" cy="400110"/>
          </a:xfrm>
          <a:prstGeom prst="rect">
            <a:avLst/>
          </a:prstGeom>
          <a:noFill/>
        </p:spPr>
        <p:txBody>
          <a:bodyPr wrap="none" rtlCol="0">
            <a:spAutoFit/>
          </a:bodyPr>
          <a:lstStyle/>
          <a:p>
            <a:r>
              <a:rPr lang="zh-CN" altLang="en-US" dirty="0" smtClean="0">
                <a:latin typeface="幼圆" pitchFamily="49" charset="-122"/>
                <a:ea typeface="幼圆" pitchFamily="49" charset="-122"/>
              </a:rPr>
              <a:t>面包是</a:t>
            </a:r>
            <a:r>
              <a:rPr lang="en-US" altLang="zh-CN" dirty="0" smtClean="0">
                <a:latin typeface="幼圆" pitchFamily="49" charset="-122"/>
                <a:ea typeface="幼圆" pitchFamily="49" charset="-122"/>
              </a:rPr>
              <a:t>PPT</a:t>
            </a:r>
            <a:r>
              <a:rPr lang="zh-CN" altLang="en-US" dirty="0" smtClean="0">
                <a:latin typeface="幼圆" pitchFamily="49" charset="-122"/>
                <a:ea typeface="幼圆" pitchFamily="49" charset="-122"/>
              </a:rPr>
              <a:t>素食主义的实践者、倡导者</a:t>
            </a:r>
            <a:r>
              <a:rPr lang="en-US" altLang="zh-CN" dirty="0" smtClean="0">
                <a:latin typeface="幼圆" pitchFamily="49" charset="-122"/>
                <a:ea typeface="幼圆" pitchFamily="49" charset="-122"/>
              </a:rPr>
              <a:t>,</a:t>
            </a:r>
            <a:r>
              <a:rPr lang="zh-CN" altLang="en-US" dirty="0" smtClean="0">
                <a:latin typeface="幼圆" pitchFamily="49" charset="-122"/>
                <a:ea typeface="幼圆" pitchFamily="49" charset="-122"/>
              </a:rPr>
              <a:t>何为“素食主义”？</a:t>
            </a:r>
            <a:endParaRPr lang="zh-CN" altLang="en-US" dirty="0">
              <a:latin typeface="幼圆" pitchFamily="49" charset="-122"/>
              <a:ea typeface="幼圆" pitchFamily="49" charset="-122"/>
            </a:endParaRPr>
          </a:p>
        </p:txBody>
      </p:sp>
      <p:sp>
        <p:nvSpPr>
          <p:cNvPr id="8" name="TextBox 7"/>
          <p:cNvSpPr txBox="1"/>
          <p:nvPr/>
        </p:nvSpPr>
        <p:spPr>
          <a:xfrm>
            <a:off x="6850219" y="5711329"/>
            <a:ext cx="3005951" cy="769441"/>
          </a:xfrm>
          <a:prstGeom prst="rect">
            <a:avLst/>
          </a:prstGeom>
          <a:noFill/>
        </p:spPr>
        <p:txBody>
          <a:bodyPr wrap="none" rtlCol="0">
            <a:spAutoFit/>
          </a:bodyPr>
          <a:lstStyle>
            <a:defPPr>
              <a:defRPr lang="zh-CN"/>
            </a:defPPr>
            <a:lvl1pPr>
              <a:defRPr>
                <a:latin typeface="幼圆" pitchFamily="49" charset="-122"/>
                <a:ea typeface="幼圆" pitchFamily="49" charset="-122"/>
              </a:defRPr>
            </a:lvl1pPr>
          </a:lstStyle>
          <a:p>
            <a:r>
              <a:rPr lang="zh-CN" altLang="en-US" sz="4400" dirty="0">
                <a:solidFill>
                  <a:srgbClr val="00B0F0"/>
                </a:solidFill>
              </a:rPr>
              <a:t>舒服、简约</a:t>
            </a:r>
          </a:p>
        </p:txBody>
      </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3520" y="3254398"/>
            <a:ext cx="1386659" cy="1386659"/>
          </a:xfrm>
          <a:prstGeom prst="rect">
            <a:avLst/>
          </a:prstGeom>
        </p:spPr>
      </p:pic>
      <p:sp>
        <p:nvSpPr>
          <p:cNvPr id="10" name="TextBox 9"/>
          <p:cNvSpPr txBox="1"/>
          <p:nvPr/>
        </p:nvSpPr>
        <p:spPr>
          <a:xfrm>
            <a:off x="8405787" y="4545555"/>
            <a:ext cx="1621534" cy="400110"/>
          </a:xfrm>
          <a:prstGeom prst="rect">
            <a:avLst/>
          </a:prstGeom>
          <a:noFill/>
        </p:spPr>
        <p:txBody>
          <a:bodyPr wrap="none" rtlCol="0">
            <a:spAutoFit/>
          </a:bodyPr>
          <a:lstStyle/>
          <a:p>
            <a:r>
              <a:rPr lang="en-US" altLang="zh-CN" dirty="0" smtClean="0">
                <a:solidFill>
                  <a:srgbClr val="00B0F0"/>
                </a:solidFill>
                <a:latin typeface="Meiryo UI" pitchFamily="34" charset="-128"/>
                <a:ea typeface="Meiryo UI" pitchFamily="34" charset="-128"/>
                <a:cs typeface="Meiryo UI" pitchFamily="34" charset="-128"/>
              </a:rPr>
              <a:t>Bread Style</a:t>
            </a:r>
            <a:endParaRPr lang="zh-CN" altLang="en-US" dirty="0">
              <a:solidFill>
                <a:srgbClr val="00B0F0"/>
              </a:solidFill>
              <a:latin typeface="Meiryo UI" pitchFamily="34" charset="-128"/>
              <a:ea typeface="Meiryo UI" pitchFamily="34" charset="-128"/>
              <a:cs typeface="Meiryo UI" pitchFamily="34" charset="-128"/>
            </a:endParaRPr>
          </a:p>
        </p:txBody>
      </p:sp>
    </p:spTree>
    <p:extLst>
      <p:ext uri="{BB962C8B-B14F-4D97-AF65-F5344CB8AC3E}">
        <p14:creationId xmlns:p14="http://schemas.microsoft.com/office/powerpoint/2010/main" val="690348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a:bodyPr>
          <a:lstStyle/>
          <a:p>
            <a:pPr eaLnBrk="1" fontAlgn="auto" hangingPunct="1">
              <a:spcAft>
                <a:spcPts val="0"/>
              </a:spcAft>
              <a:defRPr/>
            </a:pPr>
            <a:r>
              <a:rPr lang="zh-CN" altLang="en-US" dirty="0"/>
              <a:t>在此录入</a:t>
            </a:r>
            <a:r>
              <a:rPr lang="zh-CN" altLang="en-US" dirty="0">
                <a:solidFill>
                  <a:schemeClr val="tx1">
                    <a:lumMod val="50000"/>
                    <a:lumOff val="50000"/>
                  </a:schemeClr>
                </a:solidFill>
              </a:rPr>
              <a:t>标题内容</a:t>
            </a:r>
          </a:p>
        </p:txBody>
      </p:sp>
      <p:sp>
        <p:nvSpPr>
          <p:cNvPr id="3" name="矩形 2"/>
          <p:cNvSpPr/>
          <p:nvPr/>
        </p:nvSpPr>
        <p:spPr>
          <a:xfrm>
            <a:off x="517525" y="1316038"/>
            <a:ext cx="8543925" cy="458908"/>
          </a:xfrm>
          <a:prstGeom prst="rect">
            <a:avLst/>
          </a:prstGeom>
        </p:spPr>
        <p:txBody>
          <a:bodyPr>
            <a:spAutoFit/>
          </a:bodyPr>
          <a:lstStyle/>
          <a:p>
            <a:pPr fontAlgn="auto">
              <a:lnSpc>
                <a:spcPct val="150000"/>
              </a:lnSpc>
              <a:spcBef>
                <a:spcPts val="0"/>
              </a:spcBef>
              <a:spcAft>
                <a:spcPts val="0"/>
              </a:spcAft>
              <a:defRPr/>
            </a:pPr>
            <a:r>
              <a:rPr lang="en-US" altLang="zh-CN" sz="1800" dirty="0">
                <a:solidFill>
                  <a:srgbClr val="00B0F0"/>
                </a:solidFill>
                <a:latin typeface="微软雅黑" pitchFamily="34" charset="-122"/>
                <a:ea typeface="微软雅黑" pitchFamily="34" charset="-122"/>
              </a:rPr>
              <a:t> </a:t>
            </a:r>
            <a:endParaRPr lang="zh-CN" altLang="en-US" sz="1800" dirty="0">
              <a:solidFill>
                <a:srgbClr val="00B0F0"/>
              </a:solidFill>
              <a:latin typeface="微软雅黑" pitchFamily="34" charset="-122"/>
              <a:ea typeface="微软雅黑" pitchFamily="34" charset="-122"/>
            </a:endParaRPr>
          </a:p>
        </p:txBody>
      </p:sp>
      <p:sp>
        <p:nvSpPr>
          <p:cNvPr id="4" name="矩形 3"/>
          <p:cNvSpPr/>
          <p:nvPr/>
        </p:nvSpPr>
        <p:spPr>
          <a:xfrm>
            <a:off x="770532" y="3610610"/>
            <a:ext cx="5400675" cy="1292662"/>
          </a:xfrm>
          <a:prstGeom prst="rect">
            <a:avLst/>
          </a:prstGeom>
        </p:spPr>
        <p:txBody>
          <a:bodyPr>
            <a:spAutoFit/>
          </a:bodyPr>
          <a:lstStyle/>
          <a:p>
            <a:pPr fontAlgn="auto">
              <a:lnSpc>
                <a:spcPct val="150000"/>
              </a:lnSpc>
              <a:spcBef>
                <a:spcPts val="0"/>
              </a:spcBef>
              <a:spcAft>
                <a:spcPts val="0"/>
              </a:spcAft>
              <a:defRPr/>
            </a:pPr>
            <a:r>
              <a:rPr lang="zh-CN" altLang="en-US" b="1" dirty="0">
                <a:solidFill>
                  <a:srgbClr val="00B0F0"/>
                </a:solidFill>
                <a:latin typeface="微软雅黑" pitchFamily="34" charset="-122"/>
                <a:ea typeface="微软雅黑" pitchFamily="34" charset="-122"/>
              </a:rPr>
              <a:t> </a:t>
            </a:r>
            <a:r>
              <a:rPr lang="zh-CN" altLang="en-US" b="1" dirty="0" smtClean="0">
                <a:solidFill>
                  <a:srgbClr val="00B0F0"/>
                </a:solidFill>
                <a:latin typeface="微软雅黑" pitchFamily="34" charset="-122"/>
                <a:ea typeface="微软雅黑" pitchFamily="34" charset="-122"/>
              </a:rPr>
              <a:t>标题文字</a:t>
            </a:r>
            <a:endParaRPr lang="zh-CN" altLang="en-US" b="1" dirty="0">
              <a:solidFill>
                <a:srgbClr val="00B0F0"/>
              </a:solidFill>
              <a:latin typeface="微软雅黑" pitchFamily="34" charset="-122"/>
              <a:ea typeface="微软雅黑" pitchFamily="34" charset="-122"/>
            </a:endParaRPr>
          </a:p>
          <a:p>
            <a:pPr marL="285750" indent="-285750" eaLnBrk="1" hangingPunct="1">
              <a:lnSpc>
                <a:spcPct val="150000"/>
              </a:lnSpc>
              <a:spcBef>
                <a:spcPts val="0"/>
              </a:spcBef>
              <a:buFont typeface="Arial" pitchFamily="34" charset="0"/>
              <a:buChar char="•"/>
            </a:pPr>
            <a:r>
              <a:rPr lang="zh-CN" altLang="en-US" sz="1600" dirty="0">
                <a:latin typeface="微软雅黑" pitchFamily="34" charset="-122"/>
                <a:ea typeface="微软雅黑" pitchFamily="34" charset="-122"/>
              </a:rPr>
              <a:t>在此录入文字内容</a:t>
            </a:r>
            <a:endParaRPr lang="en-US" altLang="zh-CN" sz="1600" dirty="0">
              <a:latin typeface="微软雅黑" pitchFamily="34" charset="-122"/>
              <a:ea typeface="微软雅黑" pitchFamily="34" charset="-122"/>
            </a:endParaRPr>
          </a:p>
          <a:p>
            <a:pPr marL="285750" indent="-285750" eaLnBrk="1" hangingPunct="1">
              <a:lnSpc>
                <a:spcPct val="150000"/>
              </a:lnSpc>
              <a:spcBef>
                <a:spcPts val="0"/>
              </a:spcBef>
              <a:buFont typeface="Arial" pitchFamily="34" charset="0"/>
              <a:buChar char="•"/>
            </a:pPr>
            <a:r>
              <a:rPr lang="zh-CN" altLang="en-US" sz="1600" dirty="0">
                <a:latin typeface="微软雅黑" pitchFamily="34" charset="-122"/>
                <a:ea typeface="微软雅黑" pitchFamily="34" charset="-122"/>
              </a:rPr>
              <a:t>在此录入文字内容</a:t>
            </a:r>
          </a:p>
        </p:txBody>
      </p:sp>
      <p:sp>
        <p:nvSpPr>
          <p:cNvPr id="5" name="矩形 4"/>
          <p:cNvSpPr/>
          <p:nvPr/>
        </p:nvSpPr>
        <p:spPr>
          <a:xfrm>
            <a:off x="5730515" y="3655615"/>
            <a:ext cx="2730500" cy="1384995"/>
          </a:xfrm>
          <a:prstGeom prst="rect">
            <a:avLst/>
          </a:prstGeom>
        </p:spPr>
        <p:txBody>
          <a:bodyPr>
            <a:spAutoFit/>
          </a:bodyPr>
          <a:lstStyle/>
          <a:p>
            <a:pPr fontAlgn="auto">
              <a:lnSpc>
                <a:spcPct val="150000"/>
              </a:lnSpc>
              <a:spcBef>
                <a:spcPts val="0"/>
              </a:spcBef>
              <a:spcAft>
                <a:spcPts val="0"/>
              </a:spcAft>
              <a:defRPr/>
            </a:pPr>
            <a:r>
              <a:rPr lang="zh-CN" altLang="en-US" sz="2400" b="1" dirty="0">
                <a:solidFill>
                  <a:srgbClr val="00B0F0"/>
                </a:solidFill>
                <a:latin typeface="微软雅黑" pitchFamily="34" charset="-122"/>
                <a:ea typeface="微软雅黑" pitchFamily="34" charset="-122"/>
              </a:rPr>
              <a:t> </a:t>
            </a:r>
            <a:r>
              <a:rPr lang="zh-CN" altLang="en-US" b="1" dirty="0">
                <a:solidFill>
                  <a:srgbClr val="00B0F0"/>
                </a:solidFill>
                <a:latin typeface="微软雅黑" pitchFamily="34" charset="-122"/>
                <a:ea typeface="微软雅黑" pitchFamily="34" charset="-122"/>
              </a:rPr>
              <a:t>标题文字</a:t>
            </a:r>
          </a:p>
          <a:p>
            <a:pPr marL="285750" indent="-285750" eaLnBrk="1" hangingPunct="1">
              <a:lnSpc>
                <a:spcPct val="150000"/>
              </a:lnSpc>
              <a:spcBef>
                <a:spcPts val="0"/>
              </a:spcBef>
              <a:buFont typeface="Arial" pitchFamily="34" charset="0"/>
              <a:buChar char="•"/>
            </a:pPr>
            <a:r>
              <a:rPr lang="zh-CN" altLang="en-US" sz="1600" dirty="0" smtClean="0">
                <a:latin typeface="微软雅黑" pitchFamily="34" charset="-122"/>
                <a:ea typeface="微软雅黑" pitchFamily="34" charset="-122"/>
              </a:rPr>
              <a:t>在此</a:t>
            </a:r>
            <a:r>
              <a:rPr lang="zh-CN" altLang="en-US" sz="1600" dirty="0">
                <a:latin typeface="微软雅黑" pitchFamily="34" charset="-122"/>
                <a:ea typeface="微软雅黑" pitchFamily="34" charset="-122"/>
              </a:rPr>
              <a:t>录入文字内容</a:t>
            </a:r>
            <a:endParaRPr lang="en-US" altLang="zh-CN" sz="1600" dirty="0">
              <a:latin typeface="微软雅黑" pitchFamily="34" charset="-122"/>
              <a:ea typeface="微软雅黑" pitchFamily="34" charset="-122"/>
            </a:endParaRPr>
          </a:p>
          <a:p>
            <a:pPr marL="285750" indent="-285750" eaLnBrk="1" hangingPunct="1">
              <a:lnSpc>
                <a:spcPct val="150000"/>
              </a:lnSpc>
              <a:spcBef>
                <a:spcPts val="0"/>
              </a:spcBef>
              <a:buFont typeface="Arial" pitchFamily="34" charset="0"/>
              <a:buChar char="•"/>
            </a:pPr>
            <a:r>
              <a:rPr lang="zh-CN" altLang="en-US" sz="1600" dirty="0">
                <a:latin typeface="微软雅黑" pitchFamily="34" charset="-122"/>
                <a:ea typeface="微软雅黑" pitchFamily="34" charset="-122"/>
              </a:rPr>
              <a:t>在此录入文字内容</a:t>
            </a:r>
          </a:p>
        </p:txBody>
      </p:sp>
      <p:sp>
        <p:nvSpPr>
          <p:cNvPr id="15" name="矩形 14"/>
          <p:cNvSpPr/>
          <p:nvPr/>
        </p:nvSpPr>
        <p:spPr>
          <a:xfrm flipV="1">
            <a:off x="4778375" y="2712108"/>
            <a:ext cx="6022975" cy="5556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02870" tIns="51435" rIns="102870" bIns="51435" anchor="ctr"/>
          <a:lstStyle/>
          <a:p>
            <a:pPr algn="ctr" fontAlgn="auto">
              <a:spcBef>
                <a:spcPts val="0"/>
              </a:spcBef>
              <a:spcAft>
                <a:spcPts val="0"/>
              </a:spcAft>
              <a:defRPr/>
            </a:pPr>
            <a:endParaRPr lang="zh-CN" altLang="en-US"/>
          </a:p>
        </p:txBody>
      </p:sp>
      <p:sp>
        <p:nvSpPr>
          <p:cNvPr id="20491" name="TextBox 15"/>
          <p:cNvSpPr txBox="1">
            <a:spLocks noChangeArrowheads="1"/>
          </p:cNvSpPr>
          <p:nvPr/>
        </p:nvSpPr>
        <p:spPr bwMode="auto">
          <a:xfrm>
            <a:off x="9223375" y="2453345"/>
            <a:ext cx="747713" cy="519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2870" tIns="51435" rIns="102870" bIns="51435">
            <a:spAutoFit/>
          </a:bodyPr>
          <a:lstStyle>
            <a:lvl1pPr eaLnBrk="0" hangingPunct="0">
              <a:defRPr sz="2000">
                <a:solidFill>
                  <a:schemeClr val="tx1"/>
                </a:solidFill>
                <a:latin typeface="Calibri" pitchFamily="34" charset="0"/>
                <a:ea typeface="宋体" charset="-122"/>
              </a:defRPr>
            </a:lvl1pPr>
            <a:lvl2pPr marL="742950" indent="-285750" eaLnBrk="0" hangingPunct="0">
              <a:defRPr sz="2000">
                <a:solidFill>
                  <a:schemeClr val="tx1"/>
                </a:solidFill>
                <a:latin typeface="Calibri" pitchFamily="34" charset="0"/>
                <a:ea typeface="宋体" charset="-122"/>
              </a:defRPr>
            </a:lvl2pPr>
            <a:lvl3pPr marL="1143000" indent="-228600" eaLnBrk="0" hangingPunct="0">
              <a:defRPr sz="2000">
                <a:solidFill>
                  <a:schemeClr val="tx1"/>
                </a:solidFill>
                <a:latin typeface="Calibri" pitchFamily="34" charset="0"/>
                <a:ea typeface="宋体" charset="-122"/>
              </a:defRPr>
            </a:lvl3pPr>
            <a:lvl4pPr marL="1600200" indent="-228600" eaLnBrk="0" hangingPunct="0">
              <a:defRPr sz="2000">
                <a:solidFill>
                  <a:schemeClr val="tx1"/>
                </a:solidFill>
                <a:latin typeface="Calibri" pitchFamily="34" charset="0"/>
                <a:ea typeface="宋体" charset="-122"/>
              </a:defRPr>
            </a:lvl4pPr>
            <a:lvl5pPr eaLnBrk="0" hangingPunct="0">
              <a:defRPr sz="2000">
                <a:solidFill>
                  <a:schemeClr val="tx1"/>
                </a:solidFill>
                <a:latin typeface="Calibri" pitchFamily="34" charset="0"/>
                <a:ea typeface="宋体" charset="-122"/>
              </a:defRPr>
            </a:lvl5pPr>
            <a:lvl6pPr marL="2514600" indent="-228600" defTabSz="1028700" eaLnBrk="0" fontAlgn="base" hangingPunct="0">
              <a:spcBef>
                <a:spcPct val="0"/>
              </a:spcBef>
              <a:spcAft>
                <a:spcPct val="0"/>
              </a:spcAft>
              <a:defRPr sz="2000">
                <a:solidFill>
                  <a:schemeClr val="tx1"/>
                </a:solidFill>
                <a:latin typeface="Calibri" pitchFamily="34" charset="0"/>
                <a:ea typeface="宋体" charset="-122"/>
              </a:defRPr>
            </a:lvl6pPr>
            <a:lvl7pPr marL="2971800" indent="-228600" defTabSz="1028700" eaLnBrk="0" fontAlgn="base" hangingPunct="0">
              <a:spcBef>
                <a:spcPct val="0"/>
              </a:spcBef>
              <a:spcAft>
                <a:spcPct val="0"/>
              </a:spcAft>
              <a:defRPr sz="2000">
                <a:solidFill>
                  <a:schemeClr val="tx1"/>
                </a:solidFill>
                <a:latin typeface="Calibri" pitchFamily="34" charset="0"/>
                <a:ea typeface="宋体" charset="-122"/>
              </a:defRPr>
            </a:lvl7pPr>
            <a:lvl8pPr marL="3429000" indent="-228600" defTabSz="1028700" eaLnBrk="0" fontAlgn="base" hangingPunct="0">
              <a:spcBef>
                <a:spcPct val="0"/>
              </a:spcBef>
              <a:spcAft>
                <a:spcPct val="0"/>
              </a:spcAft>
              <a:defRPr sz="2000">
                <a:solidFill>
                  <a:schemeClr val="tx1"/>
                </a:solidFill>
                <a:latin typeface="Calibri" pitchFamily="34" charset="0"/>
                <a:ea typeface="宋体" charset="-122"/>
              </a:defRPr>
            </a:lvl8pPr>
            <a:lvl9pPr marL="3886200" indent="-228600" defTabSz="1028700" eaLnBrk="0" fontAlgn="base" hangingPunct="0">
              <a:spcBef>
                <a:spcPct val="0"/>
              </a:spcBef>
              <a:spcAft>
                <a:spcPct val="0"/>
              </a:spcAft>
              <a:defRPr sz="2000">
                <a:solidFill>
                  <a:schemeClr val="tx1"/>
                </a:solidFill>
                <a:latin typeface="Calibri" pitchFamily="34" charset="0"/>
                <a:ea typeface="宋体" charset="-122"/>
              </a:defRPr>
            </a:lvl9pPr>
          </a:lstStyle>
          <a:p>
            <a:pPr eaLnBrk="1" hangingPunct="1"/>
            <a:r>
              <a:rPr lang="en-US" altLang="zh-CN" sz="2700">
                <a:solidFill>
                  <a:srgbClr val="00B0F0"/>
                </a:solidFill>
                <a:latin typeface="Impact" pitchFamily="34" charset="0"/>
              </a:rPr>
              <a:t>IMC</a:t>
            </a:r>
            <a:endParaRPr lang="zh-CN" altLang="en-US" sz="2700">
              <a:solidFill>
                <a:srgbClr val="00B0F0"/>
              </a:solidFill>
              <a:latin typeface="Impact" pitchFamily="34" charset="0"/>
            </a:endParaRPr>
          </a:p>
        </p:txBody>
      </p:sp>
      <p:sp>
        <p:nvSpPr>
          <p:cNvPr id="17" name="矩形 16"/>
          <p:cNvSpPr/>
          <p:nvPr/>
        </p:nvSpPr>
        <p:spPr>
          <a:xfrm>
            <a:off x="5356225" y="1980270"/>
            <a:ext cx="2338388" cy="523875"/>
          </a:xfrm>
          <a:prstGeom prst="rect">
            <a:avLst/>
          </a:prstGeom>
        </p:spPr>
        <p:txBody>
          <a:bodyPr wrap="none">
            <a:spAutoFit/>
          </a:bodyPr>
          <a:lstStyle/>
          <a:p>
            <a:pPr fontAlgn="auto">
              <a:spcBef>
                <a:spcPct val="50000"/>
              </a:spcBef>
              <a:spcAft>
                <a:spcPts val="0"/>
              </a:spcAft>
              <a:defRPr/>
            </a:pPr>
            <a:r>
              <a:rPr lang="zh-CN" altLang="en-US" sz="2800" b="1" dirty="0">
                <a:solidFill>
                  <a:srgbClr val="00B0F0"/>
                </a:solidFill>
                <a:latin typeface="微软雅黑" pitchFamily="34" charset="-122"/>
                <a:ea typeface="微软雅黑" pitchFamily="34" charset="-122"/>
              </a:rPr>
              <a:t>整合营销</a:t>
            </a:r>
            <a:r>
              <a:rPr lang="zh-CN" altLang="en-US" sz="2800" b="1" dirty="0">
                <a:solidFill>
                  <a:schemeClr val="tx1">
                    <a:lumMod val="50000"/>
                    <a:lumOff val="50000"/>
                  </a:schemeClr>
                </a:solidFill>
                <a:latin typeface="微软雅黑" pitchFamily="34" charset="-122"/>
                <a:ea typeface="微软雅黑" pitchFamily="34" charset="-122"/>
              </a:rPr>
              <a:t>情况</a:t>
            </a:r>
          </a:p>
        </p:txBody>
      </p:sp>
      <p:sp>
        <p:nvSpPr>
          <p:cNvPr id="7" name="TextBox 6"/>
          <p:cNvSpPr txBox="1"/>
          <p:nvPr/>
        </p:nvSpPr>
        <p:spPr>
          <a:xfrm>
            <a:off x="934045" y="3152298"/>
            <a:ext cx="555625" cy="400050"/>
          </a:xfrm>
          <a:prstGeom prst="rect">
            <a:avLst/>
          </a:prstGeom>
          <a:noFill/>
        </p:spPr>
        <p:txBody>
          <a:bodyPr wrap="none">
            <a:spAutoFit/>
          </a:bodyPr>
          <a:lstStyle/>
          <a:p>
            <a:pPr fontAlgn="auto">
              <a:spcBef>
                <a:spcPts val="0"/>
              </a:spcBef>
              <a:spcAft>
                <a:spcPts val="0"/>
              </a:spcAft>
              <a:defRPr/>
            </a:pPr>
            <a:r>
              <a:rPr lang="en-US" altLang="zh-CN" dirty="0">
                <a:solidFill>
                  <a:schemeClr val="tx1">
                    <a:lumMod val="50000"/>
                    <a:lumOff val="50000"/>
                  </a:schemeClr>
                </a:solidFill>
                <a:latin typeface="Arial Black" pitchFamily="34" charset="0"/>
                <a:ea typeface="+mn-ea"/>
              </a:rPr>
              <a:t>[1]</a:t>
            </a:r>
            <a:endParaRPr lang="zh-CN" altLang="en-US" dirty="0">
              <a:solidFill>
                <a:schemeClr val="tx1">
                  <a:lumMod val="50000"/>
                  <a:lumOff val="50000"/>
                </a:schemeClr>
              </a:solidFill>
              <a:latin typeface="Arial Black" pitchFamily="34" charset="0"/>
              <a:ea typeface="+mn-ea"/>
            </a:endParaRPr>
          </a:p>
        </p:txBody>
      </p:sp>
      <p:sp>
        <p:nvSpPr>
          <p:cNvPr id="19" name="TextBox 18"/>
          <p:cNvSpPr txBox="1"/>
          <p:nvPr/>
        </p:nvSpPr>
        <p:spPr>
          <a:xfrm>
            <a:off x="5743215" y="3197253"/>
            <a:ext cx="554037" cy="400050"/>
          </a:xfrm>
          <a:prstGeom prst="rect">
            <a:avLst/>
          </a:prstGeom>
          <a:noFill/>
        </p:spPr>
        <p:txBody>
          <a:bodyPr wrap="none">
            <a:spAutoFit/>
          </a:bodyPr>
          <a:lstStyle/>
          <a:p>
            <a:pPr fontAlgn="auto">
              <a:spcBef>
                <a:spcPts val="0"/>
              </a:spcBef>
              <a:spcAft>
                <a:spcPts val="0"/>
              </a:spcAft>
              <a:defRPr/>
            </a:pPr>
            <a:r>
              <a:rPr lang="en-US" altLang="zh-CN" dirty="0">
                <a:solidFill>
                  <a:schemeClr val="tx1">
                    <a:lumMod val="50000"/>
                    <a:lumOff val="50000"/>
                  </a:schemeClr>
                </a:solidFill>
                <a:latin typeface="Arial Black" pitchFamily="34" charset="0"/>
                <a:ea typeface="+mn-ea"/>
              </a:rPr>
              <a:t>[2]</a:t>
            </a:r>
            <a:endParaRPr lang="zh-CN" altLang="en-US" dirty="0">
              <a:solidFill>
                <a:schemeClr val="tx1">
                  <a:lumMod val="50000"/>
                  <a:lumOff val="50000"/>
                </a:schemeClr>
              </a:solidFill>
              <a:latin typeface="Arial Black" pitchFamily="34" charset="0"/>
              <a:ea typeface="+mn-ea"/>
            </a:endParaRPr>
          </a:p>
        </p:txBody>
      </p:sp>
      <p:sp>
        <p:nvSpPr>
          <p:cNvPr id="16" name="Text Box 4"/>
          <p:cNvSpPr txBox="1">
            <a:spLocks noChangeArrowheads="1"/>
          </p:cNvSpPr>
          <p:nvPr/>
        </p:nvSpPr>
        <p:spPr bwMode="auto">
          <a:xfrm>
            <a:off x="539750" y="1214438"/>
            <a:ext cx="9578975" cy="961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Calibri" pitchFamily="34" charset="0"/>
                <a:ea typeface="宋体" charset="-122"/>
              </a:defRPr>
            </a:lvl1pPr>
            <a:lvl2pPr marL="742950" indent="-285750" eaLnBrk="0" hangingPunct="0">
              <a:defRPr sz="2000">
                <a:solidFill>
                  <a:schemeClr val="tx1"/>
                </a:solidFill>
                <a:latin typeface="Calibri" pitchFamily="34" charset="0"/>
                <a:ea typeface="宋体" charset="-122"/>
              </a:defRPr>
            </a:lvl2pPr>
            <a:lvl3pPr marL="1143000" indent="-228600" eaLnBrk="0" hangingPunct="0">
              <a:defRPr sz="2000">
                <a:solidFill>
                  <a:schemeClr val="tx1"/>
                </a:solidFill>
                <a:latin typeface="Calibri" pitchFamily="34" charset="0"/>
                <a:ea typeface="宋体" charset="-122"/>
              </a:defRPr>
            </a:lvl3pPr>
            <a:lvl4pPr marL="1600200" indent="-228600" eaLnBrk="0" hangingPunct="0">
              <a:defRPr sz="2000">
                <a:solidFill>
                  <a:schemeClr val="tx1"/>
                </a:solidFill>
                <a:latin typeface="Calibri" pitchFamily="34" charset="0"/>
                <a:ea typeface="宋体" charset="-122"/>
              </a:defRPr>
            </a:lvl4pPr>
            <a:lvl5pPr eaLnBrk="0" hangingPunct="0">
              <a:defRPr sz="2000">
                <a:solidFill>
                  <a:schemeClr val="tx1"/>
                </a:solidFill>
                <a:latin typeface="Calibri" pitchFamily="34" charset="0"/>
                <a:ea typeface="宋体" charset="-122"/>
              </a:defRPr>
            </a:lvl5pPr>
            <a:lvl6pPr marL="2514600" indent="-228600" defTabSz="1028700" eaLnBrk="0" fontAlgn="base" hangingPunct="0">
              <a:spcBef>
                <a:spcPct val="0"/>
              </a:spcBef>
              <a:spcAft>
                <a:spcPct val="0"/>
              </a:spcAft>
              <a:defRPr sz="2000">
                <a:solidFill>
                  <a:schemeClr val="tx1"/>
                </a:solidFill>
                <a:latin typeface="Calibri" pitchFamily="34" charset="0"/>
                <a:ea typeface="宋体" charset="-122"/>
              </a:defRPr>
            </a:lvl6pPr>
            <a:lvl7pPr marL="2971800" indent="-228600" defTabSz="1028700" eaLnBrk="0" fontAlgn="base" hangingPunct="0">
              <a:spcBef>
                <a:spcPct val="0"/>
              </a:spcBef>
              <a:spcAft>
                <a:spcPct val="0"/>
              </a:spcAft>
              <a:defRPr sz="2000">
                <a:solidFill>
                  <a:schemeClr val="tx1"/>
                </a:solidFill>
                <a:latin typeface="Calibri" pitchFamily="34" charset="0"/>
                <a:ea typeface="宋体" charset="-122"/>
              </a:defRPr>
            </a:lvl7pPr>
            <a:lvl8pPr marL="3429000" indent="-228600" defTabSz="1028700" eaLnBrk="0" fontAlgn="base" hangingPunct="0">
              <a:spcBef>
                <a:spcPct val="0"/>
              </a:spcBef>
              <a:spcAft>
                <a:spcPct val="0"/>
              </a:spcAft>
              <a:defRPr sz="2000">
                <a:solidFill>
                  <a:schemeClr val="tx1"/>
                </a:solidFill>
                <a:latin typeface="Calibri" pitchFamily="34" charset="0"/>
                <a:ea typeface="宋体" charset="-122"/>
              </a:defRPr>
            </a:lvl8pPr>
            <a:lvl9pPr marL="3886200" indent="-228600" defTabSz="1028700" eaLnBrk="0" fontAlgn="base" hangingPunct="0">
              <a:spcBef>
                <a:spcPct val="0"/>
              </a:spcBef>
              <a:spcAft>
                <a:spcPct val="0"/>
              </a:spcAft>
              <a:defRPr sz="2000">
                <a:solidFill>
                  <a:schemeClr val="tx1"/>
                </a:solidFill>
                <a:latin typeface="Calibri" pitchFamily="34" charset="0"/>
                <a:ea typeface="宋体" charset="-122"/>
              </a:defRPr>
            </a:lvl9pPr>
          </a:lstStyle>
          <a:p>
            <a:pPr>
              <a:lnSpc>
                <a:spcPct val="150000"/>
              </a:lnSpc>
            </a:pPr>
            <a:r>
              <a:rPr lang="zh-CN" altLang="en-US" b="1" dirty="0" smtClean="0">
                <a:solidFill>
                  <a:srgbClr val="00B0F0"/>
                </a:solidFill>
                <a:latin typeface="微软雅黑" pitchFamily="34" charset="-122"/>
                <a:ea typeface="微软雅黑" pitchFamily="34" charset="-122"/>
              </a:rPr>
              <a:t>文字段内容文字段内容文字段内容文字段内文字段内容文字段内文字段内容文字段内文字文字段内容</a:t>
            </a:r>
            <a:endParaRPr lang="zh-CN" altLang="en-US" b="1" dirty="0">
              <a:solidFill>
                <a:srgbClr val="00B0F0"/>
              </a:solidFill>
              <a:latin typeface="微软雅黑" pitchFamily="34" charset="-122"/>
              <a:ea typeface="微软雅黑" pitchFamily="34" charset="-122"/>
            </a:endParaRPr>
          </a:p>
        </p:txBody>
      </p:sp>
      <p:sp>
        <p:nvSpPr>
          <p:cNvPr id="18" name="矩形 17"/>
          <p:cNvSpPr/>
          <p:nvPr/>
        </p:nvSpPr>
        <p:spPr>
          <a:xfrm>
            <a:off x="770532" y="5150370"/>
            <a:ext cx="3979862" cy="1575175"/>
          </a:xfrm>
          <a:prstGeom prst="rect">
            <a:avLst/>
          </a:prstGeom>
          <a:solidFill>
            <a:schemeClr val="bg1">
              <a:lumMod val="5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smtClean="0"/>
              <a:t>PHOTO</a:t>
            </a:r>
            <a:endParaRPr lang="zh-CN" altLang="en-US" sz="4000" dirty="0"/>
          </a:p>
        </p:txBody>
      </p:sp>
      <p:sp>
        <p:nvSpPr>
          <p:cNvPr id="20" name="矩形 19"/>
          <p:cNvSpPr/>
          <p:nvPr/>
        </p:nvSpPr>
        <p:spPr>
          <a:xfrm>
            <a:off x="5533241" y="5150370"/>
            <a:ext cx="3979862" cy="1575175"/>
          </a:xfrm>
          <a:prstGeom prst="rect">
            <a:avLst/>
          </a:prstGeom>
          <a:solidFill>
            <a:schemeClr val="bg1">
              <a:lumMod val="5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smtClean="0"/>
              <a:t>PHOTO</a:t>
            </a:r>
            <a:endParaRPr lang="zh-CN" altLang="en-US" sz="40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Text Box 4"/>
          <p:cNvSpPr txBox="1">
            <a:spLocks noChangeArrowheads="1"/>
          </p:cNvSpPr>
          <p:nvPr/>
        </p:nvSpPr>
        <p:spPr bwMode="auto">
          <a:xfrm>
            <a:off x="6165760" y="1935162"/>
            <a:ext cx="4140200" cy="3544887"/>
          </a:xfrm>
          <a:prstGeom prst="rect">
            <a:avLst/>
          </a:prstGeom>
          <a:solidFill>
            <a:srgbClr val="F2F2F2"/>
          </a:solidFill>
          <a:ln>
            <a:noFill/>
          </a:ln>
          <a:effectLst/>
          <a:extLst/>
        </p:spPr>
        <p:txBody>
          <a:bodyPr lIns="102870" tIns="51435" rIns="102870" bIns="51435">
            <a:noAutofit/>
          </a:bodyPr>
          <a:lstStyle>
            <a:lvl1pPr marL="342900" indent="-342900">
              <a:defRPr>
                <a:solidFill>
                  <a:schemeClr val="tx1"/>
                </a:solidFill>
                <a:latin typeface="Arial" charset="0"/>
                <a:ea typeface="宋体" charset="-122"/>
              </a:defRPr>
            </a:lvl1pPr>
            <a:lvl2pPr marL="800100" indent="-342900">
              <a:defRPr>
                <a:solidFill>
                  <a:schemeClr val="tx1"/>
                </a:solidFill>
                <a:latin typeface="Arial" charset="0"/>
                <a:ea typeface="宋体" charset="-122"/>
              </a:defRPr>
            </a:lvl2pPr>
            <a:lvl3pPr marL="1257300" indent="-342900">
              <a:defRPr>
                <a:solidFill>
                  <a:schemeClr val="tx1"/>
                </a:solidFill>
                <a:latin typeface="Arial" charset="0"/>
                <a:ea typeface="宋体" charset="-122"/>
              </a:defRPr>
            </a:lvl3pPr>
            <a:lvl4pPr marL="1714500" indent="-342900">
              <a:defRPr>
                <a:solidFill>
                  <a:schemeClr val="tx1"/>
                </a:solidFill>
                <a:latin typeface="Arial" charset="0"/>
                <a:ea typeface="宋体" charset="-122"/>
              </a:defRPr>
            </a:lvl4pPr>
            <a:lvl5pPr marL="2171700" indent="-342900">
              <a:defRPr>
                <a:solidFill>
                  <a:schemeClr val="tx1"/>
                </a:solidFill>
                <a:latin typeface="Arial" charset="0"/>
                <a:ea typeface="宋体" charset="-122"/>
              </a:defRPr>
            </a:lvl5pPr>
            <a:lvl6pPr marL="2628900" indent="-342900" fontAlgn="base">
              <a:spcBef>
                <a:spcPct val="0"/>
              </a:spcBef>
              <a:spcAft>
                <a:spcPct val="0"/>
              </a:spcAft>
              <a:defRPr>
                <a:solidFill>
                  <a:schemeClr val="tx1"/>
                </a:solidFill>
                <a:latin typeface="Arial" charset="0"/>
                <a:ea typeface="宋体" charset="-122"/>
              </a:defRPr>
            </a:lvl6pPr>
            <a:lvl7pPr marL="3086100" indent="-342900" fontAlgn="base">
              <a:spcBef>
                <a:spcPct val="0"/>
              </a:spcBef>
              <a:spcAft>
                <a:spcPct val="0"/>
              </a:spcAft>
              <a:defRPr>
                <a:solidFill>
                  <a:schemeClr val="tx1"/>
                </a:solidFill>
                <a:latin typeface="Arial" charset="0"/>
                <a:ea typeface="宋体" charset="-122"/>
              </a:defRPr>
            </a:lvl7pPr>
            <a:lvl8pPr marL="3543300" indent="-342900" fontAlgn="base">
              <a:spcBef>
                <a:spcPct val="0"/>
              </a:spcBef>
              <a:spcAft>
                <a:spcPct val="0"/>
              </a:spcAft>
              <a:defRPr>
                <a:solidFill>
                  <a:schemeClr val="tx1"/>
                </a:solidFill>
                <a:latin typeface="Arial" charset="0"/>
                <a:ea typeface="宋体" charset="-122"/>
              </a:defRPr>
            </a:lvl8pPr>
            <a:lvl9pPr marL="4000500" indent="-342900" fontAlgn="base">
              <a:spcBef>
                <a:spcPct val="0"/>
              </a:spcBef>
              <a:spcAft>
                <a:spcPct val="0"/>
              </a:spcAft>
              <a:defRPr>
                <a:solidFill>
                  <a:schemeClr val="tx1"/>
                </a:solidFill>
                <a:latin typeface="Arial" charset="0"/>
                <a:ea typeface="宋体" charset="-122"/>
              </a:defRPr>
            </a:lvl9pPr>
          </a:lstStyle>
          <a:p>
            <a:pPr eaLnBrk="1" hangingPunct="1">
              <a:lnSpc>
                <a:spcPct val="150000"/>
              </a:lnSpc>
              <a:spcBef>
                <a:spcPts val="0"/>
              </a:spcBef>
            </a:pPr>
            <a:r>
              <a:rPr lang="zh-CN" altLang="en-US" sz="1800" b="1" dirty="0">
                <a:solidFill>
                  <a:srgbClr val="00B0F0"/>
                </a:solidFill>
                <a:latin typeface="微软雅黑" pitchFamily="34" charset="-122"/>
                <a:ea typeface="微软雅黑" pitchFamily="34" charset="-122"/>
              </a:rPr>
              <a:t>在此录入文字内容</a:t>
            </a:r>
            <a:endParaRPr lang="en-US" altLang="zh-CN" sz="1800" b="1" dirty="0">
              <a:solidFill>
                <a:srgbClr val="00B0F0"/>
              </a:solidFill>
              <a:latin typeface="微软雅黑" pitchFamily="34" charset="-122"/>
              <a:ea typeface="微软雅黑" pitchFamily="34" charset="-122"/>
            </a:endParaRPr>
          </a:p>
          <a:p>
            <a:pPr marL="285750" indent="-285750" eaLnBrk="1" hangingPunct="1">
              <a:lnSpc>
                <a:spcPct val="150000"/>
              </a:lnSpc>
              <a:spcBef>
                <a:spcPts val="0"/>
              </a:spcBef>
              <a:buFont typeface="Arial" pitchFamily="34" charset="0"/>
              <a:buChar char="•"/>
            </a:pPr>
            <a:r>
              <a:rPr lang="zh-CN" altLang="en-US" sz="1800" dirty="0">
                <a:latin typeface="微软雅黑" pitchFamily="34" charset="-122"/>
                <a:ea typeface="微软雅黑" pitchFamily="34" charset="-122"/>
              </a:rPr>
              <a:t>在此录入文字内容</a:t>
            </a:r>
          </a:p>
          <a:p>
            <a:pPr marL="285750" indent="-285750" eaLnBrk="1" hangingPunct="1">
              <a:lnSpc>
                <a:spcPct val="150000"/>
              </a:lnSpc>
              <a:spcBef>
                <a:spcPts val="0"/>
              </a:spcBef>
              <a:buFont typeface="Arial" pitchFamily="34" charset="0"/>
              <a:buChar char="•"/>
            </a:pPr>
            <a:r>
              <a:rPr lang="zh-CN" altLang="en-US" sz="1800" dirty="0">
                <a:latin typeface="微软雅黑" pitchFamily="34" charset="-122"/>
                <a:ea typeface="微软雅黑" pitchFamily="34" charset="-122"/>
              </a:rPr>
              <a:t>在此录入文字内容</a:t>
            </a:r>
          </a:p>
          <a:p>
            <a:pPr eaLnBrk="1" hangingPunct="1">
              <a:lnSpc>
                <a:spcPct val="150000"/>
              </a:lnSpc>
              <a:spcBef>
                <a:spcPts val="0"/>
              </a:spcBef>
            </a:pPr>
            <a:r>
              <a:rPr lang="zh-CN" altLang="en-US" sz="1800" b="1" dirty="0">
                <a:solidFill>
                  <a:srgbClr val="00B0F0"/>
                </a:solidFill>
                <a:latin typeface="微软雅黑" pitchFamily="34" charset="-122"/>
                <a:ea typeface="微软雅黑" pitchFamily="34" charset="-122"/>
              </a:rPr>
              <a:t>在此录入文字内容</a:t>
            </a:r>
          </a:p>
          <a:p>
            <a:pPr marL="285750" indent="-285750" eaLnBrk="1" hangingPunct="1">
              <a:lnSpc>
                <a:spcPct val="150000"/>
              </a:lnSpc>
              <a:spcBef>
                <a:spcPts val="0"/>
              </a:spcBef>
              <a:buFont typeface="Arial" pitchFamily="34" charset="0"/>
              <a:buChar char="•"/>
            </a:pPr>
            <a:r>
              <a:rPr lang="zh-CN" altLang="en-US" sz="1800" dirty="0">
                <a:latin typeface="微软雅黑" pitchFamily="34" charset="-122"/>
                <a:ea typeface="微软雅黑" pitchFamily="34" charset="-122"/>
              </a:rPr>
              <a:t>在此录入文字内容</a:t>
            </a:r>
            <a:endParaRPr lang="en-US" altLang="zh-CN" sz="1800" dirty="0">
              <a:latin typeface="微软雅黑" pitchFamily="34" charset="-122"/>
              <a:ea typeface="微软雅黑" pitchFamily="34" charset="-122"/>
            </a:endParaRPr>
          </a:p>
          <a:p>
            <a:pPr marL="285750" indent="-285750">
              <a:lnSpc>
                <a:spcPct val="150000"/>
              </a:lnSpc>
              <a:spcBef>
                <a:spcPts val="0"/>
              </a:spcBef>
              <a:buFont typeface="Arial" pitchFamily="34" charset="0"/>
              <a:buChar char="•"/>
            </a:pPr>
            <a:r>
              <a:rPr lang="zh-CN" altLang="en-US" sz="1800" dirty="0">
                <a:latin typeface="微软雅黑" pitchFamily="34" charset="-122"/>
                <a:ea typeface="微软雅黑" pitchFamily="34" charset="-122"/>
              </a:rPr>
              <a:t>在此录入文字内容</a:t>
            </a:r>
          </a:p>
        </p:txBody>
      </p:sp>
      <p:sp>
        <p:nvSpPr>
          <p:cNvPr id="5" name="标题 1"/>
          <p:cNvSpPr>
            <a:spLocks noGrp="1"/>
          </p:cNvSpPr>
          <p:nvPr>
            <p:ph type="title"/>
          </p:nvPr>
        </p:nvSpPr>
        <p:spPr/>
        <p:txBody>
          <a:bodyPr rtlCol="0">
            <a:normAutofit/>
          </a:bodyPr>
          <a:lstStyle/>
          <a:p>
            <a:pPr eaLnBrk="1" fontAlgn="auto" hangingPunct="1">
              <a:spcAft>
                <a:spcPts val="0"/>
              </a:spcAft>
              <a:defRPr/>
            </a:pPr>
            <a:r>
              <a:rPr lang="zh-CN" altLang="en-US" dirty="0"/>
              <a:t>在此录入</a:t>
            </a:r>
            <a:r>
              <a:rPr lang="zh-CN" altLang="en-US" dirty="0">
                <a:solidFill>
                  <a:schemeClr val="tx1">
                    <a:lumMod val="50000"/>
                    <a:lumOff val="50000"/>
                  </a:schemeClr>
                </a:solidFill>
              </a:rPr>
              <a:t>标题内容</a:t>
            </a:r>
          </a:p>
        </p:txBody>
      </p:sp>
      <p:pic>
        <p:nvPicPr>
          <p:cNvPr id="21508" name="Picture 2" descr="http://a3.att.hudong.com/46/65/0130000017572212136165738565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63" y="1935163"/>
            <a:ext cx="5321300" cy="354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矩形 1"/>
          <p:cNvSpPr>
            <a:spLocks noChangeArrowheads="1"/>
          </p:cNvSpPr>
          <p:nvPr/>
        </p:nvSpPr>
        <p:spPr bwMode="auto">
          <a:xfrm>
            <a:off x="539750" y="3600450"/>
            <a:ext cx="2954655" cy="1200329"/>
          </a:xfrm>
          <a:prstGeom prst="rect">
            <a:avLst/>
          </a:prstGeom>
          <a:solidFill>
            <a:srgbClr val="F2F2F2">
              <a:alpha val="8980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3600" b="1" dirty="0" smtClean="0">
                <a:solidFill>
                  <a:srgbClr val="00B0F0"/>
                </a:solidFill>
                <a:latin typeface="微软雅黑" pitchFamily="34" charset="-122"/>
                <a:ea typeface="微软雅黑" pitchFamily="34" charset="-122"/>
              </a:rPr>
              <a:t>重点标题内容</a:t>
            </a:r>
            <a:endParaRPr lang="en-US" altLang="zh-CN" sz="3600" b="1" dirty="0" smtClean="0">
              <a:solidFill>
                <a:srgbClr val="00B0F0"/>
              </a:solidFill>
              <a:latin typeface="微软雅黑" pitchFamily="34" charset="-122"/>
              <a:ea typeface="微软雅黑" pitchFamily="34" charset="-122"/>
            </a:endParaRPr>
          </a:p>
          <a:p>
            <a:r>
              <a:rPr lang="zh-CN" altLang="en-US" sz="3600" b="1" dirty="0" smtClean="0">
                <a:solidFill>
                  <a:srgbClr val="00B0F0"/>
                </a:solidFill>
                <a:latin typeface="微软雅黑" pitchFamily="34" charset="-122"/>
                <a:ea typeface="微软雅黑" pitchFamily="34" charset="-122"/>
              </a:rPr>
              <a:t>背景图片更换</a:t>
            </a:r>
            <a:endParaRPr lang="en-US" altLang="zh-CN" sz="3600" b="1" dirty="0" smtClean="0">
              <a:solidFill>
                <a:srgbClr val="00B0F0"/>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Text Box 3"/>
          <p:cNvSpPr txBox="1">
            <a:spLocks noChangeArrowheads="1"/>
          </p:cNvSpPr>
          <p:nvPr/>
        </p:nvSpPr>
        <p:spPr bwMode="auto">
          <a:xfrm>
            <a:off x="674688" y="5310188"/>
            <a:ext cx="9405937" cy="1301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2870" tIns="51435" rIns="102870" bIns="51435">
            <a:spAutoFit/>
          </a:bodyPr>
          <a:lstStyle/>
          <a:p>
            <a:pPr fontAlgn="auto">
              <a:lnSpc>
                <a:spcPct val="150000"/>
              </a:lnSpc>
              <a:spcBef>
                <a:spcPts val="0"/>
              </a:spcBef>
              <a:spcAft>
                <a:spcPts val="0"/>
              </a:spcAft>
              <a:defRPr/>
            </a:pPr>
            <a:r>
              <a:rPr lang="zh-CN" altLang="en-US" sz="1800" b="1" dirty="0" smtClean="0">
                <a:solidFill>
                  <a:schemeClr val="tx1">
                    <a:lumMod val="50000"/>
                    <a:lumOff val="50000"/>
                  </a:schemeClr>
                </a:solidFill>
                <a:latin typeface="微软雅黑" pitchFamily="34" charset="-122"/>
                <a:ea typeface="微软雅黑" pitchFamily="34" charset="-122"/>
              </a:rPr>
              <a:t>图片或者表格文字说明内容说明</a:t>
            </a:r>
            <a:r>
              <a:rPr lang="zh-CN" altLang="en-US" sz="1800" b="1" dirty="0">
                <a:solidFill>
                  <a:schemeClr val="tx1">
                    <a:lumMod val="50000"/>
                    <a:lumOff val="50000"/>
                  </a:schemeClr>
                </a:solidFill>
                <a:latin typeface="微软雅黑" pitchFamily="34" charset="-122"/>
                <a:ea typeface="微软雅黑" pitchFamily="34" charset="-122"/>
              </a:rPr>
              <a:t>图片或者表格文字说明内容</a:t>
            </a:r>
            <a:r>
              <a:rPr lang="zh-CN" altLang="en-US" sz="1800" b="1" dirty="0" smtClean="0">
                <a:solidFill>
                  <a:schemeClr val="tx1">
                    <a:lumMod val="50000"/>
                    <a:lumOff val="50000"/>
                  </a:schemeClr>
                </a:solidFill>
                <a:latin typeface="微软雅黑" pitchFamily="34" charset="-122"/>
                <a:ea typeface="微软雅黑" pitchFamily="34" charset="-122"/>
              </a:rPr>
              <a:t>说明</a:t>
            </a:r>
            <a:r>
              <a:rPr lang="zh-CN" altLang="en-US" sz="1800" b="1" dirty="0">
                <a:solidFill>
                  <a:schemeClr val="tx1">
                    <a:lumMod val="50000"/>
                    <a:lumOff val="50000"/>
                  </a:schemeClr>
                </a:solidFill>
                <a:latin typeface="微软雅黑" pitchFamily="34" charset="-122"/>
                <a:ea typeface="微软雅黑" pitchFamily="34" charset="-122"/>
              </a:rPr>
              <a:t>图片或者表格文字说明内容</a:t>
            </a:r>
            <a:r>
              <a:rPr lang="zh-CN" altLang="en-US" sz="1800" b="1" dirty="0" smtClean="0">
                <a:solidFill>
                  <a:schemeClr val="tx1">
                    <a:lumMod val="50000"/>
                    <a:lumOff val="50000"/>
                  </a:schemeClr>
                </a:solidFill>
                <a:latin typeface="微软雅黑" pitchFamily="34" charset="-122"/>
                <a:ea typeface="微软雅黑" pitchFamily="34" charset="-122"/>
              </a:rPr>
              <a:t>说明</a:t>
            </a:r>
            <a:r>
              <a:rPr lang="zh-CN" altLang="en-US" sz="1800" b="1" dirty="0">
                <a:solidFill>
                  <a:schemeClr val="tx1">
                    <a:lumMod val="50000"/>
                    <a:lumOff val="50000"/>
                  </a:schemeClr>
                </a:solidFill>
                <a:latin typeface="微软雅黑" pitchFamily="34" charset="-122"/>
                <a:ea typeface="微软雅黑" pitchFamily="34" charset="-122"/>
              </a:rPr>
              <a:t>图片或者表格文字说明内容</a:t>
            </a:r>
            <a:r>
              <a:rPr lang="zh-CN" altLang="en-US" sz="1800" b="1" dirty="0" smtClean="0">
                <a:solidFill>
                  <a:schemeClr val="tx1">
                    <a:lumMod val="50000"/>
                    <a:lumOff val="50000"/>
                  </a:schemeClr>
                </a:solidFill>
                <a:latin typeface="微软雅黑" pitchFamily="34" charset="-122"/>
                <a:ea typeface="微软雅黑" pitchFamily="34" charset="-122"/>
              </a:rPr>
              <a:t>说明</a:t>
            </a:r>
            <a:r>
              <a:rPr lang="zh-CN" altLang="en-US" sz="1800" b="1" dirty="0">
                <a:solidFill>
                  <a:schemeClr val="tx1">
                    <a:lumMod val="50000"/>
                    <a:lumOff val="50000"/>
                  </a:schemeClr>
                </a:solidFill>
                <a:latin typeface="微软雅黑" pitchFamily="34" charset="-122"/>
                <a:ea typeface="微软雅黑" pitchFamily="34" charset="-122"/>
              </a:rPr>
              <a:t>图片或者表格文字说明内容</a:t>
            </a:r>
            <a:r>
              <a:rPr lang="zh-CN" altLang="en-US" sz="1800" b="1" dirty="0" smtClean="0">
                <a:solidFill>
                  <a:schemeClr val="tx1">
                    <a:lumMod val="50000"/>
                    <a:lumOff val="50000"/>
                  </a:schemeClr>
                </a:solidFill>
                <a:latin typeface="微软雅黑" pitchFamily="34" charset="-122"/>
                <a:ea typeface="微软雅黑" pitchFamily="34" charset="-122"/>
              </a:rPr>
              <a:t>说明</a:t>
            </a:r>
            <a:r>
              <a:rPr lang="zh-CN" altLang="en-US" sz="1800" b="1" dirty="0">
                <a:solidFill>
                  <a:schemeClr val="tx1">
                    <a:lumMod val="50000"/>
                    <a:lumOff val="50000"/>
                  </a:schemeClr>
                </a:solidFill>
                <a:latin typeface="微软雅黑" pitchFamily="34" charset="-122"/>
                <a:ea typeface="微软雅黑" pitchFamily="34" charset="-122"/>
              </a:rPr>
              <a:t>图片或者表格文字说明内容</a:t>
            </a:r>
            <a:r>
              <a:rPr lang="zh-CN" altLang="en-US" sz="1800" b="1" dirty="0" smtClean="0">
                <a:solidFill>
                  <a:schemeClr val="tx1">
                    <a:lumMod val="50000"/>
                    <a:lumOff val="50000"/>
                  </a:schemeClr>
                </a:solidFill>
                <a:latin typeface="微软雅黑" pitchFamily="34" charset="-122"/>
                <a:ea typeface="微软雅黑" pitchFamily="34" charset="-122"/>
              </a:rPr>
              <a:t>说明</a:t>
            </a:r>
            <a:endParaRPr lang="zh-CN" altLang="en-US" sz="1800" b="1" dirty="0">
              <a:solidFill>
                <a:schemeClr val="tx1">
                  <a:lumMod val="50000"/>
                  <a:lumOff val="50000"/>
                </a:schemeClr>
              </a:solidFill>
              <a:latin typeface="微软雅黑" pitchFamily="34" charset="-122"/>
              <a:ea typeface="微软雅黑" pitchFamily="34" charset="-122"/>
            </a:endParaRPr>
          </a:p>
        </p:txBody>
      </p:sp>
      <p:pic>
        <p:nvPicPr>
          <p:cNvPr id="22531" name="Picture 8" descr="{5)@IVRKXY~N004AC90LUR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688" y="1128713"/>
            <a:ext cx="9405937" cy="396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标题 1"/>
          <p:cNvSpPr>
            <a:spLocks noGrp="1"/>
          </p:cNvSpPr>
          <p:nvPr>
            <p:ph type="title"/>
          </p:nvPr>
        </p:nvSpPr>
        <p:spPr/>
        <p:txBody>
          <a:bodyPr rtlCol="0">
            <a:normAutofit/>
          </a:bodyPr>
          <a:lstStyle/>
          <a:p>
            <a:pPr eaLnBrk="1" fontAlgn="auto" hangingPunct="1">
              <a:spcAft>
                <a:spcPts val="0"/>
              </a:spcAft>
              <a:defRPr/>
            </a:pPr>
            <a:r>
              <a:rPr lang="zh-CN" altLang="en-US" dirty="0"/>
              <a:t>在此录入</a:t>
            </a:r>
            <a:r>
              <a:rPr lang="zh-CN" altLang="en-US" dirty="0">
                <a:solidFill>
                  <a:schemeClr val="tx1">
                    <a:lumMod val="50000"/>
                    <a:lumOff val="50000"/>
                  </a:schemeClr>
                </a:solidFill>
              </a:rPr>
              <a:t>标题内容</a:t>
            </a:r>
          </a:p>
        </p:txBody>
      </p:sp>
      <p:sp>
        <p:nvSpPr>
          <p:cNvPr id="5" name="矩形 4"/>
          <p:cNvSpPr/>
          <p:nvPr/>
        </p:nvSpPr>
        <p:spPr>
          <a:xfrm>
            <a:off x="674687" y="1129767"/>
            <a:ext cx="9405937" cy="3962933"/>
          </a:xfrm>
          <a:prstGeom prst="rect">
            <a:avLst/>
          </a:prstGeom>
          <a:solidFill>
            <a:schemeClr val="bg1">
              <a:lumMod val="5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smtClean="0"/>
              <a:t>PHOTO</a:t>
            </a:r>
            <a:endParaRPr lang="zh-CN" altLang="en-US" sz="54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495300" y="5478616"/>
            <a:ext cx="9901238" cy="972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2870" tIns="51435" rIns="102870" bIns="51435" anchor="ctr">
            <a:spAutoFit/>
          </a:bodyPr>
          <a:lstStyle/>
          <a:p>
            <a:pPr fontAlgn="auto">
              <a:lnSpc>
                <a:spcPct val="150000"/>
              </a:lnSpc>
              <a:spcBef>
                <a:spcPts val="0"/>
              </a:spcBef>
              <a:spcAft>
                <a:spcPts val="0"/>
              </a:spcAft>
              <a:defRPr/>
            </a:pPr>
            <a:r>
              <a:rPr lang="zh-CN" altLang="en-US" dirty="0">
                <a:solidFill>
                  <a:schemeClr val="tx1">
                    <a:lumMod val="50000"/>
                    <a:lumOff val="50000"/>
                  </a:schemeClr>
                </a:solidFill>
                <a:latin typeface="微软雅黑" pitchFamily="34" charset="-122"/>
                <a:ea typeface="微软雅黑" pitchFamily="34" charset="-122"/>
              </a:rPr>
              <a:t>图片或者表格文字说明内容说明图片或者表格文字说明内容说明图片或者表格文字说明内容说明</a:t>
            </a:r>
            <a:r>
              <a:rPr lang="zh-CN" altLang="en-US" dirty="0" smtClean="0">
                <a:solidFill>
                  <a:schemeClr val="tx1">
                    <a:lumMod val="50000"/>
                    <a:lumOff val="50000"/>
                  </a:schemeClr>
                </a:solidFill>
                <a:latin typeface="微软雅黑" pitchFamily="34" charset="-122"/>
                <a:ea typeface="微软雅黑" pitchFamily="34" charset="-122"/>
              </a:rPr>
              <a:t>图片</a:t>
            </a:r>
            <a:endParaRPr lang="zh-CN" altLang="en-US" dirty="0">
              <a:solidFill>
                <a:schemeClr val="tx1">
                  <a:lumMod val="50000"/>
                  <a:lumOff val="50000"/>
                </a:schemeClr>
              </a:solidFill>
              <a:latin typeface="微软雅黑" pitchFamily="34" charset="-122"/>
              <a:ea typeface="微软雅黑" pitchFamily="34" charset="-122"/>
            </a:endParaRPr>
          </a:p>
        </p:txBody>
      </p:sp>
      <p:sp>
        <p:nvSpPr>
          <p:cNvPr id="9" name="标题 1"/>
          <p:cNvSpPr txBox="1">
            <a:spLocks/>
          </p:cNvSpPr>
          <p:nvPr/>
        </p:nvSpPr>
        <p:spPr>
          <a:xfrm>
            <a:off x="495300" y="450850"/>
            <a:ext cx="9720263" cy="569913"/>
          </a:xfrm>
          <a:prstGeom prst="rect">
            <a:avLst/>
          </a:prstGeom>
        </p:spPr>
        <p:txBody>
          <a:bodyPr lIns="102870" tIns="51435" rIns="102870" bIns="51435" anchor="ctr">
            <a:normAutofit/>
          </a:bodyPr>
          <a:lstStyle>
            <a:lvl1pPr algn="l" defTabSz="1028700" rtl="0" eaLnBrk="1" latinLnBrk="0" hangingPunct="1">
              <a:spcBef>
                <a:spcPct val="0"/>
              </a:spcBef>
              <a:buNone/>
              <a:defRPr sz="2700" b="1" kern="1200">
                <a:solidFill>
                  <a:srgbClr val="00B0F0"/>
                </a:solidFill>
                <a:latin typeface="微软雅黑" pitchFamily="34" charset="-122"/>
                <a:ea typeface="微软雅黑" pitchFamily="34" charset="-122"/>
                <a:cs typeface="+mj-cs"/>
              </a:defRPr>
            </a:lvl1pPr>
          </a:lstStyle>
          <a:p>
            <a:pPr fontAlgn="auto">
              <a:spcAft>
                <a:spcPts val="0"/>
              </a:spcAft>
              <a:defRPr/>
            </a:pPr>
            <a:r>
              <a:rPr lang="zh-CN" altLang="en-US" dirty="0"/>
              <a:t>在此录入</a:t>
            </a:r>
            <a:r>
              <a:rPr lang="zh-CN" altLang="en-US" dirty="0">
                <a:solidFill>
                  <a:schemeClr val="tx1">
                    <a:lumMod val="50000"/>
                    <a:lumOff val="50000"/>
                  </a:schemeClr>
                </a:solidFill>
              </a:rPr>
              <a:t>标题内容</a:t>
            </a:r>
          </a:p>
        </p:txBody>
      </p:sp>
      <p:sp>
        <p:nvSpPr>
          <p:cNvPr id="23560" name="矩形 1"/>
          <p:cNvSpPr>
            <a:spLocks noChangeArrowheads="1"/>
          </p:cNvSpPr>
          <p:nvPr/>
        </p:nvSpPr>
        <p:spPr bwMode="auto">
          <a:xfrm>
            <a:off x="495300" y="4684713"/>
            <a:ext cx="2209800" cy="401637"/>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b="1">
                <a:solidFill>
                  <a:schemeClr val="bg1"/>
                </a:solidFill>
                <a:latin typeface="微软雅黑" pitchFamily="34" charset="-122"/>
                <a:ea typeface="微软雅黑" pitchFamily="34" charset="-122"/>
              </a:rPr>
              <a:t>五四成人礼</a:t>
            </a:r>
            <a:endParaRPr lang="zh-CN" altLang="en-US">
              <a:solidFill>
                <a:schemeClr val="bg1"/>
              </a:solidFill>
              <a:latin typeface="微软雅黑" pitchFamily="34" charset="-122"/>
              <a:ea typeface="微软雅黑" pitchFamily="34" charset="-122"/>
            </a:endParaRPr>
          </a:p>
        </p:txBody>
      </p:sp>
      <p:sp>
        <p:nvSpPr>
          <p:cNvPr id="3" name="矩形 2"/>
          <p:cNvSpPr/>
          <p:nvPr/>
        </p:nvSpPr>
        <p:spPr>
          <a:xfrm>
            <a:off x="2909888" y="4684713"/>
            <a:ext cx="2449512" cy="401637"/>
          </a:xfrm>
          <a:prstGeom prst="rect">
            <a:avLst/>
          </a:prstGeom>
          <a:solidFill>
            <a:schemeClr val="bg1">
              <a:lumMod val="75000"/>
            </a:schemeClr>
          </a:solidFill>
        </p:spPr>
        <p:txBody>
          <a:bodyPr>
            <a:spAutoFit/>
          </a:bodyPr>
          <a:lstStyle/>
          <a:p>
            <a:pPr algn="ctr" fontAlgn="auto">
              <a:spcBef>
                <a:spcPts val="0"/>
              </a:spcBef>
              <a:spcAft>
                <a:spcPts val="0"/>
              </a:spcAft>
              <a:defRPr/>
            </a:pPr>
            <a:r>
              <a:rPr lang="zh-CN" altLang="en-US" b="1" dirty="0">
                <a:solidFill>
                  <a:schemeClr val="bg1"/>
                </a:solidFill>
                <a:latin typeface="微软雅黑" pitchFamily="34" charset="-122"/>
                <a:ea typeface="微软雅黑" pitchFamily="34" charset="-122"/>
              </a:rPr>
              <a:t>六一和未来有约</a:t>
            </a:r>
            <a:endParaRPr lang="zh-CN" altLang="en-US" dirty="0">
              <a:solidFill>
                <a:schemeClr val="bg1"/>
              </a:solidFill>
              <a:latin typeface="微软雅黑" pitchFamily="34" charset="-122"/>
              <a:ea typeface="微软雅黑" pitchFamily="34" charset="-122"/>
            </a:endParaRPr>
          </a:p>
        </p:txBody>
      </p:sp>
      <p:sp>
        <p:nvSpPr>
          <p:cNvPr id="23562" name="矩形 3"/>
          <p:cNvSpPr>
            <a:spLocks noChangeArrowheads="1"/>
          </p:cNvSpPr>
          <p:nvPr/>
        </p:nvSpPr>
        <p:spPr bwMode="auto">
          <a:xfrm>
            <a:off x="5565775" y="4684713"/>
            <a:ext cx="2247900" cy="401637"/>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b="1">
                <a:solidFill>
                  <a:schemeClr val="bg1"/>
                </a:solidFill>
                <a:latin typeface="微软雅黑" pitchFamily="34" charset="-122"/>
                <a:ea typeface="微软雅黑" pitchFamily="34" charset="-122"/>
              </a:rPr>
              <a:t>汉语桥</a:t>
            </a:r>
            <a:endParaRPr lang="zh-CN" altLang="en-US">
              <a:solidFill>
                <a:schemeClr val="bg1"/>
              </a:solidFill>
              <a:latin typeface="微软雅黑" pitchFamily="34" charset="-122"/>
              <a:ea typeface="微软雅黑" pitchFamily="34" charset="-122"/>
            </a:endParaRPr>
          </a:p>
        </p:txBody>
      </p:sp>
      <p:sp>
        <p:nvSpPr>
          <p:cNvPr id="5" name="矩形 4"/>
          <p:cNvSpPr/>
          <p:nvPr/>
        </p:nvSpPr>
        <p:spPr>
          <a:xfrm>
            <a:off x="8018463" y="4684713"/>
            <a:ext cx="2378075" cy="401637"/>
          </a:xfrm>
          <a:prstGeom prst="rect">
            <a:avLst/>
          </a:prstGeom>
          <a:solidFill>
            <a:schemeClr val="bg1">
              <a:lumMod val="75000"/>
            </a:schemeClr>
          </a:solidFill>
        </p:spPr>
        <p:txBody>
          <a:bodyPr>
            <a:spAutoFit/>
          </a:bodyPr>
          <a:lstStyle/>
          <a:p>
            <a:pPr algn="ctr" fontAlgn="auto">
              <a:spcBef>
                <a:spcPts val="0"/>
              </a:spcBef>
              <a:spcAft>
                <a:spcPts val="0"/>
              </a:spcAft>
              <a:defRPr/>
            </a:pPr>
            <a:r>
              <a:rPr lang="zh-CN" altLang="en-US" b="1" dirty="0">
                <a:solidFill>
                  <a:schemeClr val="bg1"/>
                </a:solidFill>
                <a:latin typeface="微软雅黑" pitchFamily="34" charset="-122"/>
                <a:ea typeface="微软雅黑" pitchFamily="34" charset="-122"/>
              </a:rPr>
              <a:t>七夕特别节目</a:t>
            </a:r>
            <a:endParaRPr lang="zh-CN" altLang="en-US" dirty="0">
              <a:solidFill>
                <a:schemeClr val="bg1"/>
              </a:solidFill>
              <a:latin typeface="微软雅黑" pitchFamily="34" charset="-122"/>
              <a:ea typeface="微软雅黑" pitchFamily="34" charset="-122"/>
            </a:endParaRPr>
          </a:p>
        </p:txBody>
      </p:sp>
      <p:sp>
        <p:nvSpPr>
          <p:cNvPr id="23564" name="AutoShape 18"/>
          <p:cNvSpPr>
            <a:spLocks noChangeArrowheads="1"/>
          </p:cNvSpPr>
          <p:nvPr/>
        </p:nvSpPr>
        <p:spPr bwMode="auto">
          <a:xfrm>
            <a:off x="404813" y="1550988"/>
            <a:ext cx="10171112" cy="3717925"/>
          </a:xfrm>
          <a:prstGeom prst="roundRect">
            <a:avLst>
              <a:gd name="adj" fmla="val 3130"/>
            </a:avLst>
          </a:prstGeom>
          <a:noFill/>
          <a:ln w="34925">
            <a:solidFill>
              <a:srgbClr val="00B0F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3565" name="矩形 5"/>
          <p:cNvSpPr>
            <a:spLocks noChangeArrowheads="1"/>
          </p:cNvSpPr>
          <p:nvPr/>
        </p:nvSpPr>
        <p:spPr bwMode="auto">
          <a:xfrm>
            <a:off x="4379300" y="1350963"/>
            <a:ext cx="2236510" cy="4001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dirty="0">
                <a:solidFill>
                  <a:srgbClr val="00B0F0"/>
                </a:solidFill>
                <a:latin typeface="微软雅黑" pitchFamily="34" charset="-122"/>
                <a:ea typeface="微软雅黑" pitchFamily="34" charset="-122"/>
              </a:rPr>
              <a:t>在此录入标题内容</a:t>
            </a:r>
            <a:endParaRPr lang="zh-CN" altLang="en-US" dirty="0">
              <a:solidFill>
                <a:srgbClr val="00B0F0"/>
              </a:solidFill>
              <a:latin typeface="微软雅黑" pitchFamily="34" charset="-122"/>
              <a:ea typeface="微软雅黑" pitchFamily="34" charset="-122"/>
            </a:endParaRPr>
          </a:p>
        </p:txBody>
      </p:sp>
      <p:sp>
        <p:nvSpPr>
          <p:cNvPr id="14" name="矩形 13"/>
          <p:cNvSpPr/>
          <p:nvPr/>
        </p:nvSpPr>
        <p:spPr>
          <a:xfrm>
            <a:off x="506096" y="2078758"/>
            <a:ext cx="2199004" cy="2556805"/>
          </a:xfrm>
          <a:prstGeom prst="rect">
            <a:avLst/>
          </a:prstGeom>
          <a:solidFill>
            <a:schemeClr val="bg1">
              <a:lumMod val="6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smtClean="0"/>
              <a:t>PHOTO</a:t>
            </a:r>
            <a:endParaRPr lang="zh-CN" altLang="en-US" sz="4000" dirty="0"/>
          </a:p>
        </p:txBody>
      </p:sp>
      <p:sp>
        <p:nvSpPr>
          <p:cNvPr id="15" name="矩形 14"/>
          <p:cNvSpPr/>
          <p:nvPr/>
        </p:nvSpPr>
        <p:spPr>
          <a:xfrm>
            <a:off x="2925400" y="2078758"/>
            <a:ext cx="2445543" cy="2556805"/>
          </a:xfrm>
          <a:prstGeom prst="rect">
            <a:avLst/>
          </a:prstGeom>
          <a:solidFill>
            <a:schemeClr val="bg1">
              <a:lumMod val="6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smtClean="0"/>
              <a:t>PHOTO</a:t>
            </a:r>
            <a:endParaRPr lang="zh-CN" altLang="en-US" sz="4000" dirty="0"/>
          </a:p>
        </p:txBody>
      </p:sp>
      <p:sp>
        <p:nvSpPr>
          <p:cNvPr id="16" name="矩形 15"/>
          <p:cNvSpPr/>
          <p:nvPr/>
        </p:nvSpPr>
        <p:spPr>
          <a:xfrm>
            <a:off x="5565776" y="2078758"/>
            <a:ext cx="2247900" cy="2556805"/>
          </a:xfrm>
          <a:prstGeom prst="rect">
            <a:avLst/>
          </a:prstGeom>
          <a:solidFill>
            <a:schemeClr val="bg1">
              <a:lumMod val="6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smtClean="0"/>
              <a:t>PHOTO</a:t>
            </a:r>
            <a:endParaRPr lang="zh-CN" altLang="en-US" sz="4000" dirty="0"/>
          </a:p>
        </p:txBody>
      </p:sp>
      <p:sp>
        <p:nvSpPr>
          <p:cNvPr id="17" name="矩形 16"/>
          <p:cNvSpPr/>
          <p:nvPr/>
        </p:nvSpPr>
        <p:spPr>
          <a:xfrm>
            <a:off x="8018463" y="2078758"/>
            <a:ext cx="2378075" cy="2556805"/>
          </a:xfrm>
          <a:prstGeom prst="rect">
            <a:avLst/>
          </a:prstGeom>
          <a:solidFill>
            <a:schemeClr val="bg1">
              <a:lumMod val="6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smtClean="0"/>
              <a:t>PHOTO</a:t>
            </a:r>
            <a:endParaRPr lang="zh-CN" altLang="en-US" sz="40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Text Box 4"/>
          <p:cNvSpPr txBox="1">
            <a:spLocks noChangeArrowheads="1"/>
          </p:cNvSpPr>
          <p:nvPr/>
        </p:nvSpPr>
        <p:spPr bwMode="auto">
          <a:xfrm>
            <a:off x="8874125" y="5330825"/>
            <a:ext cx="1517650" cy="319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870" tIns="51435" rIns="102870" bIns="51435">
            <a:spAutoFit/>
          </a:bodyPr>
          <a:lstStyle/>
          <a:p>
            <a:pPr fontAlgn="auto">
              <a:spcBef>
                <a:spcPts val="0"/>
              </a:spcBef>
              <a:spcAft>
                <a:spcPts val="0"/>
              </a:spcAft>
              <a:defRPr/>
            </a:pPr>
            <a:r>
              <a:rPr lang="zh-CN" altLang="en-US" sz="1400" b="1" i="1" dirty="0">
                <a:solidFill>
                  <a:schemeClr val="tx1">
                    <a:lumMod val="50000"/>
                    <a:lumOff val="50000"/>
                  </a:schemeClr>
                </a:solidFill>
                <a:latin typeface="微软雅黑" pitchFamily="34" charset="-122"/>
                <a:ea typeface="微软雅黑" pitchFamily="34" charset="-122"/>
              </a:rPr>
              <a:t>主办：湖南卫视 </a:t>
            </a:r>
          </a:p>
        </p:txBody>
      </p:sp>
      <p:sp>
        <p:nvSpPr>
          <p:cNvPr id="57349" name="Text Box 5"/>
          <p:cNvSpPr txBox="1">
            <a:spLocks noChangeArrowheads="1"/>
          </p:cNvSpPr>
          <p:nvPr/>
        </p:nvSpPr>
        <p:spPr bwMode="auto">
          <a:xfrm>
            <a:off x="809625" y="5057775"/>
            <a:ext cx="4351338" cy="8859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2870" tIns="51435" rIns="102870" bIns="51435">
            <a:spAutoFit/>
          </a:bodyPr>
          <a:lstStyle/>
          <a:p>
            <a:pPr fontAlgn="auto">
              <a:lnSpc>
                <a:spcPct val="150000"/>
              </a:lnSpc>
              <a:spcBef>
                <a:spcPts val="0"/>
              </a:spcBef>
              <a:spcAft>
                <a:spcPts val="0"/>
              </a:spcAft>
              <a:defRPr/>
            </a:pPr>
            <a:r>
              <a:rPr lang="zh-CN" altLang="en-US" sz="1800" b="1" dirty="0">
                <a:solidFill>
                  <a:schemeClr val="tx1">
                    <a:lumMod val="50000"/>
                    <a:lumOff val="50000"/>
                  </a:schemeClr>
                </a:solidFill>
                <a:latin typeface="微软雅黑" pitchFamily="34" charset="-122"/>
                <a:ea typeface="微软雅黑" pitchFamily="34" charset="-122"/>
              </a:rPr>
              <a:t>在此录入文字内容</a:t>
            </a:r>
          </a:p>
          <a:p>
            <a:pPr fontAlgn="auto">
              <a:lnSpc>
                <a:spcPct val="150000"/>
              </a:lnSpc>
              <a:spcBef>
                <a:spcPts val="0"/>
              </a:spcBef>
              <a:spcAft>
                <a:spcPts val="0"/>
              </a:spcAft>
              <a:defRPr/>
            </a:pPr>
            <a:r>
              <a:rPr lang="zh-CN" altLang="en-US" sz="1800" b="1" dirty="0">
                <a:solidFill>
                  <a:schemeClr val="tx1">
                    <a:lumMod val="50000"/>
                    <a:lumOff val="50000"/>
                  </a:schemeClr>
                </a:solidFill>
                <a:latin typeface="微软雅黑" pitchFamily="34" charset="-122"/>
                <a:ea typeface="微软雅黑" pitchFamily="34" charset="-122"/>
              </a:rPr>
              <a:t>在此录入文字内容</a:t>
            </a:r>
          </a:p>
        </p:txBody>
      </p:sp>
      <p:sp>
        <p:nvSpPr>
          <p:cNvPr id="24581" name="标题 1"/>
          <p:cNvSpPr>
            <a:spLocks noGrp="1"/>
          </p:cNvSpPr>
          <p:nvPr>
            <p:ph type="title"/>
          </p:nvPr>
        </p:nvSpPr>
        <p:spPr/>
        <p:txBody>
          <a:bodyPr/>
          <a:lstStyle/>
          <a:p>
            <a:pPr eaLnBrk="1" hangingPunct="1"/>
            <a:r>
              <a:rPr lang="zh-CN" altLang="en-US" dirty="0"/>
              <a:t>在此录入</a:t>
            </a:r>
            <a:r>
              <a:rPr lang="zh-CN" altLang="en-US" dirty="0">
                <a:solidFill>
                  <a:schemeClr val="tx1">
                    <a:lumMod val="50000"/>
                    <a:lumOff val="50000"/>
                  </a:schemeClr>
                </a:solidFill>
              </a:rPr>
              <a:t>标题内容</a:t>
            </a:r>
            <a:endParaRPr lang="zh-CN" altLang="en-US" dirty="0" smtClean="0"/>
          </a:p>
        </p:txBody>
      </p:sp>
      <p:sp>
        <p:nvSpPr>
          <p:cNvPr id="24582" name="矩形 2"/>
          <p:cNvSpPr>
            <a:spLocks noChangeArrowheads="1"/>
          </p:cNvSpPr>
          <p:nvPr/>
        </p:nvSpPr>
        <p:spPr bwMode="auto">
          <a:xfrm>
            <a:off x="809625" y="3236913"/>
            <a:ext cx="3160713" cy="132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8000" b="1">
                <a:solidFill>
                  <a:srgbClr val="00B0F0"/>
                </a:solidFill>
                <a:latin typeface="微软雅黑" pitchFamily="34" charset="-122"/>
                <a:ea typeface="微软雅黑" pitchFamily="34" charset="-122"/>
              </a:rPr>
              <a:t>未来</a:t>
            </a:r>
            <a:r>
              <a:rPr lang="zh-CN" altLang="en-US" sz="3600" b="1">
                <a:solidFill>
                  <a:srgbClr val="BFBFBF"/>
                </a:solidFill>
                <a:latin typeface="微软雅黑" pitchFamily="34" charset="-122"/>
                <a:ea typeface="微软雅黑" pitchFamily="34" charset="-122"/>
              </a:rPr>
              <a:t>有约</a:t>
            </a:r>
            <a:endParaRPr lang="zh-CN" altLang="en-US" sz="3600">
              <a:solidFill>
                <a:srgbClr val="BFBFBF"/>
              </a:solidFill>
              <a:latin typeface="微软雅黑" pitchFamily="34" charset="-122"/>
              <a:ea typeface="微软雅黑" pitchFamily="34" charset="-122"/>
            </a:endParaRPr>
          </a:p>
        </p:txBody>
      </p:sp>
      <p:sp>
        <p:nvSpPr>
          <p:cNvPr id="5" name="矩形 4"/>
          <p:cNvSpPr/>
          <p:nvPr/>
        </p:nvSpPr>
        <p:spPr>
          <a:xfrm>
            <a:off x="725488" y="3036888"/>
            <a:ext cx="593725" cy="584200"/>
          </a:xfrm>
          <a:prstGeom prst="rect">
            <a:avLst/>
          </a:prstGeom>
        </p:spPr>
        <p:txBody>
          <a:bodyPr wrap="none">
            <a:spAutoFit/>
          </a:bodyPr>
          <a:lstStyle/>
          <a:p>
            <a:pPr fontAlgn="auto">
              <a:spcBef>
                <a:spcPts val="0"/>
              </a:spcBef>
              <a:spcAft>
                <a:spcPts val="0"/>
              </a:spcAft>
              <a:defRPr/>
            </a:pPr>
            <a:r>
              <a:rPr lang="zh-CN" altLang="en-US" sz="3200" b="1" dirty="0">
                <a:solidFill>
                  <a:schemeClr val="tx1">
                    <a:lumMod val="50000"/>
                    <a:lumOff val="50000"/>
                  </a:schemeClr>
                </a:solidFill>
                <a:latin typeface="微软雅黑" pitchFamily="34" charset="-122"/>
                <a:ea typeface="微软雅黑" pitchFamily="34" charset="-122"/>
              </a:rPr>
              <a:t>和</a:t>
            </a:r>
            <a:endParaRPr lang="zh-CN" altLang="en-US" sz="3200" dirty="0">
              <a:solidFill>
                <a:schemeClr val="tx1">
                  <a:lumMod val="50000"/>
                  <a:lumOff val="50000"/>
                </a:schemeClr>
              </a:solidFill>
              <a:latin typeface="+mn-lt"/>
              <a:ea typeface="+mn-ea"/>
            </a:endParaRPr>
          </a:p>
        </p:txBody>
      </p:sp>
      <p:sp>
        <p:nvSpPr>
          <p:cNvPr id="24584" name="矩形 7"/>
          <p:cNvSpPr>
            <a:spLocks noChangeArrowheads="1"/>
          </p:cNvSpPr>
          <p:nvPr/>
        </p:nvSpPr>
        <p:spPr bwMode="auto">
          <a:xfrm>
            <a:off x="1284288" y="4489450"/>
            <a:ext cx="2647950" cy="277813"/>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200" b="1">
                <a:solidFill>
                  <a:schemeClr val="bg1"/>
                </a:solidFill>
                <a:latin typeface="微软雅黑" pitchFamily="34" charset="-122"/>
                <a:ea typeface="微软雅黑" pitchFamily="34" charset="-122"/>
              </a:rPr>
              <a:t>“成长系列晚会”四大主题活动之一</a:t>
            </a:r>
            <a:endParaRPr lang="zh-CN" altLang="en-US" sz="1200">
              <a:solidFill>
                <a:schemeClr val="bg1"/>
              </a:solidFill>
              <a:latin typeface="微软雅黑" pitchFamily="34" charset="-122"/>
              <a:ea typeface="微软雅黑" pitchFamily="34" charset="-122"/>
            </a:endParaRPr>
          </a:p>
        </p:txBody>
      </p:sp>
      <p:sp>
        <p:nvSpPr>
          <p:cNvPr id="9" name="矩形 8"/>
          <p:cNvSpPr/>
          <p:nvPr/>
        </p:nvSpPr>
        <p:spPr>
          <a:xfrm>
            <a:off x="4635591" y="1129767"/>
            <a:ext cx="5445034" cy="3962933"/>
          </a:xfrm>
          <a:prstGeom prst="rect">
            <a:avLst/>
          </a:prstGeom>
          <a:solidFill>
            <a:schemeClr val="bg1">
              <a:lumMod val="5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smtClean="0"/>
              <a:t>PHOTO</a:t>
            </a:r>
            <a:endParaRPr lang="zh-CN" altLang="en-US" sz="54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3627438" y="1125538"/>
            <a:ext cx="6637337" cy="2732087"/>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2870" tIns="252000" rIns="102870" bIns="51435" anchor="t"/>
          <a:lstStyle>
            <a:lvl1pPr eaLnBrk="0" hangingPunct="0">
              <a:defRPr sz="2000">
                <a:solidFill>
                  <a:schemeClr val="tx1"/>
                </a:solidFill>
                <a:latin typeface="Calibri" pitchFamily="34" charset="0"/>
                <a:ea typeface="宋体" charset="-122"/>
              </a:defRPr>
            </a:lvl1pPr>
            <a:lvl2pPr marL="742950" indent="-285750" eaLnBrk="0" hangingPunct="0">
              <a:defRPr sz="2000">
                <a:solidFill>
                  <a:schemeClr val="tx1"/>
                </a:solidFill>
                <a:latin typeface="Calibri" pitchFamily="34" charset="0"/>
                <a:ea typeface="宋体" charset="-122"/>
              </a:defRPr>
            </a:lvl2pPr>
            <a:lvl3pPr marL="1143000" indent="-228600" eaLnBrk="0" hangingPunct="0">
              <a:defRPr sz="2000">
                <a:solidFill>
                  <a:schemeClr val="tx1"/>
                </a:solidFill>
                <a:latin typeface="Calibri" pitchFamily="34" charset="0"/>
                <a:ea typeface="宋体" charset="-122"/>
              </a:defRPr>
            </a:lvl3pPr>
            <a:lvl4pPr marL="1600200" indent="-228600" eaLnBrk="0" hangingPunct="0">
              <a:defRPr sz="2000">
                <a:solidFill>
                  <a:schemeClr val="tx1"/>
                </a:solidFill>
                <a:latin typeface="Calibri" pitchFamily="34" charset="0"/>
                <a:ea typeface="宋体" charset="-122"/>
              </a:defRPr>
            </a:lvl4pPr>
            <a:lvl5pPr eaLnBrk="0" hangingPunct="0">
              <a:defRPr sz="2000">
                <a:solidFill>
                  <a:schemeClr val="tx1"/>
                </a:solidFill>
                <a:latin typeface="Calibri" pitchFamily="34" charset="0"/>
                <a:ea typeface="宋体" charset="-122"/>
              </a:defRPr>
            </a:lvl5pPr>
            <a:lvl6pPr marL="2514600" indent="-228600" defTabSz="1028700" eaLnBrk="0" fontAlgn="base" hangingPunct="0">
              <a:spcBef>
                <a:spcPct val="0"/>
              </a:spcBef>
              <a:spcAft>
                <a:spcPct val="0"/>
              </a:spcAft>
              <a:defRPr sz="2000">
                <a:solidFill>
                  <a:schemeClr val="tx1"/>
                </a:solidFill>
                <a:latin typeface="Calibri" pitchFamily="34" charset="0"/>
                <a:ea typeface="宋体" charset="-122"/>
              </a:defRPr>
            </a:lvl6pPr>
            <a:lvl7pPr marL="2971800" indent="-228600" defTabSz="1028700" eaLnBrk="0" fontAlgn="base" hangingPunct="0">
              <a:spcBef>
                <a:spcPct val="0"/>
              </a:spcBef>
              <a:spcAft>
                <a:spcPct val="0"/>
              </a:spcAft>
              <a:defRPr sz="2000">
                <a:solidFill>
                  <a:schemeClr val="tx1"/>
                </a:solidFill>
                <a:latin typeface="Calibri" pitchFamily="34" charset="0"/>
                <a:ea typeface="宋体" charset="-122"/>
              </a:defRPr>
            </a:lvl7pPr>
            <a:lvl8pPr marL="3429000" indent="-228600" defTabSz="1028700" eaLnBrk="0" fontAlgn="base" hangingPunct="0">
              <a:spcBef>
                <a:spcPct val="0"/>
              </a:spcBef>
              <a:spcAft>
                <a:spcPct val="0"/>
              </a:spcAft>
              <a:defRPr sz="2000">
                <a:solidFill>
                  <a:schemeClr val="tx1"/>
                </a:solidFill>
                <a:latin typeface="Calibri" pitchFamily="34" charset="0"/>
                <a:ea typeface="宋体" charset="-122"/>
              </a:defRPr>
            </a:lvl8pPr>
            <a:lvl9pPr marL="3886200" indent="-228600" defTabSz="1028700" eaLnBrk="0" fontAlgn="base" hangingPunct="0">
              <a:spcBef>
                <a:spcPct val="0"/>
              </a:spcBef>
              <a:spcAft>
                <a:spcPct val="0"/>
              </a:spcAft>
              <a:defRPr sz="2000">
                <a:solidFill>
                  <a:schemeClr val="tx1"/>
                </a:solidFill>
                <a:latin typeface="Calibri" pitchFamily="34" charset="0"/>
                <a:ea typeface="宋体" charset="-122"/>
              </a:defRPr>
            </a:lvl9pPr>
          </a:lstStyle>
          <a:p>
            <a:pPr eaLnBrk="1" hangingPunct="1">
              <a:lnSpc>
                <a:spcPct val="150000"/>
              </a:lnSpc>
            </a:pPr>
            <a:r>
              <a:rPr lang="zh-CN" altLang="en-US" b="1" dirty="0">
                <a:solidFill>
                  <a:schemeClr val="bg1"/>
                </a:solidFill>
                <a:latin typeface="微软雅黑" pitchFamily="34" charset="-122"/>
                <a:ea typeface="微软雅黑" pitchFamily="34" charset="-122"/>
              </a:rPr>
              <a:t>活动主题</a:t>
            </a:r>
          </a:p>
          <a:p>
            <a:pPr eaLnBrk="1" hangingPunct="1">
              <a:lnSpc>
                <a:spcPct val="150000"/>
              </a:lnSpc>
            </a:pPr>
            <a:r>
              <a:rPr lang="zh-CN" altLang="en-US" sz="1600" dirty="0">
                <a:solidFill>
                  <a:schemeClr val="bg1"/>
                </a:solidFill>
                <a:latin typeface="微软雅黑" pitchFamily="34" charset="-122"/>
                <a:ea typeface="微软雅黑" pitchFamily="34" charset="-122"/>
              </a:rPr>
              <a:t>图片或者表格文字说明内容说明图片或者表格文字说明内容说明图片或者表格文字说明内容说明</a:t>
            </a:r>
          </a:p>
        </p:txBody>
      </p:sp>
      <p:sp>
        <p:nvSpPr>
          <p:cNvPr id="58373" name="Text Box 5"/>
          <p:cNvSpPr txBox="1">
            <a:spLocks noChangeArrowheads="1"/>
          </p:cNvSpPr>
          <p:nvPr/>
        </p:nvSpPr>
        <p:spPr bwMode="auto">
          <a:xfrm>
            <a:off x="450850" y="4149725"/>
            <a:ext cx="2682875" cy="596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2870" tIns="51435" rIns="102870" bIns="51435">
            <a:spAutoFit/>
          </a:bodyPr>
          <a:lstStyle/>
          <a:p>
            <a:pPr fontAlgn="auto">
              <a:spcBef>
                <a:spcPts val="0"/>
              </a:spcBef>
              <a:spcAft>
                <a:spcPts val="0"/>
              </a:spcAft>
              <a:defRPr/>
            </a:pPr>
            <a:r>
              <a:rPr lang="zh-CN" altLang="en-US" sz="2800" b="1" i="1" dirty="0">
                <a:solidFill>
                  <a:srgbClr val="00B0F0"/>
                </a:solidFill>
                <a:latin typeface="微软雅黑" pitchFamily="34" charset="-122"/>
                <a:ea typeface="微软雅黑" pitchFamily="34" charset="-122"/>
              </a:rPr>
              <a:t>关键词</a:t>
            </a:r>
            <a:r>
              <a:rPr lang="zh-CN" altLang="en-US" sz="2800" b="1" i="1" dirty="0" smtClean="0">
                <a:solidFill>
                  <a:srgbClr val="00B0F0"/>
                </a:solidFill>
                <a:latin typeface="微软雅黑" pitchFamily="34" charset="-122"/>
                <a:ea typeface="微软雅黑" pitchFamily="34" charset="-122"/>
              </a:rPr>
              <a:t> </a:t>
            </a:r>
            <a:r>
              <a:rPr lang="en-US" altLang="zh-CN" sz="3200" dirty="0" smtClean="0">
                <a:solidFill>
                  <a:schemeClr val="tx1">
                    <a:lumMod val="50000"/>
                    <a:lumOff val="50000"/>
                  </a:schemeClr>
                </a:solidFill>
                <a:latin typeface="Impact" pitchFamily="34" charset="0"/>
                <a:ea typeface="微软雅黑" pitchFamily="34" charset="-122"/>
              </a:rPr>
              <a:t>+</a:t>
            </a:r>
            <a:r>
              <a:rPr lang="zh-CN" altLang="en-US" sz="2800" b="1" i="1" dirty="0">
                <a:solidFill>
                  <a:srgbClr val="00B0F0"/>
                </a:solidFill>
                <a:latin typeface="微软雅黑" pitchFamily="34" charset="-122"/>
                <a:ea typeface="微软雅黑" pitchFamily="34" charset="-122"/>
              </a:rPr>
              <a:t>关键词</a:t>
            </a:r>
          </a:p>
        </p:txBody>
      </p:sp>
      <p:sp>
        <p:nvSpPr>
          <p:cNvPr id="58375" name="Line 7"/>
          <p:cNvSpPr>
            <a:spLocks noChangeShapeType="1"/>
          </p:cNvSpPr>
          <p:nvPr/>
        </p:nvSpPr>
        <p:spPr bwMode="auto">
          <a:xfrm>
            <a:off x="3133725" y="4503738"/>
            <a:ext cx="900113" cy="0"/>
          </a:xfrm>
          <a:prstGeom prst="line">
            <a:avLst/>
          </a:prstGeom>
          <a:noFill/>
          <a:ln w="57150">
            <a:solidFill>
              <a:schemeClr val="bg1">
                <a:lumMod val="7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2870" tIns="51435" rIns="102870" bIns="51435"/>
          <a:lstStyle/>
          <a:p>
            <a:pPr fontAlgn="auto">
              <a:spcBef>
                <a:spcPts val="0"/>
              </a:spcBef>
              <a:spcAft>
                <a:spcPts val="0"/>
              </a:spcAft>
              <a:defRPr/>
            </a:pPr>
            <a:endParaRPr lang="zh-CN" altLang="en-US">
              <a:latin typeface="+mn-lt"/>
              <a:ea typeface="+mn-ea"/>
            </a:endParaRPr>
          </a:p>
        </p:txBody>
      </p:sp>
      <p:sp>
        <p:nvSpPr>
          <p:cNvPr id="25606" name="Text Box 8"/>
          <p:cNvSpPr txBox="1">
            <a:spLocks noChangeArrowheads="1"/>
          </p:cNvSpPr>
          <p:nvPr/>
        </p:nvSpPr>
        <p:spPr bwMode="auto">
          <a:xfrm>
            <a:off x="4389438" y="4197350"/>
            <a:ext cx="2554545" cy="534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870" tIns="51435" rIns="102870" bIns="51435">
            <a:spAutoFit/>
          </a:bodyPr>
          <a:lstStyle>
            <a:lvl1pPr eaLnBrk="0" hangingPunct="0">
              <a:defRPr sz="2000">
                <a:solidFill>
                  <a:schemeClr val="tx1"/>
                </a:solidFill>
                <a:latin typeface="Calibri" pitchFamily="34" charset="0"/>
                <a:ea typeface="宋体" charset="-122"/>
              </a:defRPr>
            </a:lvl1pPr>
            <a:lvl2pPr marL="742950" indent="-285750" eaLnBrk="0" hangingPunct="0">
              <a:defRPr sz="2000">
                <a:solidFill>
                  <a:schemeClr val="tx1"/>
                </a:solidFill>
                <a:latin typeface="Calibri" pitchFamily="34" charset="0"/>
                <a:ea typeface="宋体" charset="-122"/>
              </a:defRPr>
            </a:lvl2pPr>
            <a:lvl3pPr marL="1143000" indent="-228600" eaLnBrk="0" hangingPunct="0">
              <a:defRPr sz="2000">
                <a:solidFill>
                  <a:schemeClr val="tx1"/>
                </a:solidFill>
                <a:latin typeface="Calibri" pitchFamily="34" charset="0"/>
                <a:ea typeface="宋体" charset="-122"/>
              </a:defRPr>
            </a:lvl3pPr>
            <a:lvl4pPr marL="1600200" indent="-228600" eaLnBrk="0" hangingPunct="0">
              <a:defRPr sz="2000">
                <a:solidFill>
                  <a:schemeClr val="tx1"/>
                </a:solidFill>
                <a:latin typeface="Calibri" pitchFamily="34" charset="0"/>
                <a:ea typeface="宋体" charset="-122"/>
              </a:defRPr>
            </a:lvl4pPr>
            <a:lvl5pPr eaLnBrk="0" hangingPunct="0">
              <a:defRPr sz="2000">
                <a:solidFill>
                  <a:schemeClr val="tx1"/>
                </a:solidFill>
                <a:latin typeface="Calibri" pitchFamily="34" charset="0"/>
                <a:ea typeface="宋体" charset="-122"/>
              </a:defRPr>
            </a:lvl5pPr>
            <a:lvl6pPr marL="2514600" indent="-228600" defTabSz="1028700" eaLnBrk="0" fontAlgn="base" hangingPunct="0">
              <a:spcBef>
                <a:spcPct val="0"/>
              </a:spcBef>
              <a:spcAft>
                <a:spcPct val="0"/>
              </a:spcAft>
              <a:defRPr sz="2000">
                <a:solidFill>
                  <a:schemeClr val="tx1"/>
                </a:solidFill>
                <a:latin typeface="Calibri" pitchFamily="34" charset="0"/>
                <a:ea typeface="宋体" charset="-122"/>
              </a:defRPr>
            </a:lvl6pPr>
            <a:lvl7pPr marL="2971800" indent="-228600" defTabSz="1028700" eaLnBrk="0" fontAlgn="base" hangingPunct="0">
              <a:spcBef>
                <a:spcPct val="0"/>
              </a:spcBef>
              <a:spcAft>
                <a:spcPct val="0"/>
              </a:spcAft>
              <a:defRPr sz="2000">
                <a:solidFill>
                  <a:schemeClr val="tx1"/>
                </a:solidFill>
                <a:latin typeface="Calibri" pitchFamily="34" charset="0"/>
                <a:ea typeface="宋体" charset="-122"/>
              </a:defRPr>
            </a:lvl7pPr>
            <a:lvl8pPr marL="3429000" indent="-228600" defTabSz="1028700" eaLnBrk="0" fontAlgn="base" hangingPunct="0">
              <a:spcBef>
                <a:spcPct val="0"/>
              </a:spcBef>
              <a:spcAft>
                <a:spcPct val="0"/>
              </a:spcAft>
              <a:defRPr sz="2000">
                <a:solidFill>
                  <a:schemeClr val="tx1"/>
                </a:solidFill>
                <a:latin typeface="Calibri" pitchFamily="34" charset="0"/>
                <a:ea typeface="宋体" charset="-122"/>
              </a:defRPr>
            </a:lvl8pPr>
            <a:lvl9pPr marL="3886200" indent="-228600" defTabSz="1028700" eaLnBrk="0" fontAlgn="base" hangingPunct="0">
              <a:spcBef>
                <a:spcPct val="0"/>
              </a:spcBef>
              <a:spcAft>
                <a:spcPct val="0"/>
              </a:spcAft>
              <a:defRPr sz="2000">
                <a:solidFill>
                  <a:schemeClr val="tx1"/>
                </a:solidFill>
                <a:latin typeface="Calibri" pitchFamily="34" charset="0"/>
                <a:ea typeface="宋体" charset="-122"/>
              </a:defRPr>
            </a:lvl9pPr>
          </a:lstStyle>
          <a:p>
            <a:pPr eaLnBrk="1" hangingPunct="1"/>
            <a:r>
              <a:rPr lang="zh-CN" altLang="en-US" sz="2800" b="1" i="1" dirty="0">
                <a:solidFill>
                  <a:srgbClr val="00B0F0"/>
                </a:solidFill>
                <a:latin typeface="微软雅黑" pitchFamily="34" charset="-122"/>
                <a:ea typeface="微软雅黑" pitchFamily="34" charset="-122"/>
              </a:rPr>
              <a:t>关键词</a:t>
            </a:r>
            <a:r>
              <a:rPr lang="en-US" altLang="zh-CN" sz="2800" b="1" dirty="0" smtClean="0">
                <a:latin typeface="Impact" pitchFamily="34" charset="0"/>
                <a:ea typeface="微软雅黑" pitchFamily="34" charset="-122"/>
              </a:rPr>
              <a:t>+</a:t>
            </a:r>
            <a:r>
              <a:rPr lang="zh-CN" altLang="en-US" sz="2800" b="1" i="1" dirty="0">
                <a:solidFill>
                  <a:srgbClr val="00B0F0"/>
                </a:solidFill>
                <a:latin typeface="微软雅黑" pitchFamily="34" charset="-122"/>
                <a:ea typeface="微软雅黑" pitchFamily="34" charset="-122"/>
              </a:rPr>
              <a:t>关键词</a:t>
            </a:r>
          </a:p>
        </p:txBody>
      </p:sp>
      <p:sp>
        <p:nvSpPr>
          <p:cNvPr id="58379" name="Text Box 11"/>
          <p:cNvSpPr txBox="1">
            <a:spLocks noChangeArrowheads="1"/>
          </p:cNvSpPr>
          <p:nvPr/>
        </p:nvSpPr>
        <p:spPr bwMode="auto">
          <a:xfrm>
            <a:off x="1790700" y="5207000"/>
            <a:ext cx="927100" cy="966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870" tIns="51435" rIns="102870" bIns="51435">
            <a:spAutoFit/>
          </a:bodyPr>
          <a:lstStyle/>
          <a:p>
            <a:pPr fontAlgn="auto">
              <a:spcBef>
                <a:spcPts val="0"/>
              </a:spcBef>
              <a:spcAft>
                <a:spcPts val="0"/>
              </a:spcAft>
              <a:defRPr/>
            </a:pPr>
            <a:r>
              <a:rPr lang="zh-CN" altLang="en-US" sz="2800" b="1" dirty="0">
                <a:solidFill>
                  <a:srgbClr val="FF6699"/>
                </a:solidFill>
                <a:latin typeface="微软雅黑" pitchFamily="34" charset="-122"/>
                <a:ea typeface="微软雅黑" pitchFamily="34" charset="-122"/>
              </a:rPr>
              <a:t>七夕</a:t>
            </a:r>
            <a:endParaRPr lang="en-US" altLang="zh-CN" sz="2800" b="1" dirty="0">
              <a:solidFill>
                <a:srgbClr val="FF6699"/>
              </a:solidFill>
              <a:latin typeface="微软雅黑" pitchFamily="34" charset="-122"/>
              <a:ea typeface="微软雅黑" pitchFamily="34" charset="-122"/>
            </a:endParaRPr>
          </a:p>
          <a:p>
            <a:pPr fontAlgn="auto">
              <a:spcBef>
                <a:spcPts val="0"/>
              </a:spcBef>
              <a:spcAft>
                <a:spcPts val="0"/>
              </a:spcAft>
              <a:defRPr/>
            </a:pPr>
            <a:r>
              <a:rPr lang="zh-CN" altLang="en-US" sz="2800" b="1" dirty="0">
                <a:solidFill>
                  <a:schemeClr val="tx1">
                    <a:lumMod val="50000"/>
                    <a:lumOff val="50000"/>
                  </a:schemeClr>
                </a:solidFill>
                <a:latin typeface="微软雅黑" pitchFamily="34" charset="-122"/>
                <a:ea typeface="微软雅黑" pitchFamily="34" charset="-122"/>
              </a:rPr>
              <a:t>将至</a:t>
            </a:r>
          </a:p>
        </p:txBody>
      </p:sp>
      <p:sp>
        <p:nvSpPr>
          <p:cNvPr id="58381" name="Text Box 13"/>
          <p:cNvSpPr txBox="1">
            <a:spLocks noChangeArrowheads="1"/>
          </p:cNvSpPr>
          <p:nvPr/>
        </p:nvSpPr>
        <p:spPr bwMode="auto">
          <a:xfrm>
            <a:off x="3998913" y="5718175"/>
            <a:ext cx="1350691" cy="965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870" tIns="51435" rIns="102870" bIns="51435">
            <a:spAutoFit/>
          </a:bodyPr>
          <a:lstStyle/>
          <a:p>
            <a:pPr fontAlgn="auto">
              <a:spcBef>
                <a:spcPts val="0"/>
              </a:spcBef>
              <a:spcAft>
                <a:spcPts val="0"/>
              </a:spcAft>
              <a:defRPr/>
            </a:pPr>
            <a:r>
              <a:rPr lang="zh-CN" altLang="en-US" sz="2400" b="1" i="1" dirty="0">
                <a:solidFill>
                  <a:schemeClr val="tx1">
                    <a:lumMod val="50000"/>
                    <a:lumOff val="50000"/>
                  </a:schemeClr>
                </a:solidFill>
                <a:latin typeface="微软雅黑" pitchFamily="34" charset="-122"/>
                <a:ea typeface="微软雅黑" pitchFamily="34" charset="-122"/>
              </a:rPr>
              <a:t>关键词</a:t>
            </a:r>
            <a:r>
              <a:rPr lang="en-US" altLang="zh-CN" sz="3200" dirty="0" smtClean="0">
                <a:solidFill>
                  <a:srgbClr val="00B0F0"/>
                </a:solidFill>
                <a:latin typeface="Impact" pitchFamily="34" charset="0"/>
                <a:ea typeface="微软雅黑" pitchFamily="34" charset="-122"/>
              </a:rPr>
              <a:t>+</a:t>
            </a:r>
            <a:endParaRPr lang="en-US" altLang="zh-CN" sz="3200" dirty="0">
              <a:solidFill>
                <a:srgbClr val="00B0F0"/>
              </a:solidFill>
              <a:latin typeface="Impact" pitchFamily="34" charset="0"/>
              <a:ea typeface="微软雅黑" pitchFamily="34" charset="-122"/>
            </a:endParaRPr>
          </a:p>
          <a:p>
            <a:pPr fontAlgn="auto">
              <a:spcBef>
                <a:spcPts val="0"/>
              </a:spcBef>
              <a:spcAft>
                <a:spcPts val="0"/>
              </a:spcAft>
              <a:defRPr/>
            </a:pPr>
            <a:r>
              <a:rPr lang="zh-CN" altLang="en-US" sz="2400" b="1" i="1" dirty="0">
                <a:solidFill>
                  <a:schemeClr val="tx1">
                    <a:lumMod val="50000"/>
                    <a:lumOff val="50000"/>
                  </a:schemeClr>
                </a:solidFill>
                <a:latin typeface="微软雅黑" pitchFamily="34" charset="-122"/>
                <a:ea typeface="微软雅黑" pitchFamily="34" charset="-122"/>
              </a:rPr>
              <a:t>关键词</a:t>
            </a:r>
          </a:p>
        </p:txBody>
      </p:sp>
      <p:sp>
        <p:nvSpPr>
          <p:cNvPr id="58382" name="Line 14"/>
          <p:cNvSpPr>
            <a:spLocks noChangeShapeType="1"/>
          </p:cNvSpPr>
          <p:nvPr/>
        </p:nvSpPr>
        <p:spPr bwMode="auto">
          <a:xfrm>
            <a:off x="3133725" y="5732463"/>
            <a:ext cx="692150" cy="468312"/>
          </a:xfrm>
          <a:prstGeom prst="line">
            <a:avLst/>
          </a:prstGeom>
          <a:noFill/>
          <a:ln w="57150">
            <a:solidFill>
              <a:schemeClr val="bg1">
                <a:lumMod val="7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2870" tIns="51435" rIns="102870" bIns="51435"/>
          <a:lstStyle/>
          <a:p>
            <a:pPr fontAlgn="auto">
              <a:spcBef>
                <a:spcPts val="0"/>
              </a:spcBef>
              <a:spcAft>
                <a:spcPts val="0"/>
              </a:spcAft>
              <a:defRPr/>
            </a:pPr>
            <a:endParaRPr lang="zh-CN" altLang="en-US">
              <a:latin typeface="+mn-lt"/>
              <a:ea typeface="+mn-ea"/>
            </a:endParaRPr>
          </a:p>
        </p:txBody>
      </p:sp>
      <p:sp>
        <p:nvSpPr>
          <p:cNvPr id="58383" name="Line 15"/>
          <p:cNvSpPr>
            <a:spLocks noChangeShapeType="1"/>
          </p:cNvSpPr>
          <p:nvPr/>
        </p:nvSpPr>
        <p:spPr bwMode="auto">
          <a:xfrm>
            <a:off x="5400675" y="4843463"/>
            <a:ext cx="0" cy="719137"/>
          </a:xfrm>
          <a:prstGeom prst="line">
            <a:avLst/>
          </a:prstGeom>
          <a:noFill/>
          <a:ln w="57150">
            <a:solidFill>
              <a:schemeClr val="bg1">
                <a:lumMod val="7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2870" tIns="51435" rIns="102870" bIns="51435"/>
          <a:lstStyle/>
          <a:p>
            <a:pPr fontAlgn="auto">
              <a:spcBef>
                <a:spcPts val="0"/>
              </a:spcBef>
              <a:spcAft>
                <a:spcPts val="0"/>
              </a:spcAft>
              <a:defRPr/>
            </a:pPr>
            <a:endParaRPr lang="zh-CN" altLang="en-US">
              <a:latin typeface="+mn-lt"/>
              <a:ea typeface="+mn-ea"/>
            </a:endParaRPr>
          </a:p>
        </p:txBody>
      </p:sp>
      <p:sp>
        <p:nvSpPr>
          <p:cNvPr id="25611" name="标题 1"/>
          <p:cNvSpPr>
            <a:spLocks noGrp="1"/>
          </p:cNvSpPr>
          <p:nvPr>
            <p:ph type="title"/>
          </p:nvPr>
        </p:nvSpPr>
        <p:spPr/>
        <p:txBody>
          <a:bodyPr/>
          <a:lstStyle/>
          <a:p>
            <a:pPr fontAlgn="auto">
              <a:spcAft>
                <a:spcPts val="0"/>
              </a:spcAft>
              <a:defRPr/>
            </a:pPr>
            <a:r>
              <a:rPr lang="zh-CN" altLang="en-US" dirty="0"/>
              <a:t>在此录入</a:t>
            </a:r>
            <a:r>
              <a:rPr lang="zh-CN" altLang="en-US" dirty="0">
                <a:solidFill>
                  <a:schemeClr val="tx1">
                    <a:lumMod val="50000"/>
                    <a:lumOff val="50000"/>
                  </a:schemeClr>
                </a:solidFill>
              </a:rPr>
              <a:t>标题内容</a:t>
            </a:r>
          </a:p>
        </p:txBody>
      </p:sp>
      <p:sp>
        <p:nvSpPr>
          <p:cNvPr id="3" name="矩形 2"/>
          <p:cNvSpPr/>
          <p:nvPr/>
        </p:nvSpPr>
        <p:spPr>
          <a:xfrm>
            <a:off x="450850" y="1125538"/>
            <a:ext cx="3041650" cy="2732087"/>
          </a:xfrm>
          <a:prstGeom prst="rect">
            <a:avLst/>
          </a:prstGeom>
          <a:solidFill>
            <a:schemeClr val="bg1">
              <a:lumMod val="95000"/>
            </a:schemeClr>
          </a:solidFill>
        </p:spPr>
        <p:txBody>
          <a:bodyPr tIns="252000" anchor="t"/>
          <a:lstStyle/>
          <a:p>
            <a:pPr algn="ctr" fontAlgn="auto">
              <a:spcBef>
                <a:spcPts val="0"/>
              </a:spcBef>
              <a:spcAft>
                <a:spcPts val="0"/>
              </a:spcAft>
              <a:defRPr/>
            </a:pPr>
            <a:r>
              <a:rPr lang="zh-CN" altLang="en-US" b="1" dirty="0">
                <a:solidFill>
                  <a:srgbClr val="00B0F0"/>
                </a:solidFill>
                <a:latin typeface="微软雅黑" pitchFamily="34" charset="-122"/>
                <a:ea typeface="微软雅黑" pitchFamily="34" charset="-122"/>
              </a:rPr>
              <a:t>活动背景</a:t>
            </a:r>
          </a:p>
          <a:p>
            <a:pPr fontAlgn="auto">
              <a:lnSpc>
                <a:spcPct val="150000"/>
              </a:lnSpc>
              <a:spcBef>
                <a:spcPts val="0"/>
              </a:spcBef>
              <a:spcAft>
                <a:spcPts val="0"/>
              </a:spcAft>
              <a:defRPr/>
            </a:pPr>
            <a:r>
              <a:rPr lang="zh-CN" altLang="en-US" sz="1600" dirty="0">
                <a:latin typeface="微软雅黑" pitchFamily="34" charset="-122"/>
                <a:ea typeface="微软雅黑" pitchFamily="34" charset="-122"/>
              </a:rPr>
              <a:t>图片或者表格文字说明内容说明图片或者表格文字说明内容说明图片或者表格文字说明内容</a:t>
            </a:r>
            <a:r>
              <a:rPr lang="zh-CN" altLang="en-US" sz="1600" dirty="0" smtClean="0">
                <a:latin typeface="微软雅黑" pitchFamily="34" charset="-122"/>
                <a:ea typeface="微软雅黑" pitchFamily="34" charset="-122"/>
              </a:rPr>
              <a:t>说明</a:t>
            </a:r>
            <a:endParaRPr lang="zh-CN" altLang="en-US" sz="1600" dirty="0">
              <a:latin typeface="微软雅黑" pitchFamily="34" charset="-122"/>
              <a:ea typeface="微软雅黑" pitchFamily="34" charset="-122"/>
            </a:endParaRPr>
          </a:p>
        </p:txBody>
      </p:sp>
      <p:sp>
        <p:nvSpPr>
          <p:cNvPr id="4" name="心形 3"/>
          <p:cNvSpPr/>
          <p:nvPr/>
        </p:nvSpPr>
        <p:spPr>
          <a:xfrm rot="20673680">
            <a:off x="930275" y="5300663"/>
            <a:ext cx="720725" cy="663575"/>
          </a:xfrm>
          <a:prstGeom prst="heart">
            <a:avLst/>
          </a:prstGeom>
          <a:solidFill>
            <a:srgbClr val="FF66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1" name="心形 20"/>
          <p:cNvSpPr/>
          <p:nvPr/>
        </p:nvSpPr>
        <p:spPr>
          <a:xfrm rot="717419">
            <a:off x="1152525" y="5540375"/>
            <a:ext cx="528638" cy="485775"/>
          </a:xfrm>
          <a:prstGeom prst="hear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 name="矩形 14"/>
          <p:cNvSpPr/>
          <p:nvPr/>
        </p:nvSpPr>
        <p:spPr>
          <a:xfrm rot="1345613">
            <a:off x="7810875" y="3198692"/>
            <a:ext cx="2247900" cy="3171650"/>
          </a:xfrm>
          <a:prstGeom prst="rect">
            <a:avLst/>
          </a:prstGeom>
          <a:solidFill>
            <a:schemeClr val="bg1">
              <a:lumMod val="65000"/>
            </a:schemeClr>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smtClean="0"/>
              <a:t>PHOTO</a:t>
            </a:r>
            <a:endParaRPr lang="zh-CN" altLang="en-US" sz="4000" dirty="0"/>
          </a:p>
        </p:txBody>
      </p:sp>
      <p:sp>
        <p:nvSpPr>
          <p:cNvPr id="2" name="椭圆 1"/>
          <p:cNvSpPr/>
          <p:nvPr/>
        </p:nvSpPr>
        <p:spPr>
          <a:xfrm>
            <a:off x="8596030" y="5283112"/>
            <a:ext cx="1530170" cy="153017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extBox 4"/>
          <p:cNvSpPr txBox="1">
            <a:spLocks noChangeArrowheads="1"/>
          </p:cNvSpPr>
          <p:nvPr/>
        </p:nvSpPr>
        <p:spPr bwMode="auto">
          <a:xfrm>
            <a:off x="1979613" y="1935163"/>
            <a:ext cx="2214562" cy="275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Calibri" pitchFamily="34" charset="0"/>
                <a:ea typeface="宋体" charset="-122"/>
              </a:defRPr>
            </a:lvl1pPr>
            <a:lvl2pPr marL="742950" indent="-285750" eaLnBrk="0" hangingPunct="0">
              <a:defRPr sz="2000">
                <a:solidFill>
                  <a:schemeClr val="tx1"/>
                </a:solidFill>
                <a:latin typeface="Calibri" pitchFamily="34" charset="0"/>
                <a:ea typeface="宋体" charset="-122"/>
              </a:defRPr>
            </a:lvl2pPr>
            <a:lvl3pPr marL="1143000" indent="-228600" eaLnBrk="0" hangingPunct="0">
              <a:defRPr sz="2000">
                <a:solidFill>
                  <a:schemeClr val="tx1"/>
                </a:solidFill>
                <a:latin typeface="Calibri" pitchFamily="34" charset="0"/>
                <a:ea typeface="宋体" charset="-122"/>
              </a:defRPr>
            </a:lvl3pPr>
            <a:lvl4pPr marL="1600200" indent="-228600" eaLnBrk="0" hangingPunct="0">
              <a:defRPr sz="2000">
                <a:solidFill>
                  <a:schemeClr val="tx1"/>
                </a:solidFill>
                <a:latin typeface="Calibri" pitchFamily="34" charset="0"/>
                <a:ea typeface="宋体" charset="-122"/>
              </a:defRPr>
            </a:lvl4pPr>
            <a:lvl5pPr eaLnBrk="0" hangingPunct="0">
              <a:defRPr sz="2000">
                <a:solidFill>
                  <a:schemeClr val="tx1"/>
                </a:solidFill>
                <a:latin typeface="Calibri" pitchFamily="34" charset="0"/>
                <a:ea typeface="宋体" charset="-122"/>
              </a:defRPr>
            </a:lvl5pPr>
            <a:lvl6pPr marL="2514600" indent="-228600" defTabSz="1028700" eaLnBrk="0" fontAlgn="base" hangingPunct="0">
              <a:spcBef>
                <a:spcPct val="0"/>
              </a:spcBef>
              <a:spcAft>
                <a:spcPct val="0"/>
              </a:spcAft>
              <a:defRPr sz="2000">
                <a:solidFill>
                  <a:schemeClr val="tx1"/>
                </a:solidFill>
                <a:latin typeface="Calibri" pitchFamily="34" charset="0"/>
                <a:ea typeface="宋体" charset="-122"/>
              </a:defRPr>
            </a:lvl6pPr>
            <a:lvl7pPr marL="2971800" indent="-228600" defTabSz="1028700" eaLnBrk="0" fontAlgn="base" hangingPunct="0">
              <a:spcBef>
                <a:spcPct val="0"/>
              </a:spcBef>
              <a:spcAft>
                <a:spcPct val="0"/>
              </a:spcAft>
              <a:defRPr sz="2000">
                <a:solidFill>
                  <a:schemeClr val="tx1"/>
                </a:solidFill>
                <a:latin typeface="Calibri" pitchFamily="34" charset="0"/>
                <a:ea typeface="宋体" charset="-122"/>
              </a:defRPr>
            </a:lvl7pPr>
            <a:lvl8pPr marL="3429000" indent="-228600" defTabSz="1028700" eaLnBrk="0" fontAlgn="base" hangingPunct="0">
              <a:spcBef>
                <a:spcPct val="0"/>
              </a:spcBef>
              <a:spcAft>
                <a:spcPct val="0"/>
              </a:spcAft>
              <a:defRPr sz="2000">
                <a:solidFill>
                  <a:schemeClr val="tx1"/>
                </a:solidFill>
                <a:latin typeface="Calibri" pitchFamily="34" charset="0"/>
                <a:ea typeface="宋体" charset="-122"/>
              </a:defRPr>
            </a:lvl8pPr>
            <a:lvl9pPr marL="3886200" indent="-228600" defTabSz="1028700" eaLnBrk="0" fontAlgn="base" hangingPunct="0">
              <a:spcBef>
                <a:spcPct val="0"/>
              </a:spcBef>
              <a:spcAft>
                <a:spcPct val="0"/>
              </a:spcAft>
              <a:defRPr sz="2000">
                <a:solidFill>
                  <a:schemeClr val="tx1"/>
                </a:solidFill>
                <a:latin typeface="Calibri" pitchFamily="34" charset="0"/>
                <a:ea typeface="宋体" charset="-122"/>
              </a:defRPr>
            </a:lvl9pPr>
          </a:lstStyle>
          <a:p>
            <a:pPr eaLnBrk="1" hangingPunct="1"/>
            <a:r>
              <a:rPr lang="en-US" altLang="zh-CN" sz="17300">
                <a:solidFill>
                  <a:srgbClr val="00B0F0"/>
                </a:solidFill>
                <a:latin typeface="Latha" pitchFamily="34" charset="0"/>
                <a:cs typeface="Latha" pitchFamily="34" charset="0"/>
              </a:rPr>
              <a:t>[</a:t>
            </a:r>
            <a:r>
              <a:rPr lang="en-US" altLang="zh-CN" sz="17300">
                <a:solidFill>
                  <a:srgbClr val="00B0F0"/>
                </a:solidFill>
                <a:latin typeface="FrankRuehl" pitchFamily="34" charset="-79"/>
                <a:cs typeface="FrankRuehl" pitchFamily="34" charset="-79"/>
              </a:rPr>
              <a:t>2</a:t>
            </a:r>
            <a:r>
              <a:rPr lang="en-US" altLang="zh-CN" sz="17300">
                <a:solidFill>
                  <a:srgbClr val="00B0F0"/>
                </a:solidFill>
                <a:latin typeface="Latha" pitchFamily="34" charset="0"/>
                <a:cs typeface="Latha" pitchFamily="34" charset="0"/>
              </a:rPr>
              <a:t>]</a:t>
            </a:r>
            <a:endParaRPr lang="zh-CN" altLang="en-US" sz="17300">
              <a:solidFill>
                <a:srgbClr val="00B0F0"/>
              </a:solidFill>
              <a:latin typeface="Latha" pitchFamily="34" charset="0"/>
              <a:cs typeface="Latha" pitchFamily="34" charset="0"/>
            </a:endParaRPr>
          </a:p>
        </p:txBody>
      </p:sp>
      <p:sp>
        <p:nvSpPr>
          <p:cNvPr id="26628" name="TextBox 5"/>
          <p:cNvSpPr txBox="1">
            <a:spLocks noChangeArrowheads="1"/>
          </p:cNvSpPr>
          <p:nvPr/>
        </p:nvSpPr>
        <p:spPr bwMode="auto">
          <a:xfrm>
            <a:off x="3446463" y="3311525"/>
            <a:ext cx="747712" cy="519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2870" tIns="51435" rIns="102870" bIns="51435">
            <a:spAutoFit/>
          </a:bodyPr>
          <a:lstStyle>
            <a:lvl1pPr eaLnBrk="0" hangingPunct="0">
              <a:defRPr sz="2000">
                <a:solidFill>
                  <a:schemeClr val="tx1"/>
                </a:solidFill>
                <a:latin typeface="Calibri" pitchFamily="34" charset="0"/>
                <a:ea typeface="宋体" charset="-122"/>
              </a:defRPr>
            </a:lvl1pPr>
            <a:lvl2pPr marL="742950" indent="-285750" eaLnBrk="0" hangingPunct="0">
              <a:defRPr sz="2000">
                <a:solidFill>
                  <a:schemeClr val="tx1"/>
                </a:solidFill>
                <a:latin typeface="Calibri" pitchFamily="34" charset="0"/>
                <a:ea typeface="宋体" charset="-122"/>
              </a:defRPr>
            </a:lvl2pPr>
            <a:lvl3pPr marL="1143000" indent="-228600" eaLnBrk="0" hangingPunct="0">
              <a:defRPr sz="2000">
                <a:solidFill>
                  <a:schemeClr val="tx1"/>
                </a:solidFill>
                <a:latin typeface="Calibri" pitchFamily="34" charset="0"/>
                <a:ea typeface="宋体" charset="-122"/>
              </a:defRPr>
            </a:lvl3pPr>
            <a:lvl4pPr marL="1600200" indent="-228600" eaLnBrk="0" hangingPunct="0">
              <a:defRPr sz="2000">
                <a:solidFill>
                  <a:schemeClr val="tx1"/>
                </a:solidFill>
                <a:latin typeface="Calibri" pitchFamily="34" charset="0"/>
                <a:ea typeface="宋体" charset="-122"/>
              </a:defRPr>
            </a:lvl4pPr>
            <a:lvl5pPr eaLnBrk="0" hangingPunct="0">
              <a:defRPr sz="2000">
                <a:solidFill>
                  <a:schemeClr val="tx1"/>
                </a:solidFill>
                <a:latin typeface="Calibri" pitchFamily="34" charset="0"/>
                <a:ea typeface="宋体" charset="-122"/>
              </a:defRPr>
            </a:lvl5pPr>
            <a:lvl6pPr marL="2514600" indent="-228600" defTabSz="1028700" eaLnBrk="0" fontAlgn="base" hangingPunct="0">
              <a:spcBef>
                <a:spcPct val="0"/>
              </a:spcBef>
              <a:spcAft>
                <a:spcPct val="0"/>
              </a:spcAft>
              <a:defRPr sz="2000">
                <a:solidFill>
                  <a:schemeClr val="tx1"/>
                </a:solidFill>
                <a:latin typeface="Calibri" pitchFamily="34" charset="0"/>
                <a:ea typeface="宋体" charset="-122"/>
              </a:defRPr>
            </a:lvl6pPr>
            <a:lvl7pPr marL="2971800" indent="-228600" defTabSz="1028700" eaLnBrk="0" fontAlgn="base" hangingPunct="0">
              <a:spcBef>
                <a:spcPct val="0"/>
              </a:spcBef>
              <a:spcAft>
                <a:spcPct val="0"/>
              </a:spcAft>
              <a:defRPr sz="2000">
                <a:solidFill>
                  <a:schemeClr val="tx1"/>
                </a:solidFill>
                <a:latin typeface="Calibri" pitchFamily="34" charset="0"/>
                <a:ea typeface="宋体" charset="-122"/>
              </a:defRPr>
            </a:lvl7pPr>
            <a:lvl8pPr marL="3429000" indent="-228600" defTabSz="1028700" eaLnBrk="0" fontAlgn="base" hangingPunct="0">
              <a:spcBef>
                <a:spcPct val="0"/>
              </a:spcBef>
              <a:spcAft>
                <a:spcPct val="0"/>
              </a:spcAft>
              <a:defRPr sz="2000">
                <a:solidFill>
                  <a:schemeClr val="tx1"/>
                </a:solidFill>
                <a:latin typeface="Calibri" pitchFamily="34" charset="0"/>
                <a:ea typeface="宋体" charset="-122"/>
              </a:defRPr>
            </a:lvl8pPr>
            <a:lvl9pPr marL="3886200" indent="-228600" defTabSz="1028700" eaLnBrk="0" fontAlgn="base" hangingPunct="0">
              <a:spcBef>
                <a:spcPct val="0"/>
              </a:spcBef>
              <a:spcAft>
                <a:spcPct val="0"/>
              </a:spcAft>
              <a:defRPr sz="2000">
                <a:solidFill>
                  <a:schemeClr val="tx1"/>
                </a:solidFill>
                <a:latin typeface="Calibri" pitchFamily="34" charset="0"/>
                <a:ea typeface="宋体" charset="-122"/>
              </a:defRPr>
            </a:lvl9pPr>
          </a:lstStyle>
          <a:p>
            <a:pPr eaLnBrk="1" hangingPunct="1"/>
            <a:r>
              <a:rPr lang="en-US" altLang="zh-CN" sz="2700">
                <a:solidFill>
                  <a:srgbClr val="00B0F0"/>
                </a:solidFill>
                <a:latin typeface="Impact" pitchFamily="34" charset="0"/>
              </a:rPr>
              <a:t>IMC</a:t>
            </a:r>
            <a:endParaRPr lang="zh-CN" altLang="en-US" sz="2700">
              <a:solidFill>
                <a:srgbClr val="00B0F0"/>
              </a:solidFill>
              <a:latin typeface="Impact" pitchFamily="34" charset="0"/>
            </a:endParaRPr>
          </a:p>
        </p:txBody>
      </p:sp>
      <p:sp>
        <p:nvSpPr>
          <p:cNvPr id="5" name="矩形 4"/>
          <p:cNvSpPr/>
          <p:nvPr/>
        </p:nvSpPr>
        <p:spPr>
          <a:xfrm>
            <a:off x="4618038" y="2520950"/>
            <a:ext cx="3262432" cy="1692771"/>
          </a:xfrm>
          <a:prstGeom prst="rect">
            <a:avLst/>
          </a:prstGeom>
        </p:spPr>
        <p:txBody>
          <a:bodyPr wrap="none">
            <a:spAutoFit/>
          </a:bodyPr>
          <a:lstStyle/>
          <a:p>
            <a:pPr fontAlgn="auto">
              <a:spcBef>
                <a:spcPts val="0"/>
              </a:spcBef>
              <a:spcAft>
                <a:spcPts val="0"/>
              </a:spcAft>
              <a:defRPr/>
            </a:pPr>
            <a:r>
              <a:rPr lang="zh-CN" altLang="en-US" sz="6000" b="1" dirty="0" smtClean="0">
                <a:solidFill>
                  <a:srgbClr val="00B0F0"/>
                </a:solidFill>
                <a:latin typeface="微软雅黑" pitchFamily="34" charset="-122"/>
                <a:ea typeface="微软雅黑" pitchFamily="34" charset="-122"/>
              </a:rPr>
              <a:t>标题重点</a:t>
            </a:r>
            <a:endParaRPr lang="en-US" altLang="zh-CN" sz="6000" b="1" dirty="0" smtClean="0">
              <a:solidFill>
                <a:srgbClr val="00B0F0"/>
              </a:solidFill>
              <a:latin typeface="微软雅黑" pitchFamily="34" charset="-122"/>
              <a:ea typeface="微软雅黑" pitchFamily="34" charset="-122"/>
            </a:endParaRPr>
          </a:p>
          <a:p>
            <a:pPr fontAlgn="auto">
              <a:spcBef>
                <a:spcPts val="0"/>
              </a:spcBef>
              <a:spcAft>
                <a:spcPts val="0"/>
              </a:spcAft>
              <a:defRPr/>
            </a:pPr>
            <a:r>
              <a:rPr lang="zh-CN" altLang="en-US" sz="4400" b="1" dirty="0" smtClean="0">
                <a:solidFill>
                  <a:schemeClr val="tx1">
                    <a:lumMod val="50000"/>
                    <a:lumOff val="50000"/>
                  </a:schemeClr>
                </a:solidFill>
                <a:latin typeface="微软雅黑" pitchFamily="34" charset="-122"/>
                <a:ea typeface="微软雅黑" pitchFamily="34" charset="-122"/>
              </a:rPr>
              <a:t>内容描述</a:t>
            </a:r>
            <a:endParaRPr lang="zh-CN" altLang="en-US" sz="4400" b="1" dirty="0">
              <a:solidFill>
                <a:schemeClr val="tx1">
                  <a:lumMod val="50000"/>
                  <a:lumOff val="50000"/>
                </a:schemeClr>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pPr eaLnBrk="1" hangingPunct="1"/>
            <a:r>
              <a:rPr lang="zh-CN" altLang="en-US" dirty="0"/>
              <a:t>在此录入</a:t>
            </a:r>
            <a:r>
              <a:rPr lang="zh-CN" altLang="en-US" dirty="0">
                <a:solidFill>
                  <a:schemeClr val="tx1">
                    <a:lumMod val="50000"/>
                    <a:lumOff val="50000"/>
                  </a:schemeClr>
                </a:solidFill>
              </a:rPr>
              <a:t>标题内容</a:t>
            </a:r>
            <a:endParaRPr lang="zh-CN" altLang="en-US" dirty="0" smtClean="0"/>
          </a:p>
        </p:txBody>
      </p:sp>
      <p:sp>
        <p:nvSpPr>
          <p:cNvPr id="3" name="矩形 2"/>
          <p:cNvSpPr/>
          <p:nvPr/>
        </p:nvSpPr>
        <p:spPr>
          <a:xfrm>
            <a:off x="638175" y="1728788"/>
            <a:ext cx="4230688" cy="195262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altLang="zh-CN" sz="4000" dirty="0"/>
              <a:t>CASE1</a:t>
            </a:r>
          </a:p>
          <a:p>
            <a:pPr fontAlgn="auto">
              <a:spcBef>
                <a:spcPts val="0"/>
              </a:spcBef>
              <a:spcAft>
                <a:spcPts val="0"/>
              </a:spcAft>
              <a:defRPr/>
            </a:pPr>
            <a:r>
              <a:rPr lang="zh-CN" altLang="en-US" sz="3200" dirty="0" smtClean="0">
                <a:latin typeface="微软雅黑" pitchFamily="34" charset="-122"/>
                <a:ea typeface="微软雅黑" pitchFamily="34" charset="-122"/>
              </a:rPr>
              <a:t>标题内容</a:t>
            </a:r>
            <a:endParaRPr lang="zh-CN" altLang="en-US" sz="3200" dirty="0">
              <a:latin typeface="微软雅黑" pitchFamily="34" charset="-122"/>
              <a:ea typeface="微软雅黑" pitchFamily="34" charset="-122"/>
            </a:endParaRPr>
          </a:p>
        </p:txBody>
      </p:sp>
      <p:sp>
        <p:nvSpPr>
          <p:cNvPr id="11" name="矩形 10"/>
          <p:cNvSpPr/>
          <p:nvPr/>
        </p:nvSpPr>
        <p:spPr>
          <a:xfrm>
            <a:off x="657225" y="3887788"/>
            <a:ext cx="4211638" cy="195103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altLang="zh-CN" sz="4000" dirty="0"/>
              <a:t>CASE2</a:t>
            </a:r>
          </a:p>
          <a:p>
            <a:pPr fontAlgn="auto">
              <a:spcBef>
                <a:spcPts val="0"/>
              </a:spcBef>
              <a:spcAft>
                <a:spcPts val="0"/>
              </a:spcAft>
              <a:defRPr/>
            </a:pPr>
            <a:r>
              <a:rPr lang="zh-CN" altLang="en-US" sz="3200" dirty="0" smtClean="0">
                <a:latin typeface="微软雅黑" pitchFamily="34" charset="-122"/>
                <a:ea typeface="微软雅黑" pitchFamily="34" charset="-122"/>
              </a:rPr>
              <a:t>标题内容</a:t>
            </a:r>
            <a:endParaRPr lang="zh-CN" altLang="en-US" sz="3200" dirty="0">
              <a:latin typeface="微软雅黑" pitchFamily="34" charset="-122"/>
              <a:ea typeface="微软雅黑" pitchFamily="34" charset="-122"/>
            </a:endParaRPr>
          </a:p>
        </p:txBody>
      </p:sp>
      <p:sp>
        <p:nvSpPr>
          <p:cNvPr id="12" name="矩形 11"/>
          <p:cNvSpPr/>
          <p:nvPr/>
        </p:nvSpPr>
        <p:spPr>
          <a:xfrm>
            <a:off x="5202238" y="1711325"/>
            <a:ext cx="4860925" cy="41275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altLang="zh-CN" sz="4000" dirty="0"/>
              <a:t>CASE3</a:t>
            </a:r>
          </a:p>
          <a:p>
            <a:pPr fontAlgn="auto">
              <a:spcBef>
                <a:spcPts val="0"/>
              </a:spcBef>
              <a:spcAft>
                <a:spcPts val="0"/>
              </a:spcAft>
              <a:defRPr/>
            </a:pPr>
            <a:r>
              <a:rPr lang="zh-CN" altLang="en-US" sz="3200" dirty="0" smtClean="0">
                <a:latin typeface="微软雅黑" pitchFamily="34" charset="-122"/>
                <a:ea typeface="微软雅黑" pitchFamily="34" charset="-122"/>
              </a:rPr>
              <a:t>标题内容</a:t>
            </a:r>
            <a:endParaRPr lang="zh-CN" altLang="en-US" sz="32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Text Box 3"/>
          <p:cNvSpPr txBox="1">
            <a:spLocks noChangeArrowheads="1"/>
          </p:cNvSpPr>
          <p:nvPr/>
        </p:nvSpPr>
        <p:spPr bwMode="auto">
          <a:xfrm>
            <a:off x="674688" y="5310188"/>
            <a:ext cx="9405937" cy="1301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2870" tIns="51435" rIns="102870" bIns="51435">
            <a:spAutoFit/>
          </a:bodyPr>
          <a:lstStyle/>
          <a:p>
            <a:pPr fontAlgn="auto">
              <a:lnSpc>
                <a:spcPct val="150000"/>
              </a:lnSpc>
              <a:spcBef>
                <a:spcPts val="0"/>
              </a:spcBef>
              <a:spcAft>
                <a:spcPts val="0"/>
              </a:spcAft>
              <a:defRPr/>
            </a:pPr>
            <a:r>
              <a:rPr lang="zh-CN" altLang="en-US" sz="1800" b="1" dirty="0" smtClean="0">
                <a:solidFill>
                  <a:schemeClr val="tx1">
                    <a:lumMod val="50000"/>
                    <a:lumOff val="50000"/>
                  </a:schemeClr>
                </a:solidFill>
                <a:latin typeface="微软雅黑" pitchFamily="34" charset="-122"/>
                <a:ea typeface="微软雅黑" pitchFamily="34" charset="-122"/>
              </a:rPr>
              <a:t>图片或者表格文字说明内容说明</a:t>
            </a:r>
            <a:r>
              <a:rPr lang="zh-CN" altLang="en-US" sz="1800" b="1" dirty="0">
                <a:solidFill>
                  <a:schemeClr val="tx1">
                    <a:lumMod val="50000"/>
                    <a:lumOff val="50000"/>
                  </a:schemeClr>
                </a:solidFill>
                <a:latin typeface="微软雅黑" pitchFamily="34" charset="-122"/>
                <a:ea typeface="微软雅黑" pitchFamily="34" charset="-122"/>
              </a:rPr>
              <a:t>图片或者表格文字说明内容</a:t>
            </a:r>
            <a:r>
              <a:rPr lang="zh-CN" altLang="en-US" sz="1800" b="1" dirty="0" smtClean="0">
                <a:solidFill>
                  <a:schemeClr val="tx1">
                    <a:lumMod val="50000"/>
                    <a:lumOff val="50000"/>
                  </a:schemeClr>
                </a:solidFill>
                <a:latin typeface="微软雅黑" pitchFamily="34" charset="-122"/>
                <a:ea typeface="微软雅黑" pitchFamily="34" charset="-122"/>
              </a:rPr>
              <a:t>说明</a:t>
            </a:r>
            <a:r>
              <a:rPr lang="zh-CN" altLang="en-US" sz="1800" b="1" dirty="0">
                <a:solidFill>
                  <a:schemeClr val="tx1">
                    <a:lumMod val="50000"/>
                    <a:lumOff val="50000"/>
                  </a:schemeClr>
                </a:solidFill>
                <a:latin typeface="微软雅黑" pitchFamily="34" charset="-122"/>
                <a:ea typeface="微软雅黑" pitchFamily="34" charset="-122"/>
              </a:rPr>
              <a:t>图片或者表格文字说明内容</a:t>
            </a:r>
            <a:r>
              <a:rPr lang="zh-CN" altLang="en-US" sz="1800" b="1" dirty="0" smtClean="0">
                <a:solidFill>
                  <a:schemeClr val="tx1">
                    <a:lumMod val="50000"/>
                    <a:lumOff val="50000"/>
                  </a:schemeClr>
                </a:solidFill>
                <a:latin typeface="微软雅黑" pitchFamily="34" charset="-122"/>
                <a:ea typeface="微软雅黑" pitchFamily="34" charset="-122"/>
              </a:rPr>
              <a:t>说明</a:t>
            </a:r>
            <a:r>
              <a:rPr lang="zh-CN" altLang="en-US" sz="1800" b="1" dirty="0">
                <a:solidFill>
                  <a:schemeClr val="tx1">
                    <a:lumMod val="50000"/>
                    <a:lumOff val="50000"/>
                  </a:schemeClr>
                </a:solidFill>
                <a:latin typeface="微软雅黑" pitchFamily="34" charset="-122"/>
                <a:ea typeface="微软雅黑" pitchFamily="34" charset="-122"/>
              </a:rPr>
              <a:t>图片或者表格文字说明内容</a:t>
            </a:r>
            <a:r>
              <a:rPr lang="zh-CN" altLang="en-US" sz="1800" b="1" dirty="0" smtClean="0">
                <a:solidFill>
                  <a:schemeClr val="tx1">
                    <a:lumMod val="50000"/>
                    <a:lumOff val="50000"/>
                  </a:schemeClr>
                </a:solidFill>
                <a:latin typeface="微软雅黑" pitchFamily="34" charset="-122"/>
                <a:ea typeface="微软雅黑" pitchFamily="34" charset="-122"/>
              </a:rPr>
              <a:t>说明</a:t>
            </a:r>
            <a:r>
              <a:rPr lang="zh-CN" altLang="en-US" sz="1800" b="1" dirty="0">
                <a:solidFill>
                  <a:schemeClr val="tx1">
                    <a:lumMod val="50000"/>
                    <a:lumOff val="50000"/>
                  </a:schemeClr>
                </a:solidFill>
                <a:latin typeface="微软雅黑" pitchFamily="34" charset="-122"/>
                <a:ea typeface="微软雅黑" pitchFamily="34" charset="-122"/>
              </a:rPr>
              <a:t>图片或者表格文字说明内容</a:t>
            </a:r>
            <a:r>
              <a:rPr lang="zh-CN" altLang="en-US" sz="1800" b="1" dirty="0" smtClean="0">
                <a:solidFill>
                  <a:schemeClr val="tx1">
                    <a:lumMod val="50000"/>
                    <a:lumOff val="50000"/>
                  </a:schemeClr>
                </a:solidFill>
                <a:latin typeface="微软雅黑" pitchFamily="34" charset="-122"/>
                <a:ea typeface="微软雅黑" pitchFamily="34" charset="-122"/>
              </a:rPr>
              <a:t>说明</a:t>
            </a:r>
            <a:r>
              <a:rPr lang="zh-CN" altLang="en-US" sz="1800" b="1" dirty="0">
                <a:solidFill>
                  <a:schemeClr val="tx1">
                    <a:lumMod val="50000"/>
                    <a:lumOff val="50000"/>
                  </a:schemeClr>
                </a:solidFill>
                <a:latin typeface="微软雅黑" pitchFamily="34" charset="-122"/>
                <a:ea typeface="微软雅黑" pitchFamily="34" charset="-122"/>
              </a:rPr>
              <a:t>图片或者表格文字说明内容</a:t>
            </a:r>
            <a:r>
              <a:rPr lang="zh-CN" altLang="en-US" sz="1800" b="1" dirty="0" smtClean="0">
                <a:solidFill>
                  <a:schemeClr val="tx1">
                    <a:lumMod val="50000"/>
                    <a:lumOff val="50000"/>
                  </a:schemeClr>
                </a:solidFill>
                <a:latin typeface="微软雅黑" pitchFamily="34" charset="-122"/>
                <a:ea typeface="微软雅黑" pitchFamily="34" charset="-122"/>
              </a:rPr>
              <a:t>说明</a:t>
            </a:r>
            <a:endParaRPr lang="zh-CN" altLang="en-US" sz="1800" b="1" dirty="0">
              <a:solidFill>
                <a:schemeClr val="tx1">
                  <a:lumMod val="50000"/>
                  <a:lumOff val="50000"/>
                </a:schemeClr>
              </a:solidFill>
              <a:latin typeface="微软雅黑" pitchFamily="34" charset="-122"/>
              <a:ea typeface="微软雅黑" pitchFamily="34" charset="-122"/>
            </a:endParaRPr>
          </a:p>
        </p:txBody>
      </p:sp>
      <p:pic>
        <p:nvPicPr>
          <p:cNvPr id="22531" name="Picture 8" descr="{5)@IVRKXY~N004AC90LUR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688" y="1128713"/>
            <a:ext cx="9405937" cy="396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标题 1"/>
          <p:cNvSpPr>
            <a:spLocks noGrp="1"/>
          </p:cNvSpPr>
          <p:nvPr>
            <p:ph type="title"/>
          </p:nvPr>
        </p:nvSpPr>
        <p:spPr/>
        <p:txBody>
          <a:bodyPr rtlCol="0">
            <a:normAutofit/>
          </a:bodyPr>
          <a:lstStyle/>
          <a:p>
            <a:pPr eaLnBrk="1" fontAlgn="auto" hangingPunct="1">
              <a:spcAft>
                <a:spcPts val="0"/>
              </a:spcAft>
              <a:defRPr/>
            </a:pPr>
            <a:r>
              <a:rPr lang="zh-CN" altLang="en-US" dirty="0"/>
              <a:t>在此录入</a:t>
            </a:r>
            <a:r>
              <a:rPr lang="zh-CN" altLang="en-US" dirty="0">
                <a:solidFill>
                  <a:schemeClr val="tx1">
                    <a:lumMod val="50000"/>
                    <a:lumOff val="50000"/>
                  </a:schemeClr>
                </a:solidFill>
              </a:rPr>
              <a:t>标题内容</a:t>
            </a:r>
          </a:p>
        </p:txBody>
      </p:sp>
      <p:sp>
        <p:nvSpPr>
          <p:cNvPr id="5" name="矩形 4"/>
          <p:cNvSpPr/>
          <p:nvPr/>
        </p:nvSpPr>
        <p:spPr>
          <a:xfrm>
            <a:off x="674687" y="1129767"/>
            <a:ext cx="9405937" cy="3962933"/>
          </a:xfrm>
          <a:prstGeom prst="rect">
            <a:avLst/>
          </a:prstGeom>
          <a:solidFill>
            <a:schemeClr val="bg1">
              <a:lumMod val="5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smtClean="0"/>
              <a:t>PHOTO</a:t>
            </a:r>
            <a:endParaRPr lang="zh-CN" altLang="en-US" sz="5400" dirty="0"/>
          </a:p>
        </p:txBody>
      </p:sp>
    </p:spTree>
    <p:extLst>
      <p:ext uri="{BB962C8B-B14F-4D97-AF65-F5344CB8AC3E}">
        <p14:creationId xmlns:p14="http://schemas.microsoft.com/office/powerpoint/2010/main" val="2492553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5" name="Text Box 7"/>
          <p:cNvSpPr txBox="1">
            <a:spLocks noChangeArrowheads="1"/>
          </p:cNvSpPr>
          <p:nvPr/>
        </p:nvSpPr>
        <p:spPr bwMode="auto">
          <a:xfrm>
            <a:off x="4468814" y="1566863"/>
            <a:ext cx="5746750" cy="534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2870" tIns="51435" rIns="102870" bIns="51435">
            <a:spAutoFit/>
          </a:bodyPr>
          <a:lstStyle>
            <a:lvl1pPr eaLnBrk="0" hangingPunct="0">
              <a:defRPr sz="2000">
                <a:solidFill>
                  <a:schemeClr val="tx1"/>
                </a:solidFill>
                <a:latin typeface="Calibri" pitchFamily="34" charset="0"/>
                <a:ea typeface="宋体" charset="-122"/>
              </a:defRPr>
            </a:lvl1pPr>
            <a:lvl2pPr marL="742950" indent="-285750" eaLnBrk="0" hangingPunct="0">
              <a:defRPr sz="2000">
                <a:solidFill>
                  <a:schemeClr val="tx1"/>
                </a:solidFill>
                <a:latin typeface="Calibri" pitchFamily="34" charset="0"/>
                <a:ea typeface="宋体" charset="-122"/>
              </a:defRPr>
            </a:lvl2pPr>
            <a:lvl3pPr marL="1143000" indent="-228600" eaLnBrk="0" hangingPunct="0">
              <a:defRPr sz="2000">
                <a:solidFill>
                  <a:schemeClr val="tx1"/>
                </a:solidFill>
                <a:latin typeface="Calibri" pitchFamily="34" charset="0"/>
                <a:ea typeface="宋体" charset="-122"/>
              </a:defRPr>
            </a:lvl3pPr>
            <a:lvl4pPr marL="1600200" indent="-228600" eaLnBrk="0" hangingPunct="0">
              <a:defRPr sz="2000">
                <a:solidFill>
                  <a:schemeClr val="tx1"/>
                </a:solidFill>
                <a:latin typeface="Calibri" pitchFamily="34" charset="0"/>
                <a:ea typeface="宋体" charset="-122"/>
              </a:defRPr>
            </a:lvl4pPr>
            <a:lvl5pPr eaLnBrk="0" hangingPunct="0">
              <a:defRPr sz="2000">
                <a:solidFill>
                  <a:schemeClr val="tx1"/>
                </a:solidFill>
                <a:latin typeface="Calibri" pitchFamily="34" charset="0"/>
                <a:ea typeface="宋体" charset="-122"/>
              </a:defRPr>
            </a:lvl5pPr>
            <a:lvl6pPr marL="2514600" indent="-228600" defTabSz="1028700" eaLnBrk="0" fontAlgn="base" hangingPunct="0">
              <a:spcBef>
                <a:spcPct val="0"/>
              </a:spcBef>
              <a:spcAft>
                <a:spcPct val="0"/>
              </a:spcAft>
              <a:defRPr sz="2000">
                <a:solidFill>
                  <a:schemeClr val="tx1"/>
                </a:solidFill>
                <a:latin typeface="Calibri" pitchFamily="34" charset="0"/>
                <a:ea typeface="宋体" charset="-122"/>
              </a:defRPr>
            </a:lvl6pPr>
            <a:lvl7pPr marL="2971800" indent="-228600" defTabSz="1028700" eaLnBrk="0" fontAlgn="base" hangingPunct="0">
              <a:spcBef>
                <a:spcPct val="0"/>
              </a:spcBef>
              <a:spcAft>
                <a:spcPct val="0"/>
              </a:spcAft>
              <a:defRPr sz="2000">
                <a:solidFill>
                  <a:schemeClr val="tx1"/>
                </a:solidFill>
                <a:latin typeface="Calibri" pitchFamily="34" charset="0"/>
                <a:ea typeface="宋体" charset="-122"/>
              </a:defRPr>
            </a:lvl7pPr>
            <a:lvl8pPr marL="3429000" indent="-228600" defTabSz="1028700" eaLnBrk="0" fontAlgn="base" hangingPunct="0">
              <a:spcBef>
                <a:spcPct val="0"/>
              </a:spcBef>
              <a:spcAft>
                <a:spcPct val="0"/>
              </a:spcAft>
              <a:defRPr sz="2000">
                <a:solidFill>
                  <a:schemeClr val="tx1"/>
                </a:solidFill>
                <a:latin typeface="Calibri" pitchFamily="34" charset="0"/>
                <a:ea typeface="宋体" charset="-122"/>
              </a:defRPr>
            </a:lvl8pPr>
            <a:lvl9pPr marL="3886200" indent="-228600" defTabSz="1028700" eaLnBrk="0" fontAlgn="base" hangingPunct="0">
              <a:spcBef>
                <a:spcPct val="0"/>
              </a:spcBef>
              <a:spcAft>
                <a:spcPct val="0"/>
              </a:spcAft>
              <a:defRPr sz="2000">
                <a:solidFill>
                  <a:schemeClr val="tx1"/>
                </a:solidFill>
                <a:latin typeface="Calibri" pitchFamily="34" charset="0"/>
                <a:ea typeface="宋体" charset="-122"/>
              </a:defRPr>
            </a:lvl9pPr>
          </a:lstStyle>
          <a:p>
            <a:pPr eaLnBrk="1" hangingPunct="1">
              <a:spcBef>
                <a:spcPct val="50000"/>
              </a:spcBef>
            </a:pPr>
            <a:r>
              <a:rPr lang="zh-CN" altLang="en-US" sz="2800" b="1" dirty="0">
                <a:solidFill>
                  <a:srgbClr val="00B0F0"/>
                </a:solidFill>
                <a:latin typeface="微软雅黑" pitchFamily="34" charset="-122"/>
                <a:ea typeface="微软雅黑" pitchFamily="34" charset="-122"/>
              </a:rPr>
              <a:t>标题内容</a:t>
            </a:r>
          </a:p>
        </p:txBody>
      </p:sp>
      <p:sp>
        <p:nvSpPr>
          <p:cNvPr id="10" name="标题 1"/>
          <p:cNvSpPr txBox="1">
            <a:spLocks/>
          </p:cNvSpPr>
          <p:nvPr/>
        </p:nvSpPr>
        <p:spPr>
          <a:xfrm>
            <a:off x="495300" y="450850"/>
            <a:ext cx="9720263" cy="569913"/>
          </a:xfrm>
          <a:prstGeom prst="rect">
            <a:avLst/>
          </a:prstGeom>
        </p:spPr>
        <p:txBody>
          <a:bodyPr lIns="102870" tIns="51435" rIns="102870" bIns="51435" anchor="ctr">
            <a:normAutofit/>
          </a:bodyPr>
          <a:lstStyle>
            <a:lvl1pPr algn="l" defTabSz="1028700" rtl="0" eaLnBrk="1" latinLnBrk="0" hangingPunct="1">
              <a:spcBef>
                <a:spcPct val="0"/>
              </a:spcBef>
              <a:buNone/>
              <a:defRPr sz="2700" b="1" kern="1200">
                <a:solidFill>
                  <a:srgbClr val="00B0F0"/>
                </a:solidFill>
                <a:latin typeface="微软雅黑" pitchFamily="34" charset="-122"/>
                <a:ea typeface="微软雅黑" pitchFamily="34" charset="-122"/>
                <a:cs typeface="+mj-cs"/>
              </a:defRPr>
            </a:lvl1pPr>
          </a:lstStyle>
          <a:p>
            <a:pPr fontAlgn="auto">
              <a:spcAft>
                <a:spcPts val="0"/>
              </a:spcAft>
              <a:tabLst>
                <a:tab pos="5294313" algn="l"/>
              </a:tabLst>
              <a:defRPr/>
            </a:pPr>
            <a:r>
              <a:rPr lang="zh-CN" altLang="en-US" dirty="0"/>
              <a:t>触动传播</a:t>
            </a:r>
            <a:r>
              <a:rPr lang="en-US" altLang="zh-CN" dirty="0" smtClean="0">
                <a:solidFill>
                  <a:schemeClr val="tx1">
                    <a:lumMod val="50000"/>
                    <a:lumOff val="50000"/>
                  </a:schemeClr>
                </a:solidFill>
              </a:rPr>
              <a:t>+</a:t>
            </a:r>
            <a:r>
              <a:rPr lang="zh-CN" altLang="en-US" dirty="0" smtClean="0">
                <a:solidFill>
                  <a:schemeClr val="tx1">
                    <a:lumMod val="50000"/>
                    <a:lumOff val="50000"/>
                  </a:schemeClr>
                </a:solidFill>
              </a:rPr>
              <a:t>线下活动</a:t>
            </a:r>
            <a:endParaRPr lang="zh-CN" altLang="en-US" dirty="0">
              <a:solidFill>
                <a:schemeClr val="tx1">
                  <a:lumMod val="50000"/>
                  <a:lumOff val="50000"/>
                </a:schemeClr>
              </a:solidFill>
            </a:endParaRPr>
          </a:p>
        </p:txBody>
      </p:sp>
      <p:sp>
        <p:nvSpPr>
          <p:cNvPr id="35847" name="矩形 2"/>
          <p:cNvSpPr>
            <a:spLocks noChangeArrowheads="1"/>
          </p:cNvSpPr>
          <p:nvPr/>
        </p:nvSpPr>
        <p:spPr bwMode="auto">
          <a:xfrm>
            <a:off x="911402" y="4393293"/>
            <a:ext cx="5400675" cy="874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eaLnBrk="1" hangingPunct="1">
              <a:lnSpc>
                <a:spcPct val="150000"/>
              </a:lnSpc>
              <a:spcBef>
                <a:spcPts val="0"/>
              </a:spcBef>
              <a:buFont typeface="Arial" pitchFamily="34" charset="0"/>
              <a:buChar char="•"/>
            </a:pPr>
            <a:r>
              <a:rPr lang="zh-CN" altLang="en-US" sz="1800" dirty="0">
                <a:latin typeface="微软雅黑" pitchFamily="34" charset="-122"/>
                <a:ea typeface="微软雅黑" pitchFamily="34" charset="-122"/>
              </a:rPr>
              <a:t>在此录入文字内容</a:t>
            </a:r>
          </a:p>
          <a:p>
            <a:pPr marL="285750" indent="-285750" eaLnBrk="1" hangingPunct="1">
              <a:lnSpc>
                <a:spcPct val="150000"/>
              </a:lnSpc>
              <a:spcBef>
                <a:spcPts val="0"/>
              </a:spcBef>
              <a:buFont typeface="Arial" pitchFamily="34" charset="0"/>
              <a:buChar char="•"/>
            </a:pPr>
            <a:r>
              <a:rPr lang="zh-CN" altLang="en-US" sz="1800" dirty="0">
                <a:latin typeface="微软雅黑" pitchFamily="34" charset="-122"/>
                <a:ea typeface="微软雅黑" pitchFamily="34" charset="-122"/>
              </a:rPr>
              <a:t>在此录入文字内容</a:t>
            </a:r>
          </a:p>
        </p:txBody>
      </p:sp>
      <p:sp>
        <p:nvSpPr>
          <p:cNvPr id="35848" name="矩形 3"/>
          <p:cNvSpPr>
            <a:spLocks noChangeArrowheads="1"/>
          </p:cNvSpPr>
          <p:nvPr/>
        </p:nvSpPr>
        <p:spPr bwMode="auto">
          <a:xfrm>
            <a:off x="4468814" y="2341586"/>
            <a:ext cx="3272121"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eaLnBrk="1" hangingPunct="1">
              <a:lnSpc>
                <a:spcPct val="150000"/>
              </a:lnSpc>
              <a:spcBef>
                <a:spcPts val="0"/>
              </a:spcBef>
              <a:buFont typeface="Arial" pitchFamily="34" charset="0"/>
              <a:buChar char="•"/>
            </a:pPr>
            <a:r>
              <a:rPr lang="zh-CN" altLang="en-US" sz="1800" dirty="0">
                <a:latin typeface="微软雅黑" pitchFamily="34" charset="-122"/>
                <a:ea typeface="微软雅黑" pitchFamily="34" charset="-122"/>
              </a:rPr>
              <a:t>在此录入文字内容</a:t>
            </a:r>
          </a:p>
          <a:p>
            <a:pPr marL="285750" indent="-285750" eaLnBrk="1" hangingPunct="1">
              <a:lnSpc>
                <a:spcPct val="150000"/>
              </a:lnSpc>
              <a:spcBef>
                <a:spcPts val="0"/>
              </a:spcBef>
              <a:buFont typeface="Arial" pitchFamily="34" charset="0"/>
              <a:buChar char="•"/>
            </a:pPr>
            <a:r>
              <a:rPr lang="zh-CN" altLang="en-US" sz="1800" dirty="0">
                <a:latin typeface="微软雅黑" pitchFamily="34" charset="-122"/>
                <a:ea typeface="微软雅黑" pitchFamily="34" charset="-122"/>
              </a:rPr>
              <a:t>在此录入文字内容</a:t>
            </a:r>
          </a:p>
        </p:txBody>
      </p:sp>
      <p:sp>
        <p:nvSpPr>
          <p:cNvPr id="14" name="矩形 13"/>
          <p:cNvSpPr/>
          <p:nvPr/>
        </p:nvSpPr>
        <p:spPr>
          <a:xfrm flipV="1">
            <a:off x="814388" y="3963988"/>
            <a:ext cx="9082087" cy="3492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02870" tIns="51435" rIns="102870" bIns="51435" anchor="ctr"/>
          <a:lstStyle/>
          <a:p>
            <a:pPr algn="ctr" fontAlgn="auto">
              <a:spcBef>
                <a:spcPts val="0"/>
              </a:spcBef>
              <a:spcAft>
                <a:spcPts val="0"/>
              </a:spcAft>
              <a:defRPr/>
            </a:pPr>
            <a:endParaRPr lang="zh-CN" altLang="en-US"/>
          </a:p>
        </p:txBody>
      </p:sp>
      <p:sp>
        <p:nvSpPr>
          <p:cNvPr id="35850" name="TextBox 14"/>
          <p:cNvSpPr txBox="1">
            <a:spLocks noChangeArrowheads="1"/>
          </p:cNvSpPr>
          <p:nvPr/>
        </p:nvSpPr>
        <p:spPr bwMode="auto">
          <a:xfrm>
            <a:off x="8420100" y="3711575"/>
            <a:ext cx="747713" cy="519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2870" tIns="51435" rIns="102870" bIns="51435">
            <a:spAutoFit/>
          </a:bodyPr>
          <a:lstStyle>
            <a:lvl1pPr eaLnBrk="0" hangingPunct="0">
              <a:defRPr sz="2000">
                <a:solidFill>
                  <a:schemeClr val="tx1"/>
                </a:solidFill>
                <a:latin typeface="Calibri" pitchFamily="34" charset="0"/>
                <a:ea typeface="宋体" charset="-122"/>
              </a:defRPr>
            </a:lvl1pPr>
            <a:lvl2pPr marL="742950" indent="-285750" eaLnBrk="0" hangingPunct="0">
              <a:defRPr sz="2000">
                <a:solidFill>
                  <a:schemeClr val="tx1"/>
                </a:solidFill>
                <a:latin typeface="Calibri" pitchFamily="34" charset="0"/>
                <a:ea typeface="宋体" charset="-122"/>
              </a:defRPr>
            </a:lvl2pPr>
            <a:lvl3pPr marL="1143000" indent="-228600" eaLnBrk="0" hangingPunct="0">
              <a:defRPr sz="2000">
                <a:solidFill>
                  <a:schemeClr val="tx1"/>
                </a:solidFill>
                <a:latin typeface="Calibri" pitchFamily="34" charset="0"/>
                <a:ea typeface="宋体" charset="-122"/>
              </a:defRPr>
            </a:lvl3pPr>
            <a:lvl4pPr marL="1600200" indent="-228600" eaLnBrk="0" hangingPunct="0">
              <a:defRPr sz="2000">
                <a:solidFill>
                  <a:schemeClr val="tx1"/>
                </a:solidFill>
                <a:latin typeface="Calibri" pitchFamily="34" charset="0"/>
                <a:ea typeface="宋体" charset="-122"/>
              </a:defRPr>
            </a:lvl4pPr>
            <a:lvl5pPr eaLnBrk="0" hangingPunct="0">
              <a:defRPr sz="2000">
                <a:solidFill>
                  <a:schemeClr val="tx1"/>
                </a:solidFill>
                <a:latin typeface="Calibri" pitchFamily="34" charset="0"/>
                <a:ea typeface="宋体" charset="-122"/>
              </a:defRPr>
            </a:lvl5pPr>
            <a:lvl6pPr marL="2514600" indent="-228600" defTabSz="1028700" eaLnBrk="0" fontAlgn="base" hangingPunct="0">
              <a:spcBef>
                <a:spcPct val="0"/>
              </a:spcBef>
              <a:spcAft>
                <a:spcPct val="0"/>
              </a:spcAft>
              <a:defRPr sz="2000">
                <a:solidFill>
                  <a:schemeClr val="tx1"/>
                </a:solidFill>
                <a:latin typeface="Calibri" pitchFamily="34" charset="0"/>
                <a:ea typeface="宋体" charset="-122"/>
              </a:defRPr>
            </a:lvl6pPr>
            <a:lvl7pPr marL="2971800" indent="-228600" defTabSz="1028700" eaLnBrk="0" fontAlgn="base" hangingPunct="0">
              <a:spcBef>
                <a:spcPct val="0"/>
              </a:spcBef>
              <a:spcAft>
                <a:spcPct val="0"/>
              </a:spcAft>
              <a:defRPr sz="2000">
                <a:solidFill>
                  <a:schemeClr val="tx1"/>
                </a:solidFill>
                <a:latin typeface="Calibri" pitchFamily="34" charset="0"/>
                <a:ea typeface="宋体" charset="-122"/>
              </a:defRPr>
            </a:lvl7pPr>
            <a:lvl8pPr marL="3429000" indent="-228600" defTabSz="1028700" eaLnBrk="0" fontAlgn="base" hangingPunct="0">
              <a:spcBef>
                <a:spcPct val="0"/>
              </a:spcBef>
              <a:spcAft>
                <a:spcPct val="0"/>
              </a:spcAft>
              <a:defRPr sz="2000">
                <a:solidFill>
                  <a:schemeClr val="tx1"/>
                </a:solidFill>
                <a:latin typeface="Calibri" pitchFamily="34" charset="0"/>
                <a:ea typeface="宋体" charset="-122"/>
              </a:defRPr>
            </a:lvl8pPr>
            <a:lvl9pPr marL="3886200" indent="-228600" defTabSz="1028700" eaLnBrk="0" fontAlgn="base" hangingPunct="0">
              <a:spcBef>
                <a:spcPct val="0"/>
              </a:spcBef>
              <a:spcAft>
                <a:spcPct val="0"/>
              </a:spcAft>
              <a:defRPr sz="2000">
                <a:solidFill>
                  <a:schemeClr val="tx1"/>
                </a:solidFill>
                <a:latin typeface="Calibri" pitchFamily="34" charset="0"/>
                <a:ea typeface="宋体" charset="-122"/>
              </a:defRPr>
            </a:lvl9pPr>
          </a:lstStyle>
          <a:p>
            <a:pPr eaLnBrk="1" hangingPunct="1"/>
            <a:r>
              <a:rPr lang="en-US" altLang="zh-CN" sz="2700">
                <a:solidFill>
                  <a:srgbClr val="00B0F0"/>
                </a:solidFill>
                <a:latin typeface="Impact" pitchFamily="34" charset="0"/>
              </a:rPr>
              <a:t>IMC</a:t>
            </a:r>
            <a:endParaRPr lang="zh-CN" altLang="en-US" sz="2700">
              <a:solidFill>
                <a:srgbClr val="00B0F0"/>
              </a:solidFill>
              <a:latin typeface="Impact" pitchFamily="34" charset="0"/>
            </a:endParaRPr>
          </a:p>
        </p:txBody>
      </p:sp>
      <p:sp>
        <p:nvSpPr>
          <p:cNvPr id="11" name="矩形 10"/>
          <p:cNvSpPr/>
          <p:nvPr/>
        </p:nvSpPr>
        <p:spPr>
          <a:xfrm>
            <a:off x="896938" y="1566863"/>
            <a:ext cx="3465512" cy="2128837"/>
          </a:xfrm>
          <a:prstGeom prst="rect">
            <a:avLst/>
          </a:prstGeom>
          <a:solidFill>
            <a:schemeClr val="bg1">
              <a:lumMod val="5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t>PHOTO</a:t>
            </a:r>
            <a:endParaRPr lang="zh-CN" altLang="en-US" sz="3600" dirty="0"/>
          </a:p>
        </p:txBody>
      </p:sp>
      <p:sp>
        <p:nvSpPr>
          <p:cNvPr id="12" name="矩形 11"/>
          <p:cNvSpPr/>
          <p:nvPr/>
        </p:nvSpPr>
        <p:spPr>
          <a:xfrm>
            <a:off x="6432042" y="4344988"/>
            <a:ext cx="3465512" cy="2128837"/>
          </a:xfrm>
          <a:prstGeom prst="rect">
            <a:avLst/>
          </a:prstGeom>
          <a:solidFill>
            <a:schemeClr val="bg1">
              <a:lumMod val="5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t>PHOTO</a:t>
            </a:r>
            <a:endParaRPr lang="zh-CN" altLang="en-US" sz="36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400675" y="1125538"/>
            <a:ext cx="5400675" cy="490537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02870" tIns="51435" rIns="102870" bIns="51435" anchor="ctr"/>
          <a:lstStyle/>
          <a:p>
            <a:pPr algn="ctr" fontAlgn="auto">
              <a:spcBef>
                <a:spcPts val="0"/>
              </a:spcBef>
              <a:spcAft>
                <a:spcPts val="0"/>
              </a:spcAft>
              <a:defRPr/>
            </a:pPr>
            <a:endParaRPr lang="zh-CN" altLang="en-US" sz="1600" dirty="0">
              <a:solidFill>
                <a:schemeClr val="tx1">
                  <a:lumMod val="85000"/>
                  <a:lumOff val="15000"/>
                </a:schemeClr>
              </a:solidFill>
            </a:endParaRPr>
          </a:p>
        </p:txBody>
      </p:sp>
      <p:pic>
        <p:nvPicPr>
          <p:cNvPr id="3075" name="图片 2" descr="iblrak00648723.jpg"/>
          <p:cNvPicPr>
            <a:picLocks noChangeAspect="1"/>
          </p:cNvPicPr>
          <p:nvPr/>
        </p:nvPicPr>
        <p:blipFill>
          <a:blip r:embed="rId3">
            <a:grayscl/>
            <a:extLst>
              <a:ext uri="{28A0092B-C50C-407E-A947-70E740481C1C}">
                <a14:useLocalDpi xmlns:a14="http://schemas.microsoft.com/office/drawing/2010/main" val="0"/>
              </a:ext>
            </a:extLst>
          </a:blip>
          <a:srcRect t="4684"/>
          <a:stretch>
            <a:fillRect/>
          </a:stretch>
        </p:blipFill>
        <p:spPr bwMode="auto">
          <a:xfrm>
            <a:off x="0" y="2079625"/>
            <a:ext cx="5241925" cy="296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 Box 7"/>
          <p:cNvSpPr txBox="1">
            <a:spLocks noChangeArrowheads="1"/>
          </p:cNvSpPr>
          <p:nvPr/>
        </p:nvSpPr>
        <p:spPr bwMode="auto">
          <a:xfrm>
            <a:off x="5879129" y="2079625"/>
            <a:ext cx="2721258" cy="287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70" tIns="51435" rIns="102870" bIns="51435">
            <a:spAutoFit/>
          </a:bodyPr>
          <a:lstStyle>
            <a:lvl1pPr eaLnBrk="0" hangingPunct="0">
              <a:defRPr sz="2000">
                <a:solidFill>
                  <a:schemeClr val="tx1"/>
                </a:solidFill>
                <a:latin typeface="Calibri" pitchFamily="34" charset="0"/>
                <a:ea typeface="宋体" charset="-122"/>
              </a:defRPr>
            </a:lvl1pPr>
            <a:lvl2pPr marL="742950" indent="-285750" eaLnBrk="0" hangingPunct="0">
              <a:defRPr sz="2000">
                <a:solidFill>
                  <a:schemeClr val="tx1"/>
                </a:solidFill>
                <a:latin typeface="Calibri" pitchFamily="34" charset="0"/>
                <a:ea typeface="宋体" charset="-122"/>
              </a:defRPr>
            </a:lvl2pPr>
            <a:lvl3pPr marL="1143000" indent="-228600" eaLnBrk="0" hangingPunct="0">
              <a:defRPr sz="2000">
                <a:solidFill>
                  <a:schemeClr val="tx1"/>
                </a:solidFill>
                <a:latin typeface="Calibri" pitchFamily="34" charset="0"/>
                <a:ea typeface="宋体" charset="-122"/>
              </a:defRPr>
            </a:lvl3pPr>
            <a:lvl4pPr marL="1600200" indent="-228600" eaLnBrk="0" hangingPunct="0">
              <a:defRPr sz="2000">
                <a:solidFill>
                  <a:schemeClr val="tx1"/>
                </a:solidFill>
                <a:latin typeface="Calibri" pitchFamily="34" charset="0"/>
                <a:ea typeface="宋体" charset="-122"/>
              </a:defRPr>
            </a:lvl4pPr>
            <a:lvl5pPr eaLnBrk="0" hangingPunct="0">
              <a:defRPr sz="2000">
                <a:solidFill>
                  <a:schemeClr val="tx1"/>
                </a:solidFill>
                <a:latin typeface="Calibri" pitchFamily="34" charset="0"/>
                <a:ea typeface="宋体" charset="-122"/>
              </a:defRPr>
            </a:lvl5pPr>
            <a:lvl6pPr marL="2514600" indent="-228600" defTabSz="1028700" eaLnBrk="0" fontAlgn="base" hangingPunct="0">
              <a:spcBef>
                <a:spcPct val="0"/>
              </a:spcBef>
              <a:spcAft>
                <a:spcPct val="0"/>
              </a:spcAft>
              <a:defRPr sz="2000">
                <a:solidFill>
                  <a:schemeClr val="tx1"/>
                </a:solidFill>
                <a:latin typeface="Calibri" pitchFamily="34" charset="0"/>
                <a:ea typeface="宋体" charset="-122"/>
              </a:defRPr>
            </a:lvl6pPr>
            <a:lvl7pPr marL="2971800" indent="-228600" defTabSz="1028700" eaLnBrk="0" fontAlgn="base" hangingPunct="0">
              <a:spcBef>
                <a:spcPct val="0"/>
              </a:spcBef>
              <a:spcAft>
                <a:spcPct val="0"/>
              </a:spcAft>
              <a:defRPr sz="2000">
                <a:solidFill>
                  <a:schemeClr val="tx1"/>
                </a:solidFill>
                <a:latin typeface="Calibri" pitchFamily="34" charset="0"/>
                <a:ea typeface="宋体" charset="-122"/>
              </a:defRPr>
            </a:lvl7pPr>
            <a:lvl8pPr marL="3429000" indent="-228600" defTabSz="1028700" eaLnBrk="0" fontAlgn="base" hangingPunct="0">
              <a:spcBef>
                <a:spcPct val="0"/>
              </a:spcBef>
              <a:spcAft>
                <a:spcPct val="0"/>
              </a:spcAft>
              <a:defRPr sz="2000">
                <a:solidFill>
                  <a:schemeClr val="tx1"/>
                </a:solidFill>
                <a:latin typeface="Calibri" pitchFamily="34" charset="0"/>
                <a:ea typeface="宋体" charset="-122"/>
              </a:defRPr>
            </a:lvl8pPr>
            <a:lvl9pPr marL="3886200" indent="-228600" defTabSz="1028700" eaLnBrk="0" fontAlgn="base" hangingPunct="0">
              <a:spcBef>
                <a:spcPct val="0"/>
              </a:spcBef>
              <a:spcAft>
                <a:spcPct val="0"/>
              </a:spcAft>
              <a:defRPr sz="2000">
                <a:solidFill>
                  <a:schemeClr val="tx1"/>
                </a:solidFill>
                <a:latin typeface="Calibri" pitchFamily="34" charset="0"/>
                <a:ea typeface="宋体" charset="-122"/>
              </a:defRPr>
            </a:lvl9pPr>
          </a:lstStyle>
          <a:p>
            <a:pPr marL="457200" indent="-457200">
              <a:lnSpc>
                <a:spcPct val="150000"/>
              </a:lnSpc>
              <a:buFont typeface="+mj-lt"/>
              <a:buAutoNum type="alphaUcPeriod"/>
            </a:pPr>
            <a:r>
              <a:rPr lang="zh-CN" altLang="en-US" b="1" dirty="0" smtClean="0">
                <a:solidFill>
                  <a:schemeClr val="bg1"/>
                </a:solidFill>
                <a:latin typeface="微软雅黑" pitchFamily="34" charset="-122"/>
                <a:ea typeface="微软雅黑" pitchFamily="34" charset="-122"/>
              </a:rPr>
              <a:t>在此录入文字目录</a:t>
            </a:r>
            <a:endParaRPr lang="en-US" altLang="zh-CN" b="1" dirty="0" smtClean="0">
              <a:solidFill>
                <a:schemeClr val="bg1"/>
              </a:solidFill>
              <a:latin typeface="微软雅黑" pitchFamily="34" charset="-122"/>
              <a:ea typeface="微软雅黑" pitchFamily="34" charset="-122"/>
            </a:endParaRPr>
          </a:p>
          <a:p>
            <a:pPr marL="457200" indent="-457200">
              <a:lnSpc>
                <a:spcPct val="150000"/>
              </a:lnSpc>
              <a:buFont typeface="+mj-lt"/>
              <a:buAutoNum type="alphaUcPeriod"/>
            </a:pPr>
            <a:r>
              <a:rPr lang="zh-CN" altLang="en-US" b="1" dirty="0" smtClean="0">
                <a:solidFill>
                  <a:schemeClr val="bg1"/>
                </a:solidFill>
                <a:latin typeface="微软雅黑" pitchFamily="34" charset="-122"/>
                <a:ea typeface="微软雅黑" pitchFamily="34" charset="-122"/>
              </a:rPr>
              <a:t>在此录入文字目录</a:t>
            </a:r>
            <a:endParaRPr lang="en-US" altLang="zh-CN" b="1" dirty="0" smtClean="0">
              <a:solidFill>
                <a:schemeClr val="bg1"/>
              </a:solidFill>
              <a:latin typeface="微软雅黑" pitchFamily="34" charset="-122"/>
              <a:ea typeface="微软雅黑" pitchFamily="34" charset="-122"/>
            </a:endParaRPr>
          </a:p>
          <a:p>
            <a:pPr marL="457200" indent="-457200">
              <a:lnSpc>
                <a:spcPct val="150000"/>
              </a:lnSpc>
              <a:buFont typeface="+mj-lt"/>
              <a:buAutoNum type="alphaUcPeriod"/>
            </a:pPr>
            <a:r>
              <a:rPr lang="zh-CN" altLang="en-US" b="1" dirty="0" smtClean="0">
                <a:solidFill>
                  <a:schemeClr val="bg1"/>
                </a:solidFill>
                <a:latin typeface="微软雅黑" pitchFamily="34" charset="-122"/>
                <a:ea typeface="微软雅黑" pitchFamily="34" charset="-122"/>
              </a:rPr>
              <a:t>在此录入文字目录</a:t>
            </a:r>
            <a:endParaRPr lang="en-US" altLang="zh-CN" b="1" dirty="0" smtClean="0">
              <a:solidFill>
                <a:schemeClr val="bg1"/>
              </a:solidFill>
              <a:latin typeface="微软雅黑" pitchFamily="34" charset="-122"/>
              <a:ea typeface="微软雅黑" pitchFamily="34" charset="-122"/>
            </a:endParaRPr>
          </a:p>
          <a:p>
            <a:pPr marL="457200" indent="-457200">
              <a:lnSpc>
                <a:spcPct val="150000"/>
              </a:lnSpc>
              <a:buFont typeface="+mj-lt"/>
              <a:buAutoNum type="alphaUcPeriod"/>
            </a:pPr>
            <a:r>
              <a:rPr lang="zh-CN" altLang="en-US" b="1" dirty="0" smtClean="0">
                <a:solidFill>
                  <a:schemeClr val="bg1"/>
                </a:solidFill>
                <a:latin typeface="微软雅黑" pitchFamily="34" charset="-122"/>
                <a:ea typeface="微软雅黑" pitchFamily="34" charset="-122"/>
              </a:rPr>
              <a:t>在此录入文字目录</a:t>
            </a:r>
            <a:endParaRPr lang="en-US" altLang="zh-CN" b="1" dirty="0" smtClean="0">
              <a:solidFill>
                <a:schemeClr val="bg1"/>
              </a:solidFill>
              <a:latin typeface="微软雅黑" pitchFamily="34" charset="-122"/>
              <a:ea typeface="微软雅黑" pitchFamily="34" charset="-122"/>
            </a:endParaRPr>
          </a:p>
          <a:p>
            <a:pPr marL="457200" indent="-457200">
              <a:lnSpc>
                <a:spcPct val="150000"/>
              </a:lnSpc>
              <a:buFont typeface="+mj-lt"/>
              <a:buAutoNum type="alphaUcPeriod"/>
            </a:pPr>
            <a:r>
              <a:rPr lang="zh-CN" altLang="en-US" b="1" dirty="0" smtClean="0">
                <a:solidFill>
                  <a:schemeClr val="bg1"/>
                </a:solidFill>
                <a:latin typeface="微软雅黑" pitchFamily="34" charset="-122"/>
                <a:ea typeface="微软雅黑" pitchFamily="34" charset="-122"/>
              </a:rPr>
              <a:t>在此录入文字目录</a:t>
            </a:r>
            <a:endParaRPr lang="en-US" altLang="zh-CN" b="1" dirty="0" smtClean="0">
              <a:solidFill>
                <a:schemeClr val="bg1"/>
              </a:solidFill>
              <a:latin typeface="微软雅黑" pitchFamily="34" charset="-122"/>
              <a:ea typeface="微软雅黑" pitchFamily="34" charset="-122"/>
            </a:endParaRPr>
          </a:p>
          <a:p>
            <a:pPr marL="457200" indent="-457200">
              <a:lnSpc>
                <a:spcPct val="150000"/>
              </a:lnSpc>
              <a:buFont typeface="+mj-lt"/>
              <a:buAutoNum type="alphaUcPeriod"/>
            </a:pPr>
            <a:r>
              <a:rPr lang="zh-CN" altLang="en-US" b="1" dirty="0" smtClean="0">
                <a:solidFill>
                  <a:schemeClr val="bg1"/>
                </a:solidFill>
                <a:latin typeface="微软雅黑" pitchFamily="34" charset="-122"/>
                <a:ea typeface="微软雅黑" pitchFamily="34" charset="-122"/>
              </a:rPr>
              <a:t>在此录入文字目录</a:t>
            </a:r>
            <a:endParaRPr lang="en-US" altLang="zh-CN" b="1" dirty="0" smtClean="0">
              <a:solidFill>
                <a:schemeClr val="bg1"/>
              </a:solidFill>
              <a:latin typeface="微软雅黑" pitchFamily="34" charset="-122"/>
              <a:ea typeface="微软雅黑" pitchFamily="34" charset="-122"/>
            </a:endParaRPr>
          </a:p>
        </p:txBody>
      </p:sp>
      <p:sp>
        <p:nvSpPr>
          <p:cNvPr id="12" name="标题 1"/>
          <p:cNvSpPr>
            <a:spLocks noGrp="1"/>
          </p:cNvSpPr>
          <p:nvPr>
            <p:ph type="title"/>
          </p:nvPr>
        </p:nvSpPr>
        <p:spPr>
          <a:xfrm>
            <a:off x="1755775" y="2684463"/>
            <a:ext cx="2970213" cy="1597025"/>
          </a:xfrm>
        </p:spPr>
        <p:txBody>
          <a:bodyPr rtlCol="0">
            <a:normAutofit/>
          </a:bodyPr>
          <a:lstStyle/>
          <a:p>
            <a:pPr eaLnBrk="1" fontAlgn="auto" hangingPunct="1">
              <a:spcAft>
                <a:spcPts val="0"/>
              </a:spcAft>
              <a:defRPr/>
            </a:pPr>
            <a:r>
              <a:rPr lang="zh-CN" altLang="en-US" sz="5400" dirty="0" smtClean="0"/>
              <a:t>目录</a:t>
            </a:r>
            <a:r>
              <a:rPr lang="en-US" altLang="zh-CN" sz="3200" dirty="0" smtClean="0"/>
              <a:t/>
            </a:r>
            <a:br>
              <a:rPr lang="en-US" altLang="zh-CN" sz="3200" dirty="0" smtClean="0"/>
            </a:br>
            <a:r>
              <a:rPr lang="zh-CN" altLang="en-US" sz="3200" dirty="0" smtClean="0"/>
              <a:t> </a:t>
            </a:r>
            <a:r>
              <a:rPr lang="en-US" altLang="zh-CN" b="0" dirty="0" smtClean="0">
                <a:solidFill>
                  <a:schemeClr val="bg1">
                    <a:lumMod val="50000"/>
                  </a:schemeClr>
                </a:solidFill>
                <a:latin typeface="Impact" pitchFamily="34" charset="0"/>
              </a:rPr>
              <a:t>CONTENTS</a:t>
            </a:r>
            <a:endParaRPr lang="zh-CN" altLang="en-US" b="0" dirty="0">
              <a:solidFill>
                <a:schemeClr val="bg1">
                  <a:lumMod val="50000"/>
                </a:schemeClr>
              </a:solidFill>
              <a:latin typeface="Impact"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TextBox 4"/>
          <p:cNvSpPr txBox="1">
            <a:spLocks noChangeArrowheads="1"/>
          </p:cNvSpPr>
          <p:nvPr/>
        </p:nvSpPr>
        <p:spPr bwMode="auto">
          <a:xfrm>
            <a:off x="1979613" y="1935163"/>
            <a:ext cx="2214562" cy="275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Calibri" pitchFamily="34" charset="0"/>
                <a:ea typeface="宋体" charset="-122"/>
              </a:defRPr>
            </a:lvl1pPr>
            <a:lvl2pPr marL="742950" indent="-285750" eaLnBrk="0" hangingPunct="0">
              <a:defRPr sz="2000">
                <a:solidFill>
                  <a:schemeClr val="tx1"/>
                </a:solidFill>
                <a:latin typeface="Calibri" pitchFamily="34" charset="0"/>
                <a:ea typeface="宋体" charset="-122"/>
              </a:defRPr>
            </a:lvl2pPr>
            <a:lvl3pPr marL="1143000" indent="-228600" eaLnBrk="0" hangingPunct="0">
              <a:defRPr sz="2000">
                <a:solidFill>
                  <a:schemeClr val="tx1"/>
                </a:solidFill>
                <a:latin typeface="Calibri" pitchFamily="34" charset="0"/>
                <a:ea typeface="宋体" charset="-122"/>
              </a:defRPr>
            </a:lvl3pPr>
            <a:lvl4pPr marL="1600200" indent="-228600" eaLnBrk="0" hangingPunct="0">
              <a:defRPr sz="2000">
                <a:solidFill>
                  <a:schemeClr val="tx1"/>
                </a:solidFill>
                <a:latin typeface="Calibri" pitchFamily="34" charset="0"/>
                <a:ea typeface="宋体" charset="-122"/>
              </a:defRPr>
            </a:lvl4pPr>
            <a:lvl5pPr eaLnBrk="0" hangingPunct="0">
              <a:defRPr sz="2000">
                <a:solidFill>
                  <a:schemeClr val="tx1"/>
                </a:solidFill>
                <a:latin typeface="Calibri" pitchFamily="34" charset="0"/>
                <a:ea typeface="宋体" charset="-122"/>
              </a:defRPr>
            </a:lvl5pPr>
            <a:lvl6pPr marL="2514600" indent="-228600" defTabSz="1028700" eaLnBrk="0" fontAlgn="base" hangingPunct="0">
              <a:spcBef>
                <a:spcPct val="0"/>
              </a:spcBef>
              <a:spcAft>
                <a:spcPct val="0"/>
              </a:spcAft>
              <a:defRPr sz="2000">
                <a:solidFill>
                  <a:schemeClr val="tx1"/>
                </a:solidFill>
                <a:latin typeface="Calibri" pitchFamily="34" charset="0"/>
                <a:ea typeface="宋体" charset="-122"/>
              </a:defRPr>
            </a:lvl6pPr>
            <a:lvl7pPr marL="2971800" indent="-228600" defTabSz="1028700" eaLnBrk="0" fontAlgn="base" hangingPunct="0">
              <a:spcBef>
                <a:spcPct val="0"/>
              </a:spcBef>
              <a:spcAft>
                <a:spcPct val="0"/>
              </a:spcAft>
              <a:defRPr sz="2000">
                <a:solidFill>
                  <a:schemeClr val="tx1"/>
                </a:solidFill>
                <a:latin typeface="Calibri" pitchFamily="34" charset="0"/>
                <a:ea typeface="宋体" charset="-122"/>
              </a:defRPr>
            </a:lvl7pPr>
            <a:lvl8pPr marL="3429000" indent="-228600" defTabSz="1028700" eaLnBrk="0" fontAlgn="base" hangingPunct="0">
              <a:spcBef>
                <a:spcPct val="0"/>
              </a:spcBef>
              <a:spcAft>
                <a:spcPct val="0"/>
              </a:spcAft>
              <a:defRPr sz="2000">
                <a:solidFill>
                  <a:schemeClr val="tx1"/>
                </a:solidFill>
                <a:latin typeface="Calibri" pitchFamily="34" charset="0"/>
                <a:ea typeface="宋体" charset="-122"/>
              </a:defRPr>
            </a:lvl8pPr>
            <a:lvl9pPr marL="3886200" indent="-228600" defTabSz="1028700" eaLnBrk="0" fontAlgn="base" hangingPunct="0">
              <a:spcBef>
                <a:spcPct val="0"/>
              </a:spcBef>
              <a:spcAft>
                <a:spcPct val="0"/>
              </a:spcAft>
              <a:defRPr sz="2000">
                <a:solidFill>
                  <a:schemeClr val="tx1"/>
                </a:solidFill>
                <a:latin typeface="Calibri" pitchFamily="34" charset="0"/>
                <a:ea typeface="宋体" charset="-122"/>
              </a:defRPr>
            </a:lvl9pPr>
          </a:lstStyle>
          <a:p>
            <a:pPr eaLnBrk="1" hangingPunct="1"/>
            <a:r>
              <a:rPr lang="en-US" altLang="zh-CN" sz="17300">
                <a:solidFill>
                  <a:srgbClr val="00B0F0"/>
                </a:solidFill>
                <a:latin typeface="Latha" pitchFamily="34" charset="0"/>
                <a:cs typeface="Latha" pitchFamily="34" charset="0"/>
              </a:rPr>
              <a:t>[</a:t>
            </a:r>
            <a:r>
              <a:rPr lang="en-US" altLang="zh-CN" sz="17300">
                <a:solidFill>
                  <a:srgbClr val="00B0F0"/>
                </a:solidFill>
                <a:latin typeface="FrankRuehl" pitchFamily="34" charset="-79"/>
                <a:cs typeface="FrankRuehl" pitchFamily="34" charset="-79"/>
              </a:rPr>
              <a:t>3</a:t>
            </a:r>
            <a:r>
              <a:rPr lang="en-US" altLang="zh-CN" sz="17300">
                <a:solidFill>
                  <a:srgbClr val="00B0F0"/>
                </a:solidFill>
                <a:latin typeface="Latha" pitchFamily="34" charset="0"/>
                <a:cs typeface="Latha" pitchFamily="34" charset="0"/>
              </a:rPr>
              <a:t>]</a:t>
            </a:r>
            <a:endParaRPr lang="zh-CN" altLang="en-US" sz="17300">
              <a:solidFill>
                <a:srgbClr val="00B0F0"/>
              </a:solidFill>
              <a:latin typeface="Latha" pitchFamily="34" charset="0"/>
              <a:cs typeface="Latha" pitchFamily="34" charset="0"/>
            </a:endParaRPr>
          </a:p>
        </p:txBody>
      </p:sp>
      <p:sp>
        <p:nvSpPr>
          <p:cNvPr id="36868" name="TextBox 5"/>
          <p:cNvSpPr txBox="1">
            <a:spLocks noChangeArrowheads="1"/>
          </p:cNvSpPr>
          <p:nvPr/>
        </p:nvSpPr>
        <p:spPr bwMode="auto">
          <a:xfrm>
            <a:off x="3465513" y="3311525"/>
            <a:ext cx="747712" cy="519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2870" tIns="51435" rIns="102870" bIns="51435">
            <a:spAutoFit/>
          </a:bodyPr>
          <a:lstStyle>
            <a:lvl1pPr eaLnBrk="0" hangingPunct="0">
              <a:defRPr sz="2000">
                <a:solidFill>
                  <a:schemeClr val="tx1"/>
                </a:solidFill>
                <a:latin typeface="Calibri" pitchFamily="34" charset="0"/>
                <a:ea typeface="宋体" charset="-122"/>
              </a:defRPr>
            </a:lvl1pPr>
            <a:lvl2pPr marL="742950" indent="-285750" eaLnBrk="0" hangingPunct="0">
              <a:defRPr sz="2000">
                <a:solidFill>
                  <a:schemeClr val="tx1"/>
                </a:solidFill>
                <a:latin typeface="Calibri" pitchFamily="34" charset="0"/>
                <a:ea typeface="宋体" charset="-122"/>
              </a:defRPr>
            </a:lvl2pPr>
            <a:lvl3pPr marL="1143000" indent="-228600" eaLnBrk="0" hangingPunct="0">
              <a:defRPr sz="2000">
                <a:solidFill>
                  <a:schemeClr val="tx1"/>
                </a:solidFill>
                <a:latin typeface="Calibri" pitchFamily="34" charset="0"/>
                <a:ea typeface="宋体" charset="-122"/>
              </a:defRPr>
            </a:lvl3pPr>
            <a:lvl4pPr marL="1600200" indent="-228600" eaLnBrk="0" hangingPunct="0">
              <a:defRPr sz="2000">
                <a:solidFill>
                  <a:schemeClr val="tx1"/>
                </a:solidFill>
                <a:latin typeface="Calibri" pitchFamily="34" charset="0"/>
                <a:ea typeface="宋体" charset="-122"/>
              </a:defRPr>
            </a:lvl4pPr>
            <a:lvl5pPr eaLnBrk="0" hangingPunct="0">
              <a:defRPr sz="2000">
                <a:solidFill>
                  <a:schemeClr val="tx1"/>
                </a:solidFill>
                <a:latin typeface="Calibri" pitchFamily="34" charset="0"/>
                <a:ea typeface="宋体" charset="-122"/>
              </a:defRPr>
            </a:lvl5pPr>
            <a:lvl6pPr marL="2514600" indent="-228600" defTabSz="1028700" eaLnBrk="0" fontAlgn="base" hangingPunct="0">
              <a:spcBef>
                <a:spcPct val="0"/>
              </a:spcBef>
              <a:spcAft>
                <a:spcPct val="0"/>
              </a:spcAft>
              <a:defRPr sz="2000">
                <a:solidFill>
                  <a:schemeClr val="tx1"/>
                </a:solidFill>
                <a:latin typeface="Calibri" pitchFamily="34" charset="0"/>
                <a:ea typeface="宋体" charset="-122"/>
              </a:defRPr>
            </a:lvl6pPr>
            <a:lvl7pPr marL="2971800" indent="-228600" defTabSz="1028700" eaLnBrk="0" fontAlgn="base" hangingPunct="0">
              <a:spcBef>
                <a:spcPct val="0"/>
              </a:spcBef>
              <a:spcAft>
                <a:spcPct val="0"/>
              </a:spcAft>
              <a:defRPr sz="2000">
                <a:solidFill>
                  <a:schemeClr val="tx1"/>
                </a:solidFill>
                <a:latin typeface="Calibri" pitchFamily="34" charset="0"/>
                <a:ea typeface="宋体" charset="-122"/>
              </a:defRPr>
            </a:lvl7pPr>
            <a:lvl8pPr marL="3429000" indent="-228600" defTabSz="1028700" eaLnBrk="0" fontAlgn="base" hangingPunct="0">
              <a:spcBef>
                <a:spcPct val="0"/>
              </a:spcBef>
              <a:spcAft>
                <a:spcPct val="0"/>
              </a:spcAft>
              <a:defRPr sz="2000">
                <a:solidFill>
                  <a:schemeClr val="tx1"/>
                </a:solidFill>
                <a:latin typeface="Calibri" pitchFamily="34" charset="0"/>
                <a:ea typeface="宋体" charset="-122"/>
              </a:defRPr>
            </a:lvl8pPr>
            <a:lvl9pPr marL="3886200" indent="-228600" defTabSz="1028700" eaLnBrk="0" fontAlgn="base" hangingPunct="0">
              <a:spcBef>
                <a:spcPct val="0"/>
              </a:spcBef>
              <a:spcAft>
                <a:spcPct val="0"/>
              </a:spcAft>
              <a:defRPr sz="2000">
                <a:solidFill>
                  <a:schemeClr val="tx1"/>
                </a:solidFill>
                <a:latin typeface="Calibri" pitchFamily="34" charset="0"/>
                <a:ea typeface="宋体" charset="-122"/>
              </a:defRPr>
            </a:lvl9pPr>
          </a:lstStyle>
          <a:p>
            <a:pPr eaLnBrk="1" hangingPunct="1"/>
            <a:r>
              <a:rPr lang="en-US" altLang="zh-CN" sz="2700">
                <a:solidFill>
                  <a:srgbClr val="00B0F0"/>
                </a:solidFill>
                <a:latin typeface="Impact" pitchFamily="34" charset="0"/>
              </a:rPr>
              <a:t>IMC</a:t>
            </a:r>
            <a:endParaRPr lang="zh-CN" altLang="en-US" sz="2700">
              <a:solidFill>
                <a:srgbClr val="00B0F0"/>
              </a:solidFill>
              <a:latin typeface="Impact" pitchFamily="34" charset="0"/>
            </a:endParaRPr>
          </a:p>
        </p:txBody>
      </p:sp>
      <p:sp>
        <p:nvSpPr>
          <p:cNvPr id="2" name="矩形 1"/>
          <p:cNvSpPr/>
          <p:nvPr/>
        </p:nvSpPr>
        <p:spPr>
          <a:xfrm>
            <a:off x="4500575" y="4050500"/>
            <a:ext cx="2723823" cy="369332"/>
          </a:xfrm>
          <a:prstGeom prst="rect">
            <a:avLst/>
          </a:prstGeom>
        </p:spPr>
        <p:txBody>
          <a:bodyPr wrap="none">
            <a:spAutoFit/>
          </a:bodyPr>
          <a:lstStyle/>
          <a:p>
            <a:pPr algn="ctr" fontAlgn="auto">
              <a:spcBef>
                <a:spcPts val="0"/>
              </a:spcBef>
              <a:spcAft>
                <a:spcPts val="0"/>
              </a:spcAft>
              <a:defRPr/>
            </a:pPr>
            <a:r>
              <a:rPr lang="zh-CN" altLang="en-US" sz="1800" dirty="0" smtClean="0">
                <a:solidFill>
                  <a:schemeClr val="tx1">
                    <a:lumMod val="50000"/>
                    <a:lumOff val="50000"/>
                  </a:schemeClr>
                </a:solidFill>
                <a:latin typeface="微软雅黑" pitchFamily="34" charset="-122"/>
                <a:ea typeface="微软雅黑" pitchFamily="34" charset="-122"/>
              </a:rPr>
              <a:t>关键词、关键词、关键词</a:t>
            </a:r>
            <a:endParaRPr lang="zh-CN" altLang="en-US" sz="1800" dirty="0">
              <a:solidFill>
                <a:schemeClr val="tx1">
                  <a:lumMod val="50000"/>
                  <a:lumOff val="50000"/>
                </a:schemeClr>
              </a:solidFill>
              <a:latin typeface="微软雅黑" pitchFamily="34" charset="-122"/>
              <a:ea typeface="微软雅黑" pitchFamily="34" charset="-122"/>
            </a:endParaRPr>
          </a:p>
        </p:txBody>
      </p:sp>
      <p:sp>
        <p:nvSpPr>
          <p:cNvPr id="6" name="矩形 5"/>
          <p:cNvSpPr/>
          <p:nvPr/>
        </p:nvSpPr>
        <p:spPr>
          <a:xfrm>
            <a:off x="4410565" y="2340310"/>
            <a:ext cx="3262432" cy="1692771"/>
          </a:xfrm>
          <a:prstGeom prst="rect">
            <a:avLst/>
          </a:prstGeom>
        </p:spPr>
        <p:txBody>
          <a:bodyPr wrap="none">
            <a:spAutoFit/>
          </a:bodyPr>
          <a:lstStyle/>
          <a:p>
            <a:pPr fontAlgn="auto">
              <a:spcBef>
                <a:spcPts val="0"/>
              </a:spcBef>
              <a:spcAft>
                <a:spcPts val="0"/>
              </a:spcAft>
              <a:defRPr/>
            </a:pPr>
            <a:r>
              <a:rPr lang="zh-CN" altLang="en-US" sz="6000" b="1" dirty="0" smtClean="0">
                <a:solidFill>
                  <a:srgbClr val="00B0F0"/>
                </a:solidFill>
                <a:latin typeface="微软雅黑" pitchFamily="34" charset="-122"/>
                <a:ea typeface="微软雅黑" pitchFamily="34" charset="-122"/>
              </a:rPr>
              <a:t>标题重点</a:t>
            </a:r>
            <a:endParaRPr lang="en-US" altLang="zh-CN" sz="6000" b="1" dirty="0" smtClean="0">
              <a:solidFill>
                <a:srgbClr val="00B0F0"/>
              </a:solidFill>
              <a:latin typeface="微软雅黑" pitchFamily="34" charset="-122"/>
              <a:ea typeface="微软雅黑" pitchFamily="34" charset="-122"/>
            </a:endParaRPr>
          </a:p>
          <a:p>
            <a:pPr fontAlgn="auto">
              <a:spcBef>
                <a:spcPts val="0"/>
              </a:spcBef>
              <a:spcAft>
                <a:spcPts val="0"/>
              </a:spcAft>
              <a:defRPr/>
            </a:pPr>
            <a:r>
              <a:rPr lang="zh-CN" altLang="en-US" sz="4400" b="1" dirty="0" smtClean="0">
                <a:solidFill>
                  <a:schemeClr val="tx1">
                    <a:lumMod val="50000"/>
                    <a:lumOff val="50000"/>
                  </a:schemeClr>
                </a:solidFill>
                <a:latin typeface="微软雅黑" pitchFamily="34" charset="-122"/>
                <a:ea typeface="微软雅黑" pitchFamily="34" charset="-122"/>
              </a:rPr>
              <a:t>内容描述</a:t>
            </a:r>
            <a:endParaRPr lang="zh-CN" altLang="en-US" sz="4400" b="1" dirty="0">
              <a:solidFill>
                <a:schemeClr val="tx1">
                  <a:lumMod val="50000"/>
                  <a:lumOff val="50000"/>
                </a:schemeClr>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空心弧 1"/>
          <p:cNvSpPr/>
          <p:nvPr/>
        </p:nvSpPr>
        <p:spPr>
          <a:xfrm rot="16200000">
            <a:off x="8400256" y="1146969"/>
            <a:ext cx="4802188" cy="4800600"/>
          </a:xfrm>
          <a:prstGeom prst="blockArc">
            <a:avLst>
              <a:gd name="adj1" fmla="val 10800000"/>
              <a:gd name="adj2" fmla="val 59550"/>
              <a:gd name="adj3" fmla="val 4968"/>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5" name="椭圆 4"/>
          <p:cNvSpPr/>
          <p:nvPr/>
        </p:nvSpPr>
        <p:spPr>
          <a:xfrm>
            <a:off x="9690100" y="1108075"/>
            <a:ext cx="692150" cy="692150"/>
          </a:xfrm>
          <a:prstGeom prst="ellipse">
            <a:avLst/>
          </a:prstGeom>
          <a:solidFill>
            <a:schemeClr val="bg1"/>
          </a:solidFill>
          <a:ln w="63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Impact" pitchFamily="34" charset="0"/>
            </a:endParaRPr>
          </a:p>
        </p:txBody>
      </p:sp>
      <p:sp>
        <p:nvSpPr>
          <p:cNvPr id="6" name="椭圆 5"/>
          <p:cNvSpPr/>
          <p:nvPr/>
        </p:nvSpPr>
        <p:spPr>
          <a:xfrm>
            <a:off x="8280400" y="2413000"/>
            <a:ext cx="692150" cy="692150"/>
          </a:xfrm>
          <a:prstGeom prst="ellipse">
            <a:avLst/>
          </a:prstGeom>
          <a:solidFill>
            <a:schemeClr val="bg1"/>
          </a:solidFill>
          <a:ln w="63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Impact" pitchFamily="34" charset="0"/>
            </a:endParaRPr>
          </a:p>
        </p:txBody>
      </p:sp>
      <p:sp>
        <p:nvSpPr>
          <p:cNvPr id="7" name="椭圆 6"/>
          <p:cNvSpPr/>
          <p:nvPr/>
        </p:nvSpPr>
        <p:spPr>
          <a:xfrm>
            <a:off x="8496300" y="4459288"/>
            <a:ext cx="692150" cy="692150"/>
          </a:xfrm>
          <a:prstGeom prst="ellipse">
            <a:avLst/>
          </a:prstGeom>
          <a:solidFill>
            <a:schemeClr val="bg1"/>
          </a:solidFill>
          <a:ln w="63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Impact" pitchFamily="34" charset="0"/>
            </a:endParaRPr>
          </a:p>
        </p:txBody>
      </p:sp>
      <p:sp>
        <p:nvSpPr>
          <p:cNvPr id="8" name="椭圆 7"/>
          <p:cNvSpPr/>
          <p:nvPr/>
        </p:nvSpPr>
        <p:spPr>
          <a:xfrm>
            <a:off x="9621838" y="5435600"/>
            <a:ext cx="693737" cy="692150"/>
          </a:xfrm>
          <a:prstGeom prst="ellipse">
            <a:avLst/>
          </a:prstGeom>
          <a:solidFill>
            <a:schemeClr val="bg1"/>
          </a:solidFill>
          <a:ln w="63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Impact" pitchFamily="34" charset="0"/>
            </a:endParaRPr>
          </a:p>
        </p:txBody>
      </p:sp>
      <p:sp>
        <p:nvSpPr>
          <p:cNvPr id="9" name="椭圆 8"/>
          <p:cNvSpPr/>
          <p:nvPr/>
        </p:nvSpPr>
        <p:spPr>
          <a:xfrm>
            <a:off x="9766300" y="1184275"/>
            <a:ext cx="539750" cy="539750"/>
          </a:xfrm>
          <a:prstGeom prst="ellipse">
            <a:avLst/>
          </a:prstGeom>
          <a:solidFill>
            <a:srgbClr val="00B0F0"/>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latin typeface="Impact" pitchFamily="34" charset="0"/>
              </a:rPr>
              <a:t>1</a:t>
            </a:r>
            <a:endParaRPr lang="zh-CN" altLang="en-US" dirty="0">
              <a:latin typeface="Impact" pitchFamily="34" charset="0"/>
            </a:endParaRPr>
          </a:p>
        </p:txBody>
      </p:sp>
      <p:sp>
        <p:nvSpPr>
          <p:cNvPr id="10" name="椭圆 9"/>
          <p:cNvSpPr/>
          <p:nvPr/>
        </p:nvSpPr>
        <p:spPr>
          <a:xfrm>
            <a:off x="8356600" y="2489200"/>
            <a:ext cx="539750" cy="539750"/>
          </a:xfrm>
          <a:prstGeom prst="ellipse">
            <a:avLst/>
          </a:prstGeom>
          <a:solidFill>
            <a:srgbClr val="00B0F0"/>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latin typeface="Impact" pitchFamily="34" charset="0"/>
              </a:rPr>
              <a:t>2</a:t>
            </a:r>
            <a:endParaRPr lang="zh-CN" altLang="en-US" dirty="0">
              <a:latin typeface="Impact" pitchFamily="34" charset="0"/>
            </a:endParaRPr>
          </a:p>
        </p:txBody>
      </p:sp>
      <p:sp>
        <p:nvSpPr>
          <p:cNvPr id="11" name="椭圆 10"/>
          <p:cNvSpPr/>
          <p:nvPr/>
        </p:nvSpPr>
        <p:spPr>
          <a:xfrm>
            <a:off x="8569325" y="4535488"/>
            <a:ext cx="539750" cy="539750"/>
          </a:xfrm>
          <a:prstGeom prst="ellipse">
            <a:avLst/>
          </a:prstGeom>
          <a:solidFill>
            <a:srgbClr val="00B0F0"/>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latin typeface="Impact" pitchFamily="34" charset="0"/>
              </a:rPr>
              <a:t>3</a:t>
            </a:r>
            <a:endParaRPr lang="zh-CN" altLang="en-US" dirty="0">
              <a:latin typeface="Impact" pitchFamily="34" charset="0"/>
            </a:endParaRPr>
          </a:p>
        </p:txBody>
      </p:sp>
      <p:sp>
        <p:nvSpPr>
          <p:cNvPr id="12" name="椭圆 11"/>
          <p:cNvSpPr/>
          <p:nvPr/>
        </p:nvSpPr>
        <p:spPr>
          <a:xfrm>
            <a:off x="9698038" y="5511800"/>
            <a:ext cx="539750" cy="539750"/>
          </a:xfrm>
          <a:prstGeom prst="ellipse">
            <a:avLst/>
          </a:prstGeom>
          <a:solidFill>
            <a:srgbClr val="00B0F0"/>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latin typeface="Impact" pitchFamily="34" charset="0"/>
              </a:rPr>
              <a:t>4</a:t>
            </a:r>
            <a:endParaRPr lang="zh-CN" altLang="en-US" dirty="0">
              <a:latin typeface="Impact" pitchFamily="34" charset="0"/>
            </a:endParaRPr>
          </a:p>
        </p:txBody>
      </p:sp>
      <p:sp>
        <p:nvSpPr>
          <p:cNvPr id="38924" name="矩形 1"/>
          <p:cNvSpPr>
            <a:spLocks noChangeArrowheads="1"/>
          </p:cNvSpPr>
          <p:nvPr/>
        </p:nvSpPr>
        <p:spPr bwMode="auto">
          <a:xfrm>
            <a:off x="495130" y="1046487"/>
            <a:ext cx="7786687" cy="1338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50000"/>
              </a:lnSpc>
              <a:spcBef>
                <a:spcPts val="0"/>
              </a:spcBef>
            </a:pPr>
            <a:r>
              <a:rPr lang="zh-CN" altLang="en-US" sz="1800" b="1" dirty="0">
                <a:solidFill>
                  <a:srgbClr val="00B0F0"/>
                </a:solidFill>
                <a:latin typeface="微软雅黑" pitchFamily="34" charset="-122"/>
                <a:ea typeface="微软雅黑" pitchFamily="34" charset="-122"/>
              </a:rPr>
              <a:t>在此录入文字内容</a:t>
            </a:r>
            <a:endParaRPr lang="en-US" altLang="zh-CN" sz="1800" b="1" dirty="0">
              <a:solidFill>
                <a:srgbClr val="00B0F0"/>
              </a:solidFill>
              <a:latin typeface="微软雅黑" pitchFamily="34" charset="-122"/>
              <a:ea typeface="微软雅黑" pitchFamily="34" charset="-122"/>
            </a:endParaRPr>
          </a:p>
          <a:p>
            <a:pPr marL="285750" indent="-285750" eaLnBrk="1" hangingPunct="1">
              <a:lnSpc>
                <a:spcPct val="150000"/>
              </a:lnSpc>
              <a:spcBef>
                <a:spcPts val="0"/>
              </a:spcBef>
              <a:buFont typeface="Arial" pitchFamily="34" charset="0"/>
              <a:buChar char="•"/>
            </a:pPr>
            <a:r>
              <a:rPr lang="zh-CN" altLang="en-US" sz="1800" dirty="0">
                <a:latin typeface="微软雅黑" pitchFamily="34" charset="-122"/>
                <a:ea typeface="微软雅黑" pitchFamily="34" charset="-122"/>
              </a:rPr>
              <a:t>在此录入文字内容</a:t>
            </a:r>
          </a:p>
          <a:p>
            <a:pPr marL="285750" indent="-285750" eaLnBrk="1" hangingPunct="1">
              <a:lnSpc>
                <a:spcPct val="150000"/>
              </a:lnSpc>
              <a:spcBef>
                <a:spcPts val="0"/>
              </a:spcBef>
              <a:buFont typeface="Arial" pitchFamily="34" charset="0"/>
              <a:buChar char="•"/>
            </a:pPr>
            <a:r>
              <a:rPr lang="zh-CN" altLang="en-US" sz="1800" dirty="0">
                <a:latin typeface="微软雅黑" pitchFamily="34" charset="-122"/>
                <a:ea typeface="微软雅黑" pitchFamily="34" charset="-122"/>
              </a:rPr>
              <a:t>在此录入文字</a:t>
            </a:r>
            <a:r>
              <a:rPr lang="zh-CN" altLang="en-US" sz="1800" dirty="0" smtClean="0">
                <a:latin typeface="微软雅黑" pitchFamily="34" charset="-122"/>
                <a:ea typeface="微软雅黑" pitchFamily="34" charset="-122"/>
              </a:rPr>
              <a:t>内容</a:t>
            </a:r>
            <a:r>
              <a:rPr lang="zh-CN" altLang="en-US" sz="1400" dirty="0" smtClean="0">
                <a:latin typeface="微软雅黑" pitchFamily="34" charset="-122"/>
                <a:ea typeface="微软雅黑" pitchFamily="34" charset="-122"/>
              </a:rPr>
              <a:t>。</a:t>
            </a:r>
            <a:endParaRPr lang="zh-CN" altLang="en-US" sz="1400" dirty="0">
              <a:latin typeface="微软雅黑" pitchFamily="34" charset="-122"/>
              <a:ea typeface="微软雅黑" pitchFamily="34" charset="-122"/>
            </a:endParaRPr>
          </a:p>
        </p:txBody>
      </p:sp>
      <p:sp>
        <p:nvSpPr>
          <p:cNvPr id="38925" name="TextBox 5"/>
          <p:cNvSpPr txBox="1">
            <a:spLocks noChangeArrowheads="1"/>
          </p:cNvSpPr>
          <p:nvPr/>
        </p:nvSpPr>
        <p:spPr bwMode="auto">
          <a:xfrm>
            <a:off x="8147050" y="3621088"/>
            <a:ext cx="747713" cy="5191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2870" tIns="51435" rIns="102870" bIns="51435">
            <a:spAutoFit/>
          </a:bodyPr>
          <a:lstStyle>
            <a:lvl1pPr eaLnBrk="0" hangingPunct="0">
              <a:defRPr sz="2000">
                <a:solidFill>
                  <a:schemeClr val="tx1"/>
                </a:solidFill>
                <a:latin typeface="Calibri" pitchFamily="34" charset="0"/>
                <a:ea typeface="宋体" charset="-122"/>
              </a:defRPr>
            </a:lvl1pPr>
            <a:lvl2pPr marL="742950" indent="-285750" eaLnBrk="0" hangingPunct="0">
              <a:defRPr sz="2000">
                <a:solidFill>
                  <a:schemeClr val="tx1"/>
                </a:solidFill>
                <a:latin typeface="Calibri" pitchFamily="34" charset="0"/>
                <a:ea typeface="宋体" charset="-122"/>
              </a:defRPr>
            </a:lvl2pPr>
            <a:lvl3pPr marL="1143000" indent="-228600" eaLnBrk="0" hangingPunct="0">
              <a:defRPr sz="2000">
                <a:solidFill>
                  <a:schemeClr val="tx1"/>
                </a:solidFill>
                <a:latin typeface="Calibri" pitchFamily="34" charset="0"/>
                <a:ea typeface="宋体" charset="-122"/>
              </a:defRPr>
            </a:lvl3pPr>
            <a:lvl4pPr marL="1600200" indent="-228600" eaLnBrk="0" hangingPunct="0">
              <a:defRPr sz="2000">
                <a:solidFill>
                  <a:schemeClr val="tx1"/>
                </a:solidFill>
                <a:latin typeface="Calibri" pitchFamily="34" charset="0"/>
                <a:ea typeface="宋体" charset="-122"/>
              </a:defRPr>
            </a:lvl4pPr>
            <a:lvl5pPr eaLnBrk="0" hangingPunct="0">
              <a:defRPr sz="2000">
                <a:solidFill>
                  <a:schemeClr val="tx1"/>
                </a:solidFill>
                <a:latin typeface="Calibri" pitchFamily="34" charset="0"/>
                <a:ea typeface="宋体" charset="-122"/>
              </a:defRPr>
            </a:lvl5pPr>
            <a:lvl6pPr marL="2514600" indent="-228600" defTabSz="1028700" eaLnBrk="0" fontAlgn="base" hangingPunct="0">
              <a:spcBef>
                <a:spcPct val="0"/>
              </a:spcBef>
              <a:spcAft>
                <a:spcPct val="0"/>
              </a:spcAft>
              <a:defRPr sz="2000">
                <a:solidFill>
                  <a:schemeClr val="tx1"/>
                </a:solidFill>
                <a:latin typeface="Calibri" pitchFamily="34" charset="0"/>
                <a:ea typeface="宋体" charset="-122"/>
              </a:defRPr>
            </a:lvl6pPr>
            <a:lvl7pPr marL="2971800" indent="-228600" defTabSz="1028700" eaLnBrk="0" fontAlgn="base" hangingPunct="0">
              <a:spcBef>
                <a:spcPct val="0"/>
              </a:spcBef>
              <a:spcAft>
                <a:spcPct val="0"/>
              </a:spcAft>
              <a:defRPr sz="2000">
                <a:solidFill>
                  <a:schemeClr val="tx1"/>
                </a:solidFill>
                <a:latin typeface="Calibri" pitchFamily="34" charset="0"/>
                <a:ea typeface="宋体" charset="-122"/>
              </a:defRPr>
            </a:lvl7pPr>
            <a:lvl8pPr marL="3429000" indent="-228600" defTabSz="1028700" eaLnBrk="0" fontAlgn="base" hangingPunct="0">
              <a:spcBef>
                <a:spcPct val="0"/>
              </a:spcBef>
              <a:spcAft>
                <a:spcPct val="0"/>
              </a:spcAft>
              <a:defRPr sz="2000">
                <a:solidFill>
                  <a:schemeClr val="tx1"/>
                </a:solidFill>
                <a:latin typeface="Calibri" pitchFamily="34" charset="0"/>
                <a:ea typeface="宋体" charset="-122"/>
              </a:defRPr>
            </a:lvl8pPr>
            <a:lvl9pPr marL="3886200" indent="-228600" defTabSz="1028700" eaLnBrk="0" fontAlgn="base" hangingPunct="0">
              <a:spcBef>
                <a:spcPct val="0"/>
              </a:spcBef>
              <a:spcAft>
                <a:spcPct val="0"/>
              </a:spcAft>
              <a:defRPr sz="2000">
                <a:solidFill>
                  <a:schemeClr val="tx1"/>
                </a:solidFill>
                <a:latin typeface="Calibri" pitchFamily="34" charset="0"/>
                <a:ea typeface="宋体" charset="-122"/>
              </a:defRPr>
            </a:lvl9pPr>
          </a:lstStyle>
          <a:p>
            <a:pPr eaLnBrk="1" hangingPunct="1"/>
            <a:r>
              <a:rPr lang="en-US" altLang="zh-CN" sz="2700">
                <a:solidFill>
                  <a:srgbClr val="00B0F0"/>
                </a:solidFill>
                <a:latin typeface="Impact" pitchFamily="34" charset="0"/>
              </a:rPr>
              <a:t>IMC</a:t>
            </a:r>
            <a:endParaRPr lang="zh-CN" altLang="en-US" sz="2700">
              <a:solidFill>
                <a:srgbClr val="00B0F0"/>
              </a:solidFill>
              <a:latin typeface="Impact" pitchFamily="34" charset="0"/>
            </a:endParaRPr>
          </a:p>
        </p:txBody>
      </p:sp>
      <p:sp>
        <p:nvSpPr>
          <p:cNvPr id="38926" name="矩形 12"/>
          <p:cNvSpPr>
            <a:spLocks noChangeArrowheads="1"/>
          </p:cNvSpPr>
          <p:nvPr/>
        </p:nvSpPr>
        <p:spPr bwMode="auto">
          <a:xfrm>
            <a:off x="495130" y="2605498"/>
            <a:ext cx="7786687" cy="1289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50000"/>
              </a:lnSpc>
              <a:spcBef>
                <a:spcPts val="0"/>
              </a:spcBef>
            </a:pPr>
            <a:r>
              <a:rPr lang="zh-CN" altLang="en-US" sz="1800" b="1" dirty="0">
                <a:solidFill>
                  <a:srgbClr val="00B0F0"/>
                </a:solidFill>
                <a:latin typeface="微软雅黑" pitchFamily="34" charset="-122"/>
                <a:ea typeface="微软雅黑" pitchFamily="34" charset="-122"/>
              </a:rPr>
              <a:t>在此录入文字内容</a:t>
            </a:r>
            <a:endParaRPr lang="en-US" altLang="zh-CN" sz="1800" b="1" dirty="0">
              <a:solidFill>
                <a:srgbClr val="00B0F0"/>
              </a:solidFill>
              <a:latin typeface="微软雅黑" pitchFamily="34" charset="-122"/>
              <a:ea typeface="微软雅黑" pitchFamily="34" charset="-122"/>
            </a:endParaRPr>
          </a:p>
          <a:p>
            <a:pPr marL="285750" indent="-285750" eaLnBrk="1" hangingPunct="1">
              <a:lnSpc>
                <a:spcPct val="150000"/>
              </a:lnSpc>
              <a:spcBef>
                <a:spcPts val="0"/>
              </a:spcBef>
              <a:buFont typeface="Arial" pitchFamily="34" charset="0"/>
              <a:buChar char="•"/>
            </a:pPr>
            <a:r>
              <a:rPr lang="zh-CN" altLang="en-US" sz="1800" dirty="0">
                <a:latin typeface="微软雅黑" pitchFamily="34" charset="-122"/>
                <a:ea typeface="微软雅黑" pitchFamily="34" charset="-122"/>
              </a:rPr>
              <a:t>在此录入文字内容</a:t>
            </a:r>
          </a:p>
          <a:p>
            <a:pPr marL="285750" indent="-285750" eaLnBrk="1" hangingPunct="1">
              <a:lnSpc>
                <a:spcPct val="150000"/>
              </a:lnSpc>
              <a:spcBef>
                <a:spcPts val="0"/>
              </a:spcBef>
              <a:buFont typeface="Arial" pitchFamily="34" charset="0"/>
              <a:buChar char="•"/>
            </a:pPr>
            <a:r>
              <a:rPr lang="zh-CN" altLang="en-US" sz="1800" dirty="0">
                <a:latin typeface="微软雅黑" pitchFamily="34" charset="-122"/>
                <a:ea typeface="微软雅黑" pitchFamily="34" charset="-122"/>
              </a:rPr>
              <a:t>在此录入文字内容</a:t>
            </a:r>
            <a:r>
              <a:rPr lang="zh-CN" altLang="en-US" sz="1400" dirty="0">
                <a:latin typeface="微软雅黑" pitchFamily="34" charset="-122"/>
                <a:ea typeface="微软雅黑" pitchFamily="34" charset="-122"/>
              </a:rPr>
              <a:t>。</a:t>
            </a:r>
          </a:p>
        </p:txBody>
      </p:sp>
      <p:sp>
        <p:nvSpPr>
          <p:cNvPr id="38927" name="矩形 13"/>
          <p:cNvSpPr>
            <a:spLocks noChangeArrowheads="1"/>
          </p:cNvSpPr>
          <p:nvPr/>
        </p:nvSpPr>
        <p:spPr bwMode="auto">
          <a:xfrm>
            <a:off x="495130" y="4115586"/>
            <a:ext cx="7424737" cy="1289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50000"/>
              </a:lnSpc>
              <a:spcBef>
                <a:spcPts val="0"/>
              </a:spcBef>
            </a:pPr>
            <a:r>
              <a:rPr lang="zh-CN" altLang="en-US" sz="1800" b="1" dirty="0">
                <a:solidFill>
                  <a:srgbClr val="00B0F0"/>
                </a:solidFill>
                <a:latin typeface="微软雅黑" pitchFamily="34" charset="-122"/>
                <a:ea typeface="微软雅黑" pitchFamily="34" charset="-122"/>
              </a:rPr>
              <a:t>在此录入文字内容</a:t>
            </a:r>
            <a:endParaRPr lang="en-US" altLang="zh-CN" sz="1800" b="1" dirty="0">
              <a:solidFill>
                <a:srgbClr val="00B0F0"/>
              </a:solidFill>
              <a:latin typeface="微软雅黑" pitchFamily="34" charset="-122"/>
              <a:ea typeface="微软雅黑" pitchFamily="34" charset="-122"/>
            </a:endParaRPr>
          </a:p>
          <a:p>
            <a:pPr marL="285750" indent="-285750" eaLnBrk="1" hangingPunct="1">
              <a:lnSpc>
                <a:spcPct val="150000"/>
              </a:lnSpc>
              <a:spcBef>
                <a:spcPts val="0"/>
              </a:spcBef>
              <a:buFont typeface="Arial" pitchFamily="34" charset="0"/>
              <a:buChar char="•"/>
            </a:pPr>
            <a:r>
              <a:rPr lang="zh-CN" altLang="en-US" sz="1800" dirty="0">
                <a:latin typeface="微软雅黑" pitchFamily="34" charset="-122"/>
                <a:ea typeface="微软雅黑" pitchFamily="34" charset="-122"/>
              </a:rPr>
              <a:t>在此录入文字内容</a:t>
            </a:r>
          </a:p>
          <a:p>
            <a:pPr marL="285750" indent="-285750" eaLnBrk="1" hangingPunct="1">
              <a:lnSpc>
                <a:spcPct val="150000"/>
              </a:lnSpc>
              <a:spcBef>
                <a:spcPts val="0"/>
              </a:spcBef>
              <a:buFont typeface="Arial" pitchFamily="34" charset="0"/>
              <a:buChar char="•"/>
            </a:pPr>
            <a:r>
              <a:rPr lang="zh-CN" altLang="en-US" sz="1800" dirty="0">
                <a:latin typeface="微软雅黑" pitchFamily="34" charset="-122"/>
                <a:ea typeface="微软雅黑" pitchFamily="34" charset="-122"/>
              </a:rPr>
              <a:t>在此录入文字内容</a:t>
            </a:r>
            <a:r>
              <a:rPr lang="zh-CN" altLang="en-US" sz="1400" dirty="0">
                <a:latin typeface="微软雅黑" pitchFamily="34" charset="-122"/>
                <a:ea typeface="微软雅黑" pitchFamily="34" charset="-122"/>
              </a:rPr>
              <a:t>。</a:t>
            </a:r>
          </a:p>
        </p:txBody>
      </p:sp>
      <p:sp>
        <p:nvSpPr>
          <p:cNvPr id="38928" name="矩形 15"/>
          <p:cNvSpPr>
            <a:spLocks noChangeArrowheads="1"/>
          </p:cNvSpPr>
          <p:nvPr/>
        </p:nvSpPr>
        <p:spPr bwMode="auto">
          <a:xfrm>
            <a:off x="495130" y="5625675"/>
            <a:ext cx="8767762" cy="1289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50000"/>
              </a:lnSpc>
              <a:spcBef>
                <a:spcPts val="0"/>
              </a:spcBef>
            </a:pPr>
            <a:r>
              <a:rPr lang="zh-CN" altLang="en-US" sz="1800" b="1" dirty="0">
                <a:solidFill>
                  <a:srgbClr val="00B0F0"/>
                </a:solidFill>
                <a:latin typeface="微软雅黑" pitchFamily="34" charset="-122"/>
                <a:ea typeface="微软雅黑" pitchFamily="34" charset="-122"/>
              </a:rPr>
              <a:t>在此录入文字内容</a:t>
            </a:r>
            <a:endParaRPr lang="en-US" altLang="zh-CN" sz="1800" b="1" dirty="0">
              <a:solidFill>
                <a:srgbClr val="00B0F0"/>
              </a:solidFill>
              <a:latin typeface="微软雅黑" pitchFamily="34" charset="-122"/>
              <a:ea typeface="微软雅黑" pitchFamily="34" charset="-122"/>
            </a:endParaRPr>
          </a:p>
          <a:p>
            <a:pPr marL="285750" indent="-285750" eaLnBrk="1" hangingPunct="1">
              <a:lnSpc>
                <a:spcPct val="150000"/>
              </a:lnSpc>
              <a:spcBef>
                <a:spcPts val="0"/>
              </a:spcBef>
              <a:buFont typeface="Arial" pitchFamily="34" charset="0"/>
              <a:buChar char="•"/>
            </a:pPr>
            <a:r>
              <a:rPr lang="zh-CN" altLang="en-US" sz="1800" dirty="0">
                <a:latin typeface="微软雅黑" pitchFamily="34" charset="-122"/>
                <a:ea typeface="微软雅黑" pitchFamily="34" charset="-122"/>
              </a:rPr>
              <a:t>在此录入文字内容</a:t>
            </a:r>
          </a:p>
          <a:p>
            <a:pPr marL="285750" indent="-285750" eaLnBrk="1" hangingPunct="1">
              <a:lnSpc>
                <a:spcPct val="150000"/>
              </a:lnSpc>
              <a:spcBef>
                <a:spcPts val="0"/>
              </a:spcBef>
              <a:buFont typeface="Arial" pitchFamily="34" charset="0"/>
              <a:buChar char="•"/>
            </a:pPr>
            <a:r>
              <a:rPr lang="zh-CN" altLang="en-US" sz="1800" dirty="0">
                <a:latin typeface="微软雅黑" pitchFamily="34" charset="-122"/>
                <a:ea typeface="微软雅黑" pitchFamily="34" charset="-122"/>
              </a:rPr>
              <a:t>在此录入文字内容</a:t>
            </a:r>
            <a:r>
              <a:rPr lang="zh-CN" altLang="en-US" sz="1400" dirty="0">
                <a:latin typeface="微软雅黑" pitchFamily="34" charset="-122"/>
                <a:ea typeface="微软雅黑" pitchFamily="34" charset="-122"/>
              </a:rPr>
              <a:t>。</a:t>
            </a:r>
          </a:p>
        </p:txBody>
      </p:sp>
      <p:sp>
        <p:nvSpPr>
          <p:cNvPr id="19" name="标题 1"/>
          <p:cNvSpPr txBox="1">
            <a:spLocks/>
          </p:cNvSpPr>
          <p:nvPr/>
        </p:nvSpPr>
        <p:spPr>
          <a:xfrm>
            <a:off x="495300" y="450850"/>
            <a:ext cx="9720263" cy="569913"/>
          </a:xfrm>
          <a:prstGeom prst="rect">
            <a:avLst/>
          </a:prstGeom>
          <a:ln w="6350">
            <a:noFill/>
          </a:ln>
        </p:spPr>
        <p:txBody>
          <a:bodyPr lIns="102870" tIns="51435" rIns="102870" bIns="51435" anchor="ctr">
            <a:normAutofit/>
          </a:bodyPr>
          <a:lstStyle>
            <a:lvl1pPr algn="l" defTabSz="1028700" rtl="0" eaLnBrk="1" latinLnBrk="0" hangingPunct="1">
              <a:spcBef>
                <a:spcPct val="0"/>
              </a:spcBef>
              <a:buNone/>
              <a:defRPr sz="2700" b="1" kern="1200">
                <a:solidFill>
                  <a:srgbClr val="00B0F0"/>
                </a:solidFill>
                <a:latin typeface="微软雅黑" pitchFamily="34" charset="-122"/>
                <a:ea typeface="微软雅黑" pitchFamily="34" charset="-122"/>
                <a:cs typeface="+mj-cs"/>
              </a:defRPr>
            </a:lvl1pPr>
          </a:lstStyle>
          <a:p>
            <a:pPr fontAlgn="auto">
              <a:spcAft>
                <a:spcPts val="0"/>
              </a:spcAft>
              <a:tabLst>
                <a:tab pos="5294313" algn="l"/>
              </a:tabLst>
              <a:defRPr/>
            </a:pPr>
            <a:r>
              <a:rPr lang="zh-CN" altLang="en-US" dirty="0"/>
              <a:t>在此录入</a:t>
            </a:r>
            <a:r>
              <a:rPr lang="zh-CN" altLang="en-US" dirty="0">
                <a:solidFill>
                  <a:schemeClr val="tx1">
                    <a:lumMod val="50000"/>
                    <a:lumOff val="50000"/>
                  </a:schemeClr>
                </a:solidFill>
              </a:rPr>
              <a:t>标题内容</a:t>
            </a:r>
            <a:endParaRPr lang="en-US" altLang="zh-CN" dirty="0">
              <a:solidFill>
                <a:schemeClr val="tx1">
                  <a:lumMod val="50000"/>
                  <a:lumOff val="50000"/>
                </a:schemeClr>
              </a:solidFill>
            </a:endParaRPr>
          </a:p>
        </p:txBody>
      </p:sp>
      <p:sp>
        <p:nvSpPr>
          <p:cNvPr id="17" name="任意多边形 16"/>
          <p:cNvSpPr/>
          <p:nvPr/>
        </p:nvSpPr>
        <p:spPr>
          <a:xfrm>
            <a:off x="7896225" y="1044575"/>
            <a:ext cx="1798638" cy="233363"/>
          </a:xfrm>
          <a:custGeom>
            <a:avLst/>
            <a:gdLst>
              <a:gd name="connsiteX0" fmla="*/ 1799772 w 1799772"/>
              <a:gd name="connsiteY0" fmla="*/ 232228 h 232228"/>
              <a:gd name="connsiteX1" fmla="*/ 1524000 w 1799772"/>
              <a:gd name="connsiteY1" fmla="*/ 0 h 232228"/>
              <a:gd name="connsiteX2" fmla="*/ 0 w 1799772"/>
              <a:gd name="connsiteY2" fmla="*/ 0 h 232228"/>
            </a:gdLst>
            <a:ahLst/>
            <a:cxnLst>
              <a:cxn ang="0">
                <a:pos x="connsiteX0" y="connsiteY0"/>
              </a:cxn>
              <a:cxn ang="0">
                <a:pos x="connsiteX1" y="connsiteY1"/>
              </a:cxn>
              <a:cxn ang="0">
                <a:pos x="connsiteX2" y="connsiteY2"/>
              </a:cxn>
            </a:cxnLst>
            <a:rect l="l" t="t" r="r" b="b"/>
            <a:pathLst>
              <a:path w="1799772" h="232228">
                <a:moveTo>
                  <a:pt x="1799772" y="232228"/>
                </a:moveTo>
                <a:lnTo>
                  <a:pt x="1524000" y="0"/>
                </a:lnTo>
                <a:lnTo>
                  <a:pt x="0" y="0"/>
                </a:lnTo>
              </a:path>
            </a:pathLst>
          </a:cu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任意多边形 17"/>
          <p:cNvSpPr/>
          <p:nvPr/>
        </p:nvSpPr>
        <p:spPr>
          <a:xfrm>
            <a:off x="7532688" y="2960688"/>
            <a:ext cx="739775" cy="406400"/>
          </a:xfrm>
          <a:custGeom>
            <a:avLst/>
            <a:gdLst>
              <a:gd name="connsiteX0" fmla="*/ 740229 w 740229"/>
              <a:gd name="connsiteY0" fmla="*/ 0 h 406400"/>
              <a:gd name="connsiteX1" fmla="*/ 580572 w 740229"/>
              <a:gd name="connsiteY1" fmla="*/ 406400 h 406400"/>
              <a:gd name="connsiteX2" fmla="*/ 0 w 740229"/>
              <a:gd name="connsiteY2" fmla="*/ 406400 h 406400"/>
            </a:gdLst>
            <a:ahLst/>
            <a:cxnLst>
              <a:cxn ang="0">
                <a:pos x="connsiteX0" y="connsiteY0"/>
              </a:cxn>
              <a:cxn ang="0">
                <a:pos x="connsiteX1" y="connsiteY1"/>
              </a:cxn>
              <a:cxn ang="0">
                <a:pos x="connsiteX2" y="connsiteY2"/>
              </a:cxn>
            </a:cxnLst>
            <a:rect l="l" t="t" r="r" b="b"/>
            <a:pathLst>
              <a:path w="740229" h="406400">
                <a:moveTo>
                  <a:pt x="740229" y="0"/>
                </a:moveTo>
                <a:lnTo>
                  <a:pt x="580572" y="406400"/>
                </a:lnTo>
                <a:lnTo>
                  <a:pt x="0" y="406400"/>
                </a:lnTo>
              </a:path>
            </a:pathLst>
          </a:cu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 name="任意多边形 19"/>
          <p:cNvSpPr/>
          <p:nvPr/>
        </p:nvSpPr>
        <p:spPr>
          <a:xfrm>
            <a:off x="7648575" y="4513263"/>
            <a:ext cx="769938" cy="290512"/>
          </a:xfrm>
          <a:custGeom>
            <a:avLst/>
            <a:gdLst>
              <a:gd name="connsiteX0" fmla="*/ 769257 w 769257"/>
              <a:gd name="connsiteY0" fmla="*/ 290286 h 290286"/>
              <a:gd name="connsiteX1" fmla="*/ 493485 w 769257"/>
              <a:gd name="connsiteY1" fmla="*/ 0 h 290286"/>
              <a:gd name="connsiteX2" fmla="*/ 0 w 769257"/>
              <a:gd name="connsiteY2" fmla="*/ 0 h 290286"/>
            </a:gdLst>
            <a:ahLst/>
            <a:cxnLst>
              <a:cxn ang="0">
                <a:pos x="connsiteX0" y="connsiteY0"/>
              </a:cxn>
              <a:cxn ang="0">
                <a:pos x="connsiteX1" y="connsiteY1"/>
              </a:cxn>
              <a:cxn ang="0">
                <a:pos x="connsiteX2" y="connsiteY2"/>
              </a:cxn>
            </a:cxnLst>
            <a:rect l="l" t="t" r="r" b="b"/>
            <a:pathLst>
              <a:path w="769257" h="290286">
                <a:moveTo>
                  <a:pt x="769257" y="290286"/>
                </a:moveTo>
                <a:lnTo>
                  <a:pt x="493485" y="0"/>
                </a:lnTo>
                <a:lnTo>
                  <a:pt x="0" y="0"/>
                </a:lnTo>
              </a:path>
            </a:pathLst>
          </a:cu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任意多边形 22"/>
          <p:cNvSpPr/>
          <p:nvPr/>
        </p:nvSpPr>
        <p:spPr>
          <a:xfrm flipV="1">
            <a:off x="7794625" y="5789613"/>
            <a:ext cx="1800225" cy="231775"/>
          </a:xfrm>
          <a:custGeom>
            <a:avLst/>
            <a:gdLst>
              <a:gd name="connsiteX0" fmla="*/ 1799772 w 1799772"/>
              <a:gd name="connsiteY0" fmla="*/ 232228 h 232228"/>
              <a:gd name="connsiteX1" fmla="*/ 1524000 w 1799772"/>
              <a:gd name="connsiteY1" fmla="*/ 0 h 232228"/>
              <a:gd name="connsiteX2" fmla="*/ 0 w 1799772"/>
              <a:gd name="connsiteY2" fmla="*/ 0 h 232228"/>
            </a:gdLst>
            <a:ahLst/>
            <a:cxnLst>
              <a:cxn ang="0">
                <a:pos x="connsiteX0" y="connsiteY0"/>
              </a:cxn>
              <a:cxn ang="0">
                <a:pos x="connsiteX1" y="connsiteY1"/>
              </a:cxn>
              <a:cxn ang="0">
                <a:pos x="connsiteX2" y="connsiteY2"/>
              </a:cxn>
            </a:cxnLst>
            <a:rect l="l" t="t" r="r" b="b"/>
            <a:pathLst>
              <a:path w="1799772" h="232228">
                <a:moveTo>
                  <a:pt x="1799772" y="232228"/>
                </a:moveTo>
                <a:lnTo>
                  <a:pt x="1524000" y="0"/>
                </a:lnTo>
                <a:lnTo>
                  <a:pt x="0" y="0"/>
                </a:lnTo>
              </a:path>
            </a:pathLst>
          </a:cu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AutoShape 18"/>
          <p:cNvSpPr>
            <a:spLocks noChangeArrowheads="1"/>
          </p:cNvSpPr>
          <p:nvPr/>
        </p:nvSpPr>
        <p:spPr bwMode="auto">
          <a:xfrm>
            <a:off x="563563" y="4154488"/>
            <a:ext cx="9852025" cy="2365375"/>
          </a:xfrm>
          <a:prstGeom prst="roundRect">
            <a:avLst>
              <a:gd name="adj" fmla="val 4690"/>
            </a:avLst>
          </a:prstGeom>
          <a:noFill/>
          <a:ln w="34925">
            <a:solidFill>
              <a:srgbClr val="00B0F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 name="标题 1"/>
          <p:cNvSpPr txBox="1">
            <a:spLocks/>
          </p:cNvSpPr>
          <p:nvPr/>
        </p:nvSpPr>
        <p:spPr>
          <a:xfrm>
            <a:off x="495300" y="450850"/>
            <a:ext cx="9720263" cy="569913"/>
          </a:xfrm>
          <a:prstGeom prst="rect">
            <a:avLst/>
          </a:prstGeom>
          <a:ln w="6350">
            <a:noFill/>
          </a:ln>
        </p:spPr>
        <p:txBody>
          <a:bodyPr lIns="102870" tIns="51435" rIns="102870" bIns="51435" anchor="ctr">
            <a:normAutofit/>
          </a:bodyPr>
          <a:lstStyle>
            <a:lvl1pPr algn="l" defTabSz="1028700" rtl="0" eaLnBrk="1" latinLnBrk="0" hangingPunct="1">
              <a:spcBef>
                <a:spcPct val="0"/>
              </a:spcBef>
              <a:buNone/>
              <a:defRPr sz="2700" b="1" kern="1200">
                <a:solidFill>
                  <a:srgbClr val="00B0F0"/>
                </a:solidFill>
                <a:latin typeface="微软雅黑" pitchFamily="34" charset="-122"/>
                <a:ea typeface="微软雅黑" pitchFamily="34" charset="-122"/>
                <a:cs typeface="+mj-cs"/>
              </a:defRPr>
            </a:lvl1pPr>
          </a:lstStyle>
          <a:p>
            <a:pPr fontAlgn="auto">
              <a:spcAft>
                <a:spcPts val="0"/>
              </a:spcAft>
              <a:defRPr/>
            </a:pPr>
            <a:r>
              <a:rPr lang="zh-CN" altLang="en-US" dirty="0"/>
              <a:t>在此录入</a:t>
            </a:r>
            <a:r>
              <a:rPr lang="zh-CN" altLang="en-US" dirty="0">
                <a:solidFill>
                  <a:schemeClr val="tx1">
                    <a:lumMod val="50000"/>
                    <a:lumOff val="50000"/>
                  </a:schemeClr>
                </a:solidFill>
              </a:rPr>
              <a:t>标题内容</a:t>
            </a:r>
          </a:p>
        </p:txBody>
      </p:sp>
      <p:grpSp>
        <p:nvGrpSpPr>
          <p:cNvPr id="40965" name="组合 14"/>
          <p:cNvGrpSpPr>
            <a:grpSpLocks/>
          </p:cNvGrpSpPr>
          <p:nvPr/>
        </p:nvGrpSpPr>
        <p:grpSpPr bwMode="auto">
          <a:xfrm>
            <a:off x="1146175" y="2147888"/>
            <a:ext cx="1733550" cy="809625"/>
            <a:chOff x="965561" y="2290630"/>
            <a:chExt cx="1734814" cy="809830"/>
          </a:xfrm>
        </p:grpSpPr>
        <p:sp>
          <p:nvSpPr>
            <p:cNvPr id="40979" name="矩形 1"/>
            <p:cNvSpPr>
              <a:spLocks noChangeArrowheads="1"/>
            </p:cNvSpPr>
            <p:nvPr/>
          </p:nvSpPr>
          <p:spPr bwMode="auto">
            <a:xfrm>
              <a:off x="965561" y="2290630"/>
              <a:ext cx="1734814" cy="369332"/>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1800" b="1" dirty="0" smtClean="0">
                  <a:solidFill>
                    <a:schemeClr val="bg1"/>
                  </a:solidFill>
                </a:rPr>
                <a:t>数据指标</a:t>
              </a:r>
              <a:endParaRPr lang="zh-CN" altLang="en-US" sz="1800" b="1" dirty="0">
                <a:solidFill>
                  <a:schemeClr val="bg1"/>
                </a:solidFill>
              </a:endParaRPr>
            </a:p>
          </p:txBody>
        </p:sp>
        <p:sp>
          <p:nvSpPr>
            <p:cNvPr id="3" name="矩形 2"/>
            <p:cNvSpPr/>
            <p:nvPr/>
          </p:nvSpPr>
          <p:spPr>
            <a:xfrm>
              <a:off x="965561" y="2700309"/>
              <a:ext cx="1734814" cy="400151"/>
            </a:xfrm>
            <a:prstGeom prst="rect">
              <a:avLst/>
            </a:prstGeom>
            <a:solidFill>
              <a:schemeClr val="bg1">
                <a:lumMod val="95000"/>
              </a:schemeClr>
            </a:solidFill>
          </p:spPr>
          <p:txBody>
            <a:bodyPr>
              <a:spAutoFit/>
            </a:bodyPr>
            <a:lstStyle/>
            <a:p>
              <a:pPr algn="ctr">
                <a:defRPr/>
              </a:pPr>
              <a:r>
                <a:rPr lang="en-US" altLang="zh-CN" dirty="0">
                  <a:latin typeface="Arial Unicode MS" pitchFamily="34" charset="-122"/>
                  <a:ea typeface="Arial Unicode MS" pitchFamily="34" charset="-122"/>
                  <a:cs typeface="Arial Unicode MS" pitchFamily="34" charset="-122"/>
                </a:rPr>
                <a:t>5,300,759</a:t>
              </a:r>
              <a:endParaRPr lang="zh-CN" altLang="en-US" dirty="0">
                <a:latin typeface="Arial Unicode MS" pitchFamily="34" charset="-122"/>
                <a:ea typeface="Arial Unicode MS" pitchFamily="34" charset="-122"/>
                <a:cs typeface="Arial Unicode MS" pitchFamily="34" charset="-122"/>
              </a:endParaRPr>
            </a:p>
          </p:txBody>
        </p:sp>
      </p:grpSp>
      <p:grpSp>
        <p:nvGrpSpPr>
          <p:cNvPr id="40966" name="组合 13"/>
          <p:cNvGrpSpPr>
            <a:grpSpLocks/>
          </p:cNvGrpSpPr>
          <p:nvPr/>
        </p:nvGrpSpPr>
        <p:grpSpPr bwMode="auto">
          <a:xfrm>
            <a:off x="3263900" y="2147887"/>
            <a:ext cx="1728788" cy="809626"/>
            <a:chOff x="3087610" y="2290629"/>
            <a:chExt cx="1728000" cy="809831"/>
          </a:xfrm>
        </p:grpSpPr>
        <p:sp>
          <p:nvSpPr>
            <p:cNvPr id="40977" name="矩形 3"/>
            <p:cNvSpPr>
              <a:spLocks noChangeArrowheads="1"/>
            </p:cNvSpPr>
            <p:nvPr/>
          </p:nvSpPr>
          <p:spPr bwMode="auto">
            <a:xfrm>
              <a:off x="3087610" y="2290629"/>
              <a:ext cx="1683570" cy="369426"/>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1800" b="1" dirty="0">
                  <a:solidFill>
                    <a:schemeClr val="bg1"/>
                  </a:solidFill>
                </a:rPr>
                <a:t>数据指标</a:t>
              </a:r>
            </a:p>
          </p:txBody>
        </p:sp>
        <p:sp>
          <p:nvSpPr>
            <p:cNvPr id="8" name="矩形 7"/>
            <p:cNvSpPr/>
            <p:nvPr/>
          </p:nvSpPr>
          <p:spPr>
            <a:xfrm>
              <a:off x="3087610" y="2700309"/>
              <a:ext cx="1728000" cy="400151"/>
            </a:xfrm>
            <a:prstGeom prst="rect">
              <a:avLst/>
            </a:prstGeom>
            <a:solidFill>
              <a:schemeClr val="bg1">
                <a:lumMod val="95000"/>
              </a:schemeClr>
            </a:solidFill>
          </p:spPr>
          <p:txBody>
            <a:bodyPr>
              <a:spAutoFit/>
            </a:bodyPr>
            <a:lstStyle/>
            <a:p>
              <a:pPr algn="ctr">
                <a:defRPr/>
              </a:pPr>
              <a:r>
                <a:rPr lang="en-US" altLang="zh-CN" dirty="0">
                  <a:latin typeface="Arial Unicode MS" pitchFamily="34" charset="-122"/>
                  <a:ea typeface="Arial Unicode MS" pitchFamily="34" charset="-122"/>
                  <a:cs typeface="Arial Unicode MS" pitchFamily="34" charset="-122"/>
                </a:rPr>
                <a:t>3,853,294</a:t>
              </a:r>
            </a:p>
          </p:txBody>
        </p:sp>
      </p:grpSp>
      <p:grpSp>
        <p:nvGrpSpPr>
          <p:cNvPr id="40967" name="组合 15"/>
          <p:cNvGrpSpPr>
            <a:grpSpLocks/>
          </p:cNvGrpSpPr>
          <p:nvPr/>
        </p:nvGrpSpPr>
        <p:grpSpPr bwMode="auto">
          <a:xfrm>
            <a:off x="5376862" y="2147888"/>
            <a:ext cx="1800226" cy="809625"/>
            <a:chOff x="5267468" y="2290630"/>
            <a:chExt cx="1800001" cy="809830"/>
          </a:xfrm>
        </p:grpSpPr>
        <p:sp>
          <p:nvSpPr>
            <p:cNvPr id="40975" name="矩形 8"/>
            <p:cNvSpPr>
              <a:spLocks noChangeArrowheads="1"/>
            </p:cNvSpPr>
            <p:nvPr/>
          </p:nvSpPr>
          <p:spPr bwMode="auto">
            <a:xfrm>
              <a:off x="5267468" y="2290630"/>
              <a:ext cx="1800000" cy="369426"/>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1800" b="1" dirty="0">
                  <a:solidFill>
                    <a:schemeClr val="bg1"/>
                  </a:solidFill>
                </a:rPr>
                <a:t>数据指标</a:t>
              </a:r>
            </a:p>
          </p:txBody>
        </p:sp>
        <p:sp>
          <p:nvSpPr>
            <p:cNvPr id="10" name="矩形 9"/>
            <p:cNvSpPr/>
            <p:nvPr/>
          </p:nvSpPr>
          <p:spPr>
            <a:xfrm>
              <a:off x="5267469" y="2700309"/>
              <a:ext cx="1800000" cy="400151"/>
            </a:xfrm>
            <a:prstGeom prst="rect">
              <a:avLst/>
            </a:prstGeom>
            <a:solidFill>
              <a:schemeClr val="bg1">
                <a:lumMod val="95000"/>
              </a:schemeClr>
            </a:solidFill>
          </p:spPr>
          <p:txBody>
            <a:bodyPr>
              <a:spAutoFit/>
            </a:bodyPr>
            <a:lstStyle/>
            <a:p>
              <a:pPr algn="ctr">
                <a:defRPr/>
              </a:pPr>
              <a:r>
                <a:rPr lang="en-US" altLang="zh-CN" dirty="0">
                  <a:latin typeface="Arial Unicode MS" pitchFamily="34" charset="-122"/>
                  <a:ea typeface="Arial Unicode MS" pitchFamily="34" charset="-122"/>
                  <a:cs typeface="Arial Unicode MS" pitchFamily="34" charset="-122"/>
                </a:rPr>
                <a:t>3,681,176</a:t>
              </a:r>
            </a:p>
          </p:txBody>
        </p:sp>
      </p:grpSp>
      <p:grpSp>
        <p:nvGrpSpPr>
          <p:cNvPr id="40968" name="组合 16"/>
          <p:cNvGrpSpPr>
            <a:grpSpLocks/>
          </p:cNvGrpSpPr>
          <p:nvPr/>
        </p:nvGrpSpPr>
        <p:grpSpPr bwMode="auto">
          <a:xfrm>
            <a:off x="7561263" y="2147888"/>
            <a:ext cx="2249487" cy="809625"/>
            <a:chOff x="7515910" y="2290630"/>
            <a:chExt cx="2250250" cy="809830"/>
          </a:xfrm>
        </p:grpSpPr>
        <p:sp>
          <p:nvSpPr>
            <p:cNvPr id="40973" name="矩形 10"/>
            <p:cNvSpPr>
              <a:spLocks noChangeArrowheads="1"/>
            </p:cNvSpPr>
            <p:nvPr/>
          </p:nvSpPr>
          <p:spPr bwMode="auto">
            <a:xfrm>
              <a:off x="7515910" y="2290630"/>
              <a:ext cx="2250250" cy="369332"/>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1800" b="1" dirty="0">
                  <a:solidFill>
                    <a:schemeClr val="bg1"/>
                  </a:solidFill>
                </a:rPr>
                <a:t>数据指标</a:t>
              </a:r>
            </a:p>
          </p:txBody>
        </p:sp>
        <p:sp>
          <p:nvSpPr>
            <p:cNvPr id="12" name="矩形 11"/>
            <p:cNvSpPr/>
            <p:nvPr/>
          </p:nvSpPr>
          <p:spPr>
            <a:xfrm>
              <a:off x="7515910" y="2700309"/>
              <a:ext cx="2250250" cy="400151"/>
            </a:xfrm>
            <a:prstGeom prst="rect">
              <a:avLst/>
            </a:prstGeom>
            <a:solidFill>
              <a:schemeClr val="bg1">
                <a:lumMod val="95000"/>
              </a:schemeClr>
            </a:solidFill>
          </p:spPr>
          <p:txBody>
            <a:bodyPr>
              <a:spAutoFit/>
            </a:bodyPr>
            <a:lstStyle/>
            <a:p>
              <a:pPr algn="ctr">
                <a:defRPr/>
              </a:pPr>
              <a:r>
                <a:rPr lang="en-US" altLang="zh-CN" dirty="0">
                  <a:latin typeface="Arial Unicode MS" pitchFamily="34" charset="-122"/>
                  <a:ea typeface="Arial Unicode MS" pitchFamily="34" charset="-122"/>
                  <a:cs typeface="Arial Unicode MS" pitchFamily="34" charset="-122"/>
                </a:rPr>
                <a:t>3,312,241</a:t>
              </a:r>
            </a:p>
          </p:txBody>
        </p:sp>
      </p:grpSp>
      <p:sp>
        <p:nvSpPr>
          <p:cNvPr id="40969" name="矩形 12"/>
          <p:cNvSpPr>
            <a:spLocks noChangeArrowheads="1"/>
          </p:cNvSpPr>
          <p:nvPr/>
        </p:nvSpPr>
        <p:spPr bwMode="auto">
          <a:xfrm>
            <a:off x="1201738" y="1665288"/>
            <a:ext cx="8655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1400" dirty="0" smtClean="0">
                <a:latin typeface="微软雅黑" pitchFamily="34" charset="-122"/>
                <a:ea typeface="微软雅黑" pitchFamily="34" charset="-122"/>
              </a:rPr>
              <a:t>数据说明内容在此录入</a:t>
            </a:r>
            <a:endParaRPr lang="zh-CN" altLang="en-US" sz="1400" dirty="0">
              <a:latin typeface="微软雅黑" pitchFamily="34" charset="-122"/>
              <a:ea typeface="微软雅黑" pitchFamily="34" charset="-122"/>
            </a:endParaRPr>
          </a:p>
        </p:txBody>
      </p:sp>
      <p:sp>
        <p:nvSpPr>
          <p:cNvPr id="40970" name="矩形 17"/>
          <p:cNvSpPr>
            <a:spLocks noChangeArrowheads="1"/>
          </p:cNvSpPr>
          <p:nvPr/>
        </p:nvSpPr>
        <p:spPr bwMode="auto">
          <a:xfrm>
            <a:off x="4730750" y="1228725"/>
            <a:ext cx="1210588" cy="4001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dirty="0" smtClean="0">
                <a:solidFill>
                  <a:srgbClr val="00B0F0"/>
                </a:solidFill>
                <a:latin typeface="微软雅黑" pitchFamily="34" charset="-122"/>
                <a:ea typeface="微软雅黑" pitchFamily="34" charset="-122"/>
              </a:rPr>
              <a:t>数据标题</a:t>
            </a:r>
            <a:endParaRPr lang="zh-CN" altLang="en-US" dirty="0">
              <a:solidFill>
                <a:srgbClr val="00B0F0"/>
              </a:solidFill>
              <a:latin typeface="微软雅黑" pitchFamily="34" charset="-122"/>
              <a:ea typeface="微软雅黑" pitchFamily="34" charset="-122"/>
            </a:endParaRPr>
          </a:p>
        </p:txBody>
      </p:sp>
      <p:sp>
        <p:nvSpPr>
          <p:cNvPr id="40971" name="矩形 18"/>
          <p:cNvSpPr>
            <a:spLocks noChangeArrowheads="1"/>
          </p:cNvSpPr>
          <p:nvPr/>
        </p:nvSpPr>
        <p:spPr bwMode="auto">
          <a:xfrm>
            <a:off x="1106488" y="3151188"/>
            <a:ext cx="88455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800">
                <a:latin typeface="微软雅黑" pitchFamily="34" charset="-122"/>
                <a:ea typeface="微软雅黑" pitchFamily="34" charset="-122"/>
              </a:rPr>
              <a:t>人人网同步对推广效果进行了调查。品牌知名度：从活动之前的</a:t>
            </a:r>
            <a:r>
              <a:rPr lang="en-US" altLang="zh-CN">
                <a:solidFill>
                  <a:srgbClr val="00B0F0"/>
                </a:solidFill>
                <a:latin typeface="Impact" pitchFamily="34" charset="0"/>
                <a:ea typeface="微软雅黑" pitchFamily="34" charset="-122"/>
              </a:rPr>
              <a:t>90.8%</a:t>
            </a:r>
            <a:r>
              <a:rPr lang="zh-CN" altLang="en-US" sz="1800">
                <a:latin typeface="微软雅黑" pitchFamily="34" charset="-122"/>
                <a:ea typeface="微软雅黑" pitchFamily="34" charset="-122"/>
              </a:rPr>
              <a:t>提升到</a:t>
            </a:r>
            <a:r>
              <a:rPr lang="en-US" altLang="zh-CN">
                <a:solidFill>
                  <a:srgbClr val="00B0F0"/>
                </a:solidFill>
                <a:latin typeface="Impact" pitchFamily="34" charset="0"/>
                <a:ea typeface="微软雅黑" pitchFamily="34" charset="-122"/>
              </a:rPr>
              <a:t>95.1%</a:t>
            </a:r>
            <a:r>
              <a:rPr lang="zh-CN" altLang="en-US" sz="1800">
                <a:latin typeface="微软雅黑" pitchFamily="34" charset="-122"/>
                <a:ea typeface="微软雅黑" pitchFamily="34" charset="-122"/>
              </a:rPr>
              <a:t>。</a:t>
            </a:r>
          </a:p>
        </p:txBody>
      </p:sp>
      <p:sp>
        <p:nvSpPr>
          <p:cNvPr id="40972" name="矩形 19"/>
          <p:cNvSpPr>
            <a:spLocks noChangeArrowheads="1"/>
          </p:cNvSpPr>
          <p:nvPr/>
        </p:nvSpPr>
        <p:spPr bwMode="auto">
          <a:xfrm>
            <a:off x="4948238" y="3876675"/>
            <a:ext cx="774700" cy="5540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lnSpc>
                <a:spcPct val="150000"/>
              </a:lnSpc>
            </a:pPr>
            <a:r>
              <a:rPr lang="zh-CN" altLang="en-US" b="1">
                <a:solidFill>
                  <a:srgbClr val="00B0F0"/>
                </a:solidFill>
                <a:latin typeface="微软雅黑" pitchFamily="34" charset="-122"/>
                <a:ea typeface="微软雅黑" pitchFamily="34" charset="-122"/>
              </a:rPr>
              <a:t>总 结</a:t>
            </a:r>
          </a:p>
        </p:txBody>
      </p:sp>
      <p:sp>
        <p:nvSpPr>
          <p:cNvPr id="2" name="矩形 1"/>
          <p:cNvSpPr/>
          <p:nvPr/>
        </p:nvSpPr>
        <p:spPr>
          <a:xfrm>
            <a:off x="1209675" y="4829343"/>
            <a:ext cx="5400675" cy="1015663"/>
          </a:xfrm>
          <a:prstGeom prst="rect">
            <a:avLst/>
          </a:prstGeom>
        </p:spPr>
        <p:txBody>
          <a:bodyPr>
            <a:spAutoFit/>
          </a:bodyPr>
          <a:lstStyle/>
          <a:p>
            <a:pPr fontAlgn="auto">
              <a:lnSpc>
                <a:spcPct val="150000"/>
              </a:lnSpc>
              <a:spcBef>
                <a:spcPts val="0"/>
              </a:spcBef>
              <a:spcAft>
                <a:spcPts val="0"/>
              </a:spcAft>
              <a:defRPr/>
            </a:pPr>
            <a:r>
              <a:rPr lang="zh-CN" altLang="en-US" b="1" dirty="0">
                <a:solidFill>
                  <a:schemeClr val="tx1">
                    <a:lumMod val="65000"/>
                    <a:lumOff val="35000"/>
                  </a:schemeClr>
                </a:solidFill>
                <a:latin typeface="微软雅黑" pitchFamily="34" charset="-122"/>
                <a:ea typeface="微软雅黑" pitchFamily="34" charset="-122"/>
              </a:rPr>
              <a:t>总结内容</a:t>
            </a:r>
            <a:r>
              <a:rPr lang="en-US" altLang="zh-CN" b="1" dirty="0">
                <a:solidFill>
                  <a:schemeClr val="tx1">
                    <a:lumMod val="65000"/>
                    <a:lumOff val="35000"/>
                  </a:schemeClr>
                </a:solidFill>
                <a:latin typeface="微软雅黑" pitchFamily="34" charset="-122"/>
                <a:ea typeface="微软雅黑" pitchFamily="34" charset="-122"/>
              </a:rPr>
              <a:t>1</a:t>
            </a:r>
          </a:p>
          <a:p>
            <a:pPr fontAlgn="auto">
              <a:lnSpc>
                <a:spcPct val="150000"/>
              </a:lnSpc>
              <a:spcBef>
                <a:spcPts val="0"/>
              </a:spcBef>
              <a:spcAft>
                <a:spcPts val="0"/>
              </a:spcAft>
              <a:defRPr/>
            </a:pPr>
            <a:r>
              <a:rPr lang="zh-CN" altLang="en-US" b="1" dirty="0">
                <a:solidFill>
                  <a:schemeClr val="tx1">
                    <a:lumMod val="65000"/>
                    <a:lumOff val="35000"/>
                  </a:schemeClr>
                </a:solidFill>
                <a:latin typeface="微软雅黑" pitchFamily="34" charset="-122"/>
                <a:ea typeface="微软雅黑" pitchFamily="34" charset="-122"/>
              </a:rPr>
              <a:t>总结内容</a:t>
            </a:r>
            <a:r>
              <a:rPr lang="en-US" altLang="zh-CN" b="1" dirty="0">
                <a:solidFill>
                  <a:schemeClr val="tx1">
                    <a:lumMod val="65000"/>
                    <a:lumOff val="35000"/>
                  </a:schemeClr>
                </a:solidFill>
                <a:latin typeface="微软雅黑" pitchFamily="34" charset="-122"/>
                <a:ea typeface="微软雅黑" pitchFamily="34" charset="-122"/>
              </a:rPr>
              <a:t>2</a:t>
            </a:r>
            <a:endParaRPr lang="zh-CN" altLang="en-US" b="1" dirty="0">
              <a:solidFill>
                <a:schemeClr val="tx1">
                  <a:lumMod val="65000"/>
                  <a:lumOff val="35000"/>
                </a:schemeClr>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528638" y="3414713"/>
            <a:ext cx="9691687" cy="429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2870" tIns="51435" rIns="102870" bIns="51435">
            <a:spAutoFit/>
          </a:bodyPr>
          <a:lstStyle>
            <a:lvl1pPr eaLnBrk="0" hangingPunct="0">
              <a:defRPr sz="2000">
                <a:solidFill>
                  <a:schemeClr val="tx1"/>
                </a:solidFill>
                <a:latin typeface="Calibri" pitchFamily="34" charset="0"/>
                <a:ea typeface="宋体" charset="-122"/>
              </a:defRPr>
            </a:lvl1pPr>
            <a:lvl2pPr marL="742950" indent="-285750" eaLnBrk="0" hangingPunct="0">
              <a:defRPr sz="2000">
                <a:solidFill>
                  <a:schemeClr val="tx1"/>
                </a:solidFill>
                <a:latin typeface="Calibri" pitchFamily="34" charset="0"/>
                <a:ea typeface="宋体" charset="-122"/>
              </a:defRPr>
            </a:lvl2pPr>
            <a:lvl3pPr marL="1143000" indent="-228600" eaLnBrk="0" hangingPunct="0">
              <a:defRPr sz="2000">
                <a:solidFill>
                  <a:schemeClr val="tx1"/>
                </a:solidFill>
                <a:latin typeface="Calibri" pitchFamily="34" charset="0"/>
                <a:ea typeface="宋体" charset="-122"/>
              </a:defRPr>
            </a:lvl3pPr>
            <a:lvl4pPr marL="1600200" indent="-228600" eaLnBrk="0" hangingPunct="0">
              <a:defRPr sz="2000">
                <a:solidFill>
                  <a:schemeClr val="tx1"/>
                </a:solidFill>
                <a:latin typeface="Calibri" pitchFamily="34" charset="0"/>
                <a:ea typeface="宋体" charset="-122"/>
              </a:defRPr>
            </a:lvl4pPr>
            <a:lvl5pPr eaLnBrk="0" hangingPunct="0">
              <a:defRPr sz="2000">
                <a:solidFill>
                  <a:schemeClr val="tx1"/>
                </a:solidFill>
                <a:latin typeface="Calibri" pitchFamily="34" charset="0"/>
                <a:ea typeface="宋体" charset="-122"/>
              </a:defRPr>
            </a:lvl5pPr>
            <a:lvl6pPr marL="2514600" indent="-228600" defTabSz="1028700" eaLnBrk="0" fontAlgn="base" hangingPunct="0">
              <a:spcBef>
                <a:spcPct val="0"/>
              </a:spcBef>
              <a:spcAft>
                <a:spcPct val="0"/>
              </a:spcAft>
              <a:defRPr sz="2000">
                <a:solidFill>
                  <a:schemeClr val="tx1"/>
                </a:solidFill>
                <a:latin typeface="Calibri" pitchFamily="34" charset="0"/>
                <a:ea typeface="宋体" charset="-122"/>
              </a:defRPr>
            </a:lvl6pPr>
            <a:lvl7pPr marL="2971800" indent="-228600" defTabSz="1028700" eaLnBrk="0" fontAlgn="base" hangingPunct="0">
              <a:spcBef>
                <a:spcPct val="0"/>
              </a:spcBef>
              <a:spcAft>
                <a:spcPct val="0"/>
              </a:spcAft>
              <a:defRPr sz="2000">
                <a:solidFill>
                  <a:schemeClr val="tx1"/>
                </a:solidFill>
                <a:latin typeface="Calibri" pitchFamily="34" charset="0"/>
                <a:ea typeface="宋体" charset="-122"/>
              </a:defRPr>
            </a:lvl7pPr>
            <a:lvl8pPr marL="3429000" indent="-228600" defTabSz="1028700" eaLnBrk="0" fontAlgn="base" hangingPunct="0">
              <a:spcBef>
                <a:spcPct val="0"/>
              </a:spcBef>
              <a:spcAft>
                <a:spcPct val="0"/>
              </a:spcAft>
              <a:defRPr sz="2000">
                <a:solidFill>
                  <a:schemeClr val="tx1"/>
                </a:solidFill>
                <a:latin typeface="Calibri" pitchFamily="34" charset="0"/>
                <a:ea typeface="宋体" charset="-122"/>
              </a:defRPr>
            </a:lvl8pPr>
            <a:lvl9pPr marL="3886200" indent="-228600" defTabSz="1028700" eaLnBrk="0" fontAlgn="base" hangingPunct="0">
              <a:spcBef>
                <a:spcPct val="0"/>
              </a:spcBef>
              <a:spcAft>
                <a:spcPct val="0"/>
              </a:spcAft>
              <a:defRPr sz="2000">
                <a:solidFill>
                  <a:schemeClr val="tx1"/>
                </a:solidFill>
                <a:latin typeface="Calibri" pitchFamily="34" charset="0"/>
                <a:ea typeface="宋体" charset="-122"/>
              </a:defRPr>
            </a:lvl9pPr>
          </a:lstStyle>
          <a:p>
            <a:pPr eaLnBrk="1" hangingPunct="1">
              <a:lnSpc>
                <a:spcPct val="150000"/>
              </a:lnSpc>
            </a:pPr>
            <a:r>
              <a:rPr lang="zh-CN" altLang="en-US" sz="1600" dirty="0" smtClean="0">
                <a:latin typeface="微软雅黑" pitchFamily="34" charset="-122"/>
                <a:ea typeface="微软雅黑" pitchFamily="34" charset="-122"/>
              </a:rPr>
              <a:t>内容说明，主题说明</a:t>
            </a:r>
            <a:endParaRPr lang="zh-CN" altLang="en-US" sz="1600" dirty="0">
              <a:latin typeface="微软雅黑" pitchFamily="34" charset="-122"/>
              <a:ea typeface="微软雅黑" pitchFamily="34" charset="-122"/>
            </a:endParaRPr>
          </a:p>
        </p:txBody>
      </p:sp>
      <p:sp>
        <p:nvSpPr>
          <p:cNvPr id="9" name="标题 1"/>
          <p:cNvSpPr txBox="1">
            <a:spLocks/>
          </p:cNvSpPr>
          <p:nvPr/>
        </p:nvSpPr>
        <p:spPr>
          <a:xfrm>
            <a:off x="495300" y="450850"/>
            <a:ext cx="9720263" cy="569913"/>
          </a:xfrm>
          <a:prstGeom prst="rect">
            <a:avLst/>
          </a:prstGeom>
          <a:ln w="6350">
            <a:noFill/>
          </a:ln>
        </p:spPr>
        <p:txBody>
          <a:bodyPr lIns="102870" tIns="51435" rIns="102870" bIns="51435" anchor="ctr">
            <a:normAutofit/>
          </a:bodyPr>
          <a:lstStyle>
            <a:lvl1pPr algn="l" defTabSz="1028700" rtl="0" eaLnBrk="1" latinLnBrk="0" hangingPunct="1">
              <a:spcBef>
                <a:spcPct val="0"/>
              </a:spcBef>
              <a:buNone/>
              <a:defRPr sz="2700" b="1" kern="1200">
                <a:solidFill>
                  <a:srgbClr val="00B0F0"/>
                </a:solidFill>
                <a:latin typeface="微软雅黑" pitchFamily="34" charset="-122"/>
                <a:ea typeface="微软雅黑" pitchFamily="34" charset="-122"/>
                <a:cs typeface="+mj-cs"/>
              </a:defRPr>
            </a:lvl1pPr>
          </a:lstStyle>
          <a:p>
            <a:pPr fontAlgn="auto">
              <a:spcAft>
                <a:spcPts val="0"/>
              </a:spcAft>
              <a:defRPr/>
            </a:pPr>
            <a:r>
              <a:rPr lang="zh-CN" altLang="en-US" dirty="0"/>
              <a:t>在此录入</a:t>
            </a:r>
            <a:r>
              <a:rPr lang="zh-CN" altLang="en-US" dirty="0">
                <a:solidFill>
                  <a:schemeClr val="tx1">
                    <a:lumMod val="50000"/>
                    <a:lumOff val="50000"/>
                  </a:schemeClr>
                </a:solidFill>
              </a:rPr>
              <a:t>标题内容</a:t>
            </a:r>
          </a:p>
        </p:txBody>
      </p:sp>
      <p:sp>
        <p:nvSpPr>
          <p:cNvPr id="10" name="Text Box 2"/>
          <p:cNvSpPr txBox="1">
            <a:spLocks noChangeArrowheads="1"/>
          </p:cNvSpPr>
          <p:nvPr/>
        </p:nvSpPr>
        <p:spPr bwMode="auto">
          <a:xfrm>
            <a:off x="500063" y="2366963"/>
            <a:ext cx="5130800" cy="1027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2870" tIns="51435" rIns="102870" bIns="51435">
            <a:spAutoFit/>
          </a:bodyPr>
          <a:lstStyle>
            <a:lvl1pPr>
              <a:defRPr sz="2000">
                <a:solidFill>
                  <a:schemeClr val="tx1"/>
                </a:solidFill>
                <a:latin typeface="Calibri" pitchFamily="34" charset="0"/>
                <a:ea typeface="宋体" charset="-122"/>
              </a:defRPr>
            </a:lvl1pPr>
            <a:lvl2pPr marL="742950" indent="-285750">
              <a:defRPr sz="2000">
                <a:solidFill>
                  <a:schemeClr val="tx1"/>
                </a:solidFill>
                <a:latin typeface="Calibri" pitchFamily="34" charset="0"/>
                <a:ea typeface="宋体" charset="-122"/>
              </a:defRPr>
            </a:lvl2pPr>
            <a:lvl3pPr marL="1143000" indent="-228600">
              <a:defRPr sz="2000">
                <a:solidFill>
                  <a:schemeClr val="tx1"/>
                </a:solidFill>
                <a:latin typeface="Calibri" pitchFamily="34" charset="0"/>
                <a:ea typeface="宋体" charset="-122"/>
              </a:defRPr>
            </a:lvl3pPr>
            <a:lvl4pPr marL="1600200" indent="-228600">
              <a:defRPr sz="2000">
                <a:solidFill>
                  <a:schemeClr val="tx1"/>
                </a:solidFill>
                <a:latin typeface="Calibri" pitchFamily="34" charset="0"/>
                <a:ea typeface="宋体" charset="-122"/>
              </a:defRPr>
            </a:lvl4pPr>
            <a:lvl5pPr>
              <a:defRPr sz="2000">
                <a:solidFill>
                  <a:schemeClr val="tx1"/>
                </a:solidFill>
                <a:latin typeface="Calibri" pitchFamily="34" charset="0"/>
                <a:ea typeface="宋体" charset="-122"/>
              </a:defRPr>
            </a:lvl5pPr>
            <a:lvl6pPr marL="2514600" indent="-228600" defTabSz="1028700" fontAlgn="base">
              <a:spcBef>
                <a:spcPct val="0"/>
              </a:spcBef>
              <a:spcAft>
                <a:spcPct val="0"/>
              </a:spcAft>
              <a:defRPr sz="2000">
                <a:solidFill>
                  <a:schemeClr val="tx1"/>
                </a:solidFill>
                <a:latin typeface="Calibri" pitchFamily="34" charset="0"/>
                <a:ea typeface="宋体" charset="-122"/>
              </a:defRPr>
            </a:lvl6pPr>
            <a:lvl7pPr marL="2971800" indent="-228600" defTabSz="1028700" fontAlgn="base">
              <a:spcBef>
                <a:spcPct val="0"/>
              </a:spcBef>
              <a:spcAft>
                <a:spcPct val="0"/>
              </a:spcAft>
              <a:defRPr sz="2000">
                <a:solidFill>
                  <a:schemeClr val="tx1"/>
                </a:solidFill>
                <a:latin typeface="Calibri" pitchFamily="34" charset="0"/>
                <a:ea typeface="宋体" charset="-122"/>
              </a:defRPr>
            </a:lvl7pPr>
            <a:lvl8pPr marL="3429000" indent="-228600" defTabSz="1028700" fontAlgn="base">
              <a:spcBef>
                <a:spcPct val="0"/>
              </a:spcBef>
              <a:spcAft>
                <a:spcPct val="0"/>
              </a:spcAft>
              <a:defRPr sz="2000">
                <a:solidFill>
                  <a:schemeClr val="tx1"/>
                </a:solidFill>
                <a:latin typeface="Calibri" pitchFamily="34" charset="0"/>
                <a:ea typeface="宋体" charset="-122"/>
              </a:defRPr>
            </a:lvl8pPr>
            <a:lvl9pPr marL="3886200" indent="-228600" defTabSz="1028700" fontAlgn="base">
              <a:spcBef>
                <a:spcPct val="0"/>
              </a:spcBef>
              <a:spcAft>
                <a:spcPct val="0"/>
              </a:spcAft>
              <a:defRPr sz="2000">
                <a:solidFill>
                  <a:schemeClr val="tx1"/>
                </a:solidFill>
                <a:latin typeface="Calibri" pitchFamily="34" charset="0"/>
                <a:ea typeface="宋体" charset="-122"/>
              </a:defRPr>
            </a:lvl9pPr>
          </a:lstStyle>
          <a:p>
            <a:pPr>
              <a:defRPr/>
            </a:pPr>
            <a:r>
              <a:rPr lang="en-US" altLang="en-US" sz="6000" b="1" dirty="0" smtClean="0">
                <a:solidFill>
                  <a:srgbClr val="00B0F0"/>
                </a:solidFill>
              </a:rPr>
              <a:t>I</a:t>
            </a:r>
            <a:r>
              <a:rPr lang="en-US" altLang="en-US" sz="6000" b="1" dirty="0" smtClean="0">
                <a:solidFill>
                  <a:schemeClr val="tx1">
                    <a:lumMod val="50000"/>
                    <a:lumOff val="50000"/>
                  </a:schemeClr>
                </a:solidFill>
              </a:rPr>
              <a:t>ndividuality</a:t>
            </a:r>
          </a:p>
        </p:txBody>
      </p:sp>
      <p:sp>
        <p:nvSpPr>
          <p:cNvPr id="2" name="矩形 1"/>
          <p:cNvSpPr/>
          <p:nvPr/>
        </p:nvSpPr>
        <p:spPr>
          <a:xfrm>
            <a:off x="4625975" y="2201863"/>
            <a:ext cx="989013" cy="400050"/>
          </a:xfrm>
          <a:prstGeom prst="rect">
            <a:avLst/>
          </a:prstGeom>
        </p:spPr>
        <p:txBody>
          <a:bodyPr wrap="none">
            <a:spAutoFit/>
          </a:bodyPr>
          <a:lstStyle/>
          <a:p>
            <a:pPr algn="r">
              <a:defRPr/>
            </a:pPr>
            <a:r>
              <a:rPr lang="en-US" altLang="zh-CN" dirty="0">
                <a:solidFill>
                  <a:schemeClr val="bg1">
                    <a:lumMod val="75000"/>
                  </a:schemeClr>
                </a:solidFill>
                <a:latin typeface="Impact" pitchFamily="34" charset="0"/>
                <a:ea typeface="微软雅黑" pitchFamily="34" charset="-122"/>
              </a:rPr>
              <a:t>4 I </a:t>
            </a:r>
            <a:r>
              <a:rPr lang="zh-CN" altLang="en-US" b="1" dirty="0">
                <a:solidFill>
                  <a:schemeClr val="bg1">
                    <a:lumMod val="75000"/>
                  </a:schemeClr>
                </a:solidFill>
                <a:latin typeface="微软雅黑" pitchFamily="34" charset="-122"/>
                <a:ea typeface="微软雅黑" pitchFamily="34" charset="-122"/>
              </a:rPr>
              <a:t>原则</a:t>
            </a:r>
            <a:endParaRPr lang="zh-CN" altLang="en-US" dirty="0">
              <a:solidFill>
                <a:schemeClr val="bg1">
                  <a:lumMod val="75000"/>
                </a:schemeClr>
              </a:solidFill>
              <a:latin typeface="微软雅黑" pitchFamily="34" charset="-122"/>
              <a:ea typeface="微软雅黑" pitchFamily="34" charset="-122"/>
            </a:endParaRPr>
          </a:p>
        </p:txBody>
      </p:sp>
      <p:sp>
        <p:nvSpPr>
          <p:cNvPr id="13" name="矩形 12"/>
          <p:cNvSpPr/>
          <p:nvPr/>
        </p:nvSpPr>
        <p:spPr>
          <a:xfrm flipV="1">
            <a:off x="1136650" y="5265738"/>
            <a:ext cx="9083675" cy="3492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02870" tIns="51435" rIns="102870" bIns="51435" anchor="ctr"/>
          <a:lstStyle/>
          <a:p>
            <a:pPr algn="ctr" fontAlgn="auto">
              <a:spcBef>
                <a:spcPts val="0"/>
              </a:spcBef>
              <a:spcAft>
                <a:spcPts val="0"/>
              </a:spcAft>
              <a:defRPr/>
            </a:pPr>
            <a:endParaRPr lang="zh-CN" altLang="en-US"/>
          </a:p>
        </p:txBody>
      </p:sp>
      <p:sp>
        <p:nvSpPr>
          <p:cNvPr id="43015" name="TextBox 5"/>
          <p:cNvSpPr txBox="1">
            <a:spLocks noChangeArrowheads="1"/>
          </p:cNvSpPr>
          <p:nvPr/>
        </p:nvSpPr>
        <p:spPr bwMode="auto">
          <a:xfrm>
            <a:off x="8035925" y="4986338"/>
            <a:ext cx="747713" cy="5191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2870" tIns="51435" rIns="102870" bIns="51435">
            <a:spAutoFit/>
          </a:bodyPr>
          <a:lstStyle>
            <a:lvl1pPr eaLnBrk="0" hangingPunct="0">
              <a:defRPr sz="2000">
                <a:solidFill>
                  <a:schemeClr val="tx1"/>
                </a:solidFill>
                <a:latin typeface="Calibri" pitchFamily="34" charset="0"/>
                <a:ea typeface="宋体" charset="-122"/>
              </a:defRPr>
            </a:lvl1pPr>
            <a:lvl2pPr marL="742950" indent="-285750" eaLnBrk="0" hangingPunct="0">
              <a:defRPr sz="2000">
                <a:solidFill>
                  <a:schemeClr val="tx1"/>
                </a:solidFill>
                <a:latin typeface="Calibri" pitchFamily="34" charset="0"/>
                <a:ea typeface="宋体" charset="-122"/>
              </a:defRPr>
            </a:lvl2pPr>
            <a:lvl3pPr marL="1143000" indent="-228600" eaLnBrk="0" hangingPunct="0">
              <a:defRPr sz="2000">
                <a:solidFill>
                  <a:schemeClr val="tx1"/>
                </a:solidFill>
                <a:latin typeface="Calibri" pitchFamily="34" charset="0"/>
                <a:ea typeface="宋体" charset="-122"/>
              </a:defRPr>
            </a:lvl3pPr>
            <a:lvl4pPr marL="1600200" indent="-228600" eaLnBrk="0" hangingPunct="0">
              <a:defRPr sz="2000">
                <a:solidFill>
                  <a:schemeClr val="tx1"/>
                </a:solidFill>
                <a:latin typeface="Calibri" pitchFamily="34" charset="0"/>
                <a:ea typeface="宋体" charset="-122"/>
              </a:defRPr>
            </a:lvl4pPr>
            <a:lvl5pPr eaLnBrk="0" hangingPunct="0">
              <a:defRPr sz="2000">
                <a:solidFill>
                  <a:schemeClr val="tx1"/>
                </a:solidFill>
                <a:latin typeface="Calibri" pitchFamily="34" charset="0"/>
                <a:ea typeface="宋体" charset="-122"/>
              </a:defRPr>
            </a:lvl5pPr>
            <a:lvl6pPr marL="2514600" indent="-228600" defTabSz="1028700" eaLnBrk="0" fontAlgn="base" hangingPunct="0">
              <a:spcBef>
                <a:spcPct val="0"/>
              </a:spcBef>
              <a:spcAft>
                <a:spcPct val="0"/>
              </a:spcAft>
              <a:defRPr sz="2000">
                <a:solidFill>
                  <a:schemeClr val="tx1"/>
                </a:solidFill>
                <a:latin typeface="Calibri" pitchFamily="34" charset="0"/>
                <a:ea typeface="宋体" charset="-122"/>
              </a:defRPr>
            </a:lvl6pPr>
            <a:lvl7pPr marL="2971800" indent="-228600" defTabSz="1028700" eaLnBrk="0" fontAlgn="base" hangingPunct="0">
              <a:spcBef>
                <a:spcPct val="0"/>
              </a:spcBef>
              <a:spcAft>
                <a:spcPct val="0"/>
              </a:spcAft>
              <a:defRPr sz="2000">
                <a:solidFill>
                  <a:schemeClr val="tx1"/>
                </a:solidFill>
                <a:latin typeface="Calibri" pitchFamily="34" charset="0"/>
                <a:ea typeface="宋体" charset="-122"/>
              </a:defRPr>
            </a:lvl7pPr>
            <a:lvl8pPr marL="3429000" indent="-228600" defTabSz="1028700" eaLnBrk="0" fontAlgn="base" hangingPunct="0">
              <a:spcBef>
                <a:spcPct val="0"/>
              </a:spcBef>
              <a:spcAft>
                <a:spcPct val="0"/>
              </a:spcAft>
              <a:defRPr sz="2000">
                <a:solidFill>
                  <a:schemeClr val="tx1"/>
                </a:solidFill>
                <a:latin typeface="Calibri" pitchFamily="34" charset="0"/>
                <a:ea typeface="宋体" charset="-122"/>
              </a:defRPr>
            </a:lvl8pPr>
            <a:lvl9pPr marL="3886200" indent="-228600" defTabSz="1028700" eaLnBrk="0" fontAlgn="base" hangingPunct="0">
              <a:spcBef>
                <a:spcPct val="0"/>
              </a:spcBef>
              <a:spcAft>
                <a:spcPct val="0"/>
              </a:spcAft>
              <a:defRPr sz="2000">
                <a:solidFill>
                  <a:schemeClr val="tx1"/>
                </a:solidFill>
                <a:latin typeface="Calibri" pitchFamily="34" charset="0"/>
                <a:ea typeface="宋体" charset="-122"/>
              </a:defRPr>
            </a:lvl9pPr>
          </a:lstStyle>
          <a:p>
            <a:pPr eaLnBrk="1" hangingPunct="1"/>
            <a:r>
              <a:rPr lang="en-US" altLang="zh-CN" sz="2700">
                <a:solidFill>
                  <a:srgbClr val="00B0F0"/>
                </a:solidFill>
                <a:latin typeface="Impact" pitchFamily="34" charset="0"/>
              </a:rPr>
              <a:t>IMC</a:t>
            </a:r>
            <a:endParaRPr lang="zh-CN" altLang="en-US" sz="2700">
              <a:solidFill>
                <a:srgbClr val="00B0F0"/>
              </a:solidFill>
              <a:latin typeface="Impact" pitchFamily="34" charset="0"/>
            </a:endParaRPr>
          </a:p>
        </p:txBody>
      </p:sp>
      <p:sp>
        <p:nvSpPr>
          <p:cNvPr id="8" name="矩形 7"/>
          <p:cNvSpPr/>
          <p:nvPr/>
        </p:nvSpPr>
        <p:spPr>
          <a:xfrm>
            <a:off x="6432042" y="1228862"/>
            <a:ext cx="3465512" cy="2128837"/>
          </a:xfrm>
          <a:prstGeom prst="rect">
            <a:avLst/>
          </a:prstGeom>
          <a:solidFill>
            <a:schemeClr val="bg1">
              <a:lumMod val="5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t>PHOTO</a:t>
            </a:r>
            <a:endParaRPr lang="zh-CN" altLang="en-US" sz="36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3"/>
          <p:cNvSpPr txBox="1">
            <a:spLocks noChangeArrowheads="1"/>
          </p:cNvSpPr>
          <p:nvPr/>
        </p:nvSpPr>
        <p:spPr bwMode="auto">
          <a:xfrm>
            <a:off x="539750" y="4410075"/>
            <a:ext cx="9761538" cy="429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2870" tIns="51435" rIns="102870" bIns="51435">
            <a:spAutoFit/>
          </a:bodyPr>
          <a:lstStyle>
            <a:lvl1pPr eaLnBrk="0" hangingPunct="0">
              <a:defRPr sz="2000">
                <a:solidFill>
                  <a:schemeClr val="tx1"/>
                </a:solidFill>
                <a:latin typeface="Calibri" pitchFamily="34" charset="0"/>
                <a:ea typeface="宋体" charset="-122"/>
              </a:defRPr>
            </a:lvl1pPr>
            <a:lvl2pPr marL="742950" indent="-285750" eaLnBrk="0" hangingPunct="0">
              <a:defRPr sz="2000">
                <a:solidFill>
                  <a:schemeClr val="tx1"/>
                </a:solidFill>
                <a:latin typeface="Calibri" pitchFamily="34" charset="0"/>
                <a:ea typeface="宋体" charset="-122"/>
              </a:defRPr>
            </a:lvl2pPr>
            <a:lvl3pPr marL="1143000" indent="-228600" eaLnBrk="0" hangingPunct="0">
              <a:defRPr sz="2000">
                <a:solidFill>
                  <a:schemeClr val="tx1"/>
                </a:solidFill>
                <a:latin typeface="Calibri" pitchFamily="34" charset="0"/>
                <a:ea typeface="宋体" charset="-122"/>
              </a:defRPr>
            </a:lvl3pPr>
            <a:lvl4pPr marL="1600200" indent="-228600" eaLnBrk="0" hangingPunct="0">
              <a:defRPr sz="2000">
                <a:solidFill>
                  <a:schemeClr val="tx1"/>
                </a:solidFill>
                <a:latin typeface="Calibri" pitchFamily="34" charset="0"/>
                <a:ea typeface="宋体" charset="-122"/>
              </a:defRPr>
            </a:lvl4pPr>
            <a:lvl5pPr eaLnBrk="0" hangingPunct="0">
              <a:defRPr sz="2000">
                <a:solidFill>
                  <a:schemeClr val="tx1"/>
                </a:solidFill>
                <a:latin typeface="Calibri" pitchFamily="34" charset="0"/>
                <a:ea typeface="宋体" charset="-122"/>
              </a:defRPr>
            </a:lvl5pPr>
            <a:lvl6pPr marL="2514600" indent="-228600" defTabSz="1028700" eaLnBrk="0" fontAlgn="base" hangingPunct="0">
              <a:spcBef>
                <a:spcPct val="0"/>
              </a:spcBef>
              <a:spcAft>
                <a:spcPct val="0"/>
              </a:spcAft>
              <a:defRPr sz="2000">
                <a:solidFill>
                  <a:schemeClr val="tx1"/>
                </a:solidFill>
                <a:latin typeface="Calibri" pitchFamily="34" charset="0"/>
                <a:ea typeface="宋体" charset="-122"/>
              </a:defRPr>
            </a:lvl6pPr>
            <a:lvl7pPr marL="2971800" indent="-228600" defTabSz="1028700" eaLnBrk="0" fontAlgn="base" hangingPunct="0">
              <a:spcBef>
                <a:spcPct val="0"/>
              </a:spcBef>
              <a:spcAft>
                <a:spcPct val="0"/>
              </a:spcAft>
              <a:defRPr sz="2000">
                <a:solidFill>
                  <a:schemeClr val="tx1"/>
                </a:solidFill>
                <a:latin typeface="Calibri" pitchFamily="34" charset="0"/>
                <a:ea typeface="宋体" charset="-122"/>
              </a:defRPr>
            </a:lvl7pPr>
            <a:lvl8pPr marL="3429000" indent="-228600" defTabSz="1028700" eaLnBrk="0" fontAlgn="base" hangingPunct="0">
              <a:spcBef>
                <a:spcPct val="0"/>
              </a:spcBef>
              <a:spcAft>
                <a:spcPct val="0"/>
              </a:spcAft>
              <a:defRPr sz="2000">
                <a:solidFill>
                  <a:schemeClr val="tx1"/>
                </a:solidFill>
                <a:latin typeface="Calibri" pitchFamily="34" charset="0"/>
                <a:ea typeface="宋体" charset="-122"/>
              </a:defRPr>
            </a:lvl8pPr>
            <a:lvl9pPr marL="3886200" indent="-228600" defTabSz="1028700" eaLnBrk="0" fontAlgn="base" hangingPunct="0">
              <a:spcBef>
                <a:spcPct val="0"/>
              </a:spcBef>
              <a:spcAft>
                <a:spcPct val="0"/>
              </a:spcAft>
              <a:defRPr sz="2000">
                <a:solidFill>
                  <a:schemeClr val="tx1"/>
                </a:solidFill>
                <a:latin typeface="Calibri" pitchFamily="34" charset="0"/>
                <a:ea typeface="宋体" charset="-122"/>
              </a:defRPr>
            </a:lvl9pPr>
          </a:lstStyle>
          <a:p>
            <a:pPr algn="r" eaLnBrk="1" hangingPunct="1">
              <a:lnSpc>
                <a:spcPct val="150000"/>
              </a:lnSpc>
            </a:pPr>
            <a:r>
              <a:rPr lang="zh-CN" altLang="en-US" sz="1600" dirty="0">
                <a:latin typeface="微软雅黑" pitchFamily="34" charset="-122"/>
                <a:ea typeface="微软雅黑" pitchFamily="34" charset="-122"/>
              </a:rPr>
              <a:t>内容说明，主题说明</a:t>
            </a:r>
          </a:p>
        </p:txBody>
      </p:sp>
      <p:sp>
        <p:nvSpPr>
          <p:cNvPr id="9" name="标题 1"/>
          <p:cNvSpPr txBox="1">
            <a:spLocks/>
          </p:cNvSpPr>
          <p:nvPr/>
        </p:nvSpPr>
        <p:spPr>
          <a:xfrm>
            <a:off x="495300" y="450850"/>
            <a:ext cx="9720263" cy="569913"/>
          </a:xfrm>
          <a:prstGeom prst="rect">
            <a:avLst/>
          </a:prstGeom>
          <a:ln w="6350">
            <a:noFill/>
          </a:ln>
        </p:spPr>
        <p:txBody>
          <a:bodyPr lIns="102870" tIns="51435" rIns="102870" bIns="51435" anchor="ctr">
            <a:normAutofit/>
          </a:bodyPr>
          <a:lstStyle>
            <a:lvl1pPr algn="l" defTabSz="1028700" rtl="0" eaLnBrk="1" latinLnBrk="0" hangingPunct="1">
              <a:spcBef>
                <a:spcPct val="0"/>
              </a:spcBef>
              <a:buNone/>
              <a:defRPr sz="2700" b="1" kern="1200">
                <a:solidFill>
                  <a:srgbClr val="00B0F0"/>
                </a:solidFill>
                <a:latin typeface="微软雅黑" pitchFamily="34" charset="-122"/>
                <a:ea typeface="微软雅黑" pitchFamily="34" charset="-122"/>
                <a:cs typeface="+mj-cs"/>
              </a:defRPr>
            </a:lvl1pPr>
          </a:lstStyle>
          <a:p>
            <a:pPr fontAlgn="auto">
              <a:spcAft>
                <a:spcPts val="0"/>
              </a:spcAft>
              <a:defRPr/>
            </a:pPr>
            <a:r>
              <a:rPr lang="zh-CN" altLang="en-US" dirty="0"/>
              <a:t>在此录入</a:t>
            </a:r>
            <a:r>
              <a:rPr lang="zh-CN" altLang="en-US" dirty="0">
                <a:solidFill>
                  <a:schemeClr val="tx1">
                    <a:lumMod val="50000"/>
                    <a:lumOff val="50000"/>
                  </a:schemeClr>
                </a:solidFill>
              </a:rPr>
              <a:t>标题内容</a:t>
            </a:r>
          </a:p>
        </p:txBody>
      </p:sp>
      <p:sp>
        <p:nvSpPr>
          <p:cNvPr id="10" name="Text Box 2"/>
          <p:cNvSpPr txBox="1">
            <a:spLocks noChangeArrowheads="1"/>
          </p:cNvSpPr>
          <p:nvPr/>
        </p:nvSpPr>
        <p:spPr bwMode="auto">
          <a:xfrm>
            <a:off x="5221288" y="3287713"/>
            <a:ext cx="5129212" cy="1027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2870" tIns="51435" rIns="102870" bIns="51435">
            <a:spAutoFit/>
          </a:bodyPr>
          <a:lstStyle>
            <a:lvl1pPr>
              <a:defRPr sz="2000">
                <a:solidFill>
                  <a:schemeClr val="tx1"/>
                </a:solidFill>
                <a:latin typeface="Calibri" pitchFamily="34" charset="0"/>
                <a:ea typeface="宋体" charset="-122"/>
              </a:defRPr>
            </a:lvl1pPr>
            <a:lvl2pPr marL="742950" indent="-285750">
              <a:defRPr sz="2000">
                <a:solidFill>
                  <a:schemeClr val="tx1"/>
                </a:solidFill>
                <a:latin typeface="Calibri" pitchFamily="34" charset="0"/>
                <a:ea typeface="宋体" charset="-122"/>
              </a:defRPr>
            </a:lvl2pPr>
            <a:lvl3pPr marL="1143000" indent="-228600">
              <a:defRPr sz="2000">
                <a:solidFill>
                  <a:schemeClr val="tx1"/>
                </a:solidFill>
                <a:latin typeface="Calibri" pitchFamily="34" charset="0"/>
                <a:ea typeface="宋体" charset="-122"/>
              </a:defRPr>
            </a:lvl3pPr>
            <a:lvl4pPr marL="1600200" indent="-228600">
              <a:defRPr sz="2000">
                <a:solidFill>
                  <a:schemeClr val="tx1"/>
                </a:solidFill>
                <a:latin typeface="Calibri" pitchFamily="34" charset="0"/>
                <a:ea typeface="宋体" charset="-122"/>
              </a:defRPr>
            </a:lvl4pPr>
            <a:lvl5pPr>
              <a:defRPr sz="2000">
                <a:solidFill>
                  <a:schemeClr val="tx1"/>
                </a:solidFill>
                <a:latin typeface="Calibri" pitchFamily="34" charset="0"/>
                <a:ea typeface="宋体" charset="-122"/>
              </a:defRPr>
            </a:lvl5pPr>
            <a:lvl6pPr marL="2514600" indent="-228600" defTabSz="1028700" fontAlgn="base">
              <a:spcBef>
                <a:spcPct val="0"/>
              </a:spcBef>
              <a:spcAft>
                <a:spcPct val="0"/>
              </a:spcAft>
              <a:defRPr sz="2000">
                <a:solidFill>
                  <a:schemeClr val="tx1"/>
                </a:solidFill>
                <a:latin typeface="Calibri" pitchFamily="34" charset="0"/>
                <a:ea typeface="宋体" charset="-122"/>
              </a:defRPr>
            </a:lvl6pPr>
            <a:lvl7pPr marL="2971800" indent="-228600" defTabSz="1028700" fontAlgn="base">
              <a:spcBef>
                <a:spcPct val="0"/>
              </a:spcBef>
              <a:spcAft>
                <a:spcPct val="0"/>
              </a:spcAft>
              <a:defRPr sz="2000">
                <a:solidFill>
                  <a:schemeClr val="tx1"/>
                </a:solidFill>
                <a:latin typeface="Calibri" pitchFamily="34" charset="0"/>
                <a:ea typeface="宋体" charset="-122"/>
              </a:defRPr>
            </a:lvl7pPr>
            <a:lvl8pPr marL="3429000" indent="-228600" defTabSz="1028700" fontAlgn="base">
              <a:spcBef>
                <a:spcPct val="0"/>
              </a:spcBef>
              <a:spcAft>
                <a:spcPct val="0"/>
              </a:spcAft>
              <a:defRPr sz="2000">
                <a:solidFill>
                  <a:schemeClr val="tx1"/>
                </a:solidFill>
                <a:latin typeface="Calibri" pitchFamily="34" charset="0"/>
                <a:ea typeface="宋体" charset="-122"/>
              </a:defRPr>
            </a:lvl8pPr>
            <a:lvl9pPr marL="3886200" indent="-228600" defTabSz="1028700" fontAlgn="base">
              <a:spcBef>
                <a:spcPct val="0"/>
              </a:spcBef>
              <a:spcAft>
                <a:spcPct val="0"/>
              </a:spcAft>
              <a:defRPr sz="2000">
                <a:solidFill>
                  <a:schemeClr val="tx1"/>
                </a:solidFill>
                <a:latin typeface="Calibri" pitchFamily="34" charset="0"/>
                <a:ea typeface="宋体" charset="-122"/>
              </a:defRPr>
            </a:lvl9pPr>
          </a:lstStyle>
          <a:p>
            <a:pPr algn="r">
              <a:defRPr/>
            </a:pPr>
            <a:r>
              <a:rPr lang="en-US" altLang="en-US" sz="6000" b="1" dirty="0" smtClean="0">
                <a:solidFill>
                  <a:srgbClr val="00B0F0"/>
                </a:solidFill>
              </a:rPr>
              <a:t>I</a:t>
            </a:r>
            <a:r>
              <a:rPr lang="en-US" altLang="en-US" sz="6000" b="1" dirty="0" smtClean="0">
                <a:solidFill>
                  <a:schemeClr val="tx1">
                    <a:lumMod val="50000"/>
                    <a:lumOff val="50000"/>
                  </a:schemeClr>
                </a:solidFill>
              </a:rPr>
              <a:t>nterests</a:t>
            </a:r>
          </a:p>
        </p:txBody>
      </p:sp>
      <p:sp>
        <p:nvSpPr>
          <p:cNvPr id="12" name="矩形 11"/>
          <p:cNvSpPr/>
          <p:nvPr/>
        </p:nvSpPr>
        <p:spPr>
          <a:xfrm>
            <a:off x="9586913" y="3208338"/>
            <a:ext cx="989012" cy="400050"/>
          </a:xfrm>
          <a:prstGeom prst="rect">
            <a:avLst/>
          </a:prstGeom>
        </p:spPr>
        <p:txBody>
          <a:bodyPr wrap="none">
            <a:spAutoFit/>
          </a:bodyPr>
          <a:lstStyle/>
          <a:p>
            <a:pPr algn="r">
              <a:defRPr/>
            </a:pPr>
            <a:r>
              <a:rPr lang="en-US" altLang="zh-CN" dirty="0">
                <a:solidFill>
                  <a:schemeClr val="bg1">
                    <a:lumMod val="75000"/>
                  </a:schemeClr>
                </a:solidFill>
                <a:latin typeface="Impact" pitchFamily="34" charset="0"/>
                <a:ea typeface="微软雅黑" pitchFamily="34" charset="-122"/>
              </a:rPr>
              <a:t>4 I </a:t>
            </a:r>
            <a:r>
              <a:rPr lang="zh-CN" altLang="en-US" b="1" dirty="0">
                <a:solidFill>
                  <a:schemeClr val="bg1">
                    <a:lumMod val="75000"/>
                  </a:schemeClr>
                </a:solidFill>
                <a:latin typeface="微软雅黑" pitchFamily="34" charset="-122"/>
                <a:ea typeface="微软雅黑" pitchFamily="34" charset="-122"/>
              </a:rPr>
              <a:t>原则</a:t>
            </a:r>
            <a:endParaRPr lang="zh-CN" altLang="en-US" dirty="0">
              <a:solidFill>
                <a:schemeClr val="bg1">
                  <a:lumMod val="75000"/>
                </a:schemeClr>
              </a:solidFill>
              <a:latin typeface="微软雅黑" pitchFamily="34" charset="-122"/>
              <a:ea typeface="微软雅黑" pitchFamily="34" charset="-122"/>
            </a:endParaRPr>
          </a:p>
        </p:txBody>
      </p:sp>
      <p:sp>
        <p:nvSpPr>
          <p:cNvPr id="11" name="矩形 10"/>
          <p:cNvSpPr/>
          <p:nvPr/>
        </p:nvSpPr>
        <p:spPr>
          <a:xfrm>
            <a:off x="539749" y="1563907"/>
            <a:ext cx="3780805" cy="2237362"/>
          </a:xfrm>
          <a:prstGeom prst="rect">
            <a:avLst/>
          </a:prstGeom>
          <a:solidFill>
            <a:schemeClr val="bg1">
              <a:lumMod val="5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t>PHOTO</a:t>
            </a:r>
            <a:endParaRPr lang="zh-CN" altLang="en-US" sz="36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387350" y="4184650"/>
            <a:ext cx="9837738" cy="429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2870" tIns="51435" rIns="102870" bIns="51435">
            <a:spAutoFit/>
          </a:bodyPr>
          <a:lstStyle>
            <a:lvl1pPr eaLnBrk="0" hangingPunct="0">
              <a:defRPr sz="2000">
                <a:solidFill>
                  <a:schemeClr val="tx1"/>
                </a:solidFill>
                <a:latin typeface="Calibri" pitchFamily="34" charset="0"/>
                <a:ea typeface="宋体" charset="-122"/>
              </a:defRPr>
            </a:lvl1pPr>
            <a:lvl2pPr marL="742950" indent="-285750" eaLnBrk="0" hangingPunct="0">
              <a:defRPr sz="2000">
                <a:solidFill>
                  <a:schemeClr val="tx1"/>
                </a:solidFill>
                <a:latin typeface="Calibri" pitchFamily="34" charset="0"/>
                <a:ea typeface="宋体" charset="-122"/>
              </a:defRPr>
            </a:lvl2pPr>
            <a:lvl3pPr marL="1143000" indent="-228600" eaLnBrk="0" hangingPunct="0">
              <a:defRPr sz="2000">
                <a:solidFill>
                  <a:schemeClr val="tx1"/>
                </a:solidFill>
                <a:latin typeface="Calibri" pitchFamily="34" charset="0"/>
                <a:ea typeface="宋体" charset="-122"/>
              </a:defRPr>
            </a:lvl3pPr>
            <a:lvl4pPr marL="1600200" indent="-228600" eaLnBrk="0" hangingPunct="0">
              <a:defRPr sz="2000">
                <a:solidFill>
                  <a:schemeClr val="tx1"/>
                </a:solidFill>
                <a:latin typeface="Calibri" pitchFamily="34" charset="0"/>
                <a:ea typeface="宋体" charset="-122"/>
              </a:defRPr>
            </a:lvl4pPr>
            <a:lvl5pPr eaLnBrk="0" hangingPunct="0">
              <a:defRPr sz="2000">
                <a:solidFill>
                  <a:schemeClr val="tx1"/>
                </a:solidFill>
                <a:latin typeface="Calibri" pitchFamily="34" charset="0"/>
                <a:ea typeface="宋体" charset="-122"/>
              </a:defRPr>
            </a:lvl5pPr>
            <a:lvl6pPr marL="2514600" indent="-228600" defTabSz="1028700" eaLnBrk="0" fontAlgn="base" hangingPunct="0">
              <a:spcBef>
                <a:spcPct val="0"/>
              </a:spcBef>
              <a:spcAft>
                <a:spcPct val="0"/>
              </a:spcAft>
              <a:defRPr sz="2000">
                <a:solidFill>
                  <a:schemeClr val="tx1"/>
                </a:solidFill>
                <a:latin typeface="Calibri" pitchFamily="34" charset="0"/>
                <a:ea typeface="宋体" charset="-122"/>
              </a:defRPr>
            </a:lvl6pPr>
            <a:lvl7pPr marL="2971800" indent="-228600" defTabSz="1028700" eaLnBrk="0" fontAlgn="base" hangingPunct="0">
              <a:spcBef>
                <a:spcPct val="0"/>
              </a:spcBef>
              <a:spcAft>
                <a:spcPct val="0"/>
              </a:spcAft>
              <a:defRPr sz="2000">
                <a:solidFill>
                  <a:schemeClr val="tx1"/>
                </a:solidFill>
                <a:latin typeface="Calibri" pitchFamily="34" charset="0"/>
                <a:ea typeface="宋体" charset="-122"/>
              </a:defRPr>
            </a:lvl7pPr>
            <a:lvl8pPr marL="3429000" indent="-228600" defTabSz="1028700" eaLnBrk="0" fontAlgn="base" hangingPunct="0">
              <a:spcBef>
                <a:spcPct val="0"/>
              </a:spcBef>
              <a:spcAft>
                <a:spcPct val="0"/>
              </a:spcAft>
              <a:defRPr sz="2000">
                <a:solidFill>
                  <a:schemeClr val="tx1"/>
                </a:solidFill>
                <a:latin typeface="Calibri" pitchFamily="34" charset="0"/>
                <a:ea typeface="宋体" charset="-122"/>
              </a:defRPr>
            </a:lvl8pPr>
            <a:lvl9pPr marL="3886200" indent="-228600" defTabSz="1028700" eaLnBrk="0" fontAlgn="base" hangingPunct="0">
              <a:spcBef>
                <a:spcPct val="0"/>
              </a:spcBef>
              <a:spcAft>
                <a:spcPct val="0"/>
              </a:spcAft>
              <a:defRPr sz="2000">
                <a:solidFill>
                  <a:schemeClr val="tx1"/>
                </a:solidFill>
                <a:latin typeface="Calibri" pitchFamily="34" charset="0"/>
                <a:ea typeface="宋体" charset="-122"/>
              </a:defRPr>
            </a:lvl9pPr>
          </a:lstStyle>
          <a:p>
            <a:pPr eaLnBrk="1" hangingPunct="1">
              <a:lnSpc>
                <a:spcPct val="150000"/>
              </a:lnSpc>
            </a:pPr>
            <a:r>
              <a:rPr lang="zh-CN" altLang="en-US" sz="1600" dirty="0">
                <a:latin typeface="微软雅黑" pitchFamily="34" charset="-122"/>
                <a:ea typeface="微软雅黑" pitchFamily="34" charset="-122"/>
              </a:rPr>
              <a:t>内容说明，主题说明</a:t>
            </a:r>
          </a:p>
        </p:txBody>
      </p:sp>
      <p:sp>
        <p:nvSpPr>
          <p:cNvPr id="8" name="Text Box 2"/>
          <p:cNvSpPr txBox="1">
            <a:spLocks noChangeArrowheads="1"/>
          </p:cNvSpPr>
          <p:nvPr/>
        </p:nvSpPr>
        <p:spPr bwMode="auto">
          <a:xfrm>
            <a:off x="385763" y="3284538"/>
            <a:ext cx="5130800" cy="1027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2870" tIns="51435" rIns="102870" bIns="51435">
            <a:spAutoFit/>
          </a:bodyPr>
          <a:lstStyle>
            <a:lvl1pPr>
              <a:defRPr sz="2000">
                <a:solidFill>
                  <a:schemeClr val="tx1"/>
                </a:solidFill>
                <a:latin typeface="Calibri" pitchFamily="34" charset="0"/>
                <a:ea typeface="宋体" charset="-122"/>
              </a:defRPr>
            </a:lvl1pPr>
            <a:lvl2pPr marL="742950" indent="-285750">
              <a:defRPr sz="2000">
                <a:solidFill>
                  <a:schemeClr val="tx1"/>
                </a:solidFill>
                <a:latin typeface="Calibri" pitchFamily="34" charset="0"/>
                <a:ea typeface="宋体" charset="-122"/>
              </a:defRPr>
            </a:lvl2pPr>
            <a:lvl3pPr marL="1143000" indent="-228600">
              <a:defRPr sz="2000">
                <a:solidFill>
                  <a:schemeClr val="tx1"/>
                </a:solidFill>
                <a:latin typeface="Calibri" pitchFamily="34" charset="0"/>
                <a:ea typeface="宋体" charset="-122"/>
              </a:defRPr>
            </a:lvl3pPr>
            <a:lvl4pPr marL="1600200" indent="-228600">
              <a:defRPr sz="2000">
                <a:solidFill>
                  <a:schemeClr val="tx1"/>
                </a:solidFill>
                <a:latin typeface="Calibri" pitchFamily="34" charset="0"/>
                <a:ea typeface="宋体" charset="-122"/>
              </a:defRPr>
            </a:lvl4pPr>
            <a:lvl5pPr>
              <a:defRPr sz="2000">
                <a:solidFill>
                  <a:schemeClr val="tx1"/>
                </a:solidFill>
                <a:latin typeface="Calibri" pitchFamily="34" charset="0"/>
                <a:ea typeface="宋体" charset="-122"/>
              </a:defRPr>
            </a:lvl5pPr>
            <a:lvl6pPr marL="2514600" indent="-228600" defTabSz="1028700" fontAlgn="base">
              <a:spcBef>
                <a:spcPct val="0"/>
              </a:spcBef>
              <a:spcAft>
                <a:spcPct val="0"/>
              </a:spcAft>
              <a:defRPr sz="2000">
                <a:solidFill>
                  <a:schemeClr val="tx1"/>
                </a:solidFill>
                <a:latin typeface="Calibri" pitchFamily="34" charset="0"/>
                <a:ea typeface="宋体" charset="-122"/>
              </a:defRPr>
            </a:lvl6pPr>
            <a:lvl7pPr marL="2971800" indent="-228600" defTabSz="1028700" fontAlgn="base">
              <a:spcBef>
                <a:spcPct val="0"/>
              </a:spcBef>
              <a:spcAft>
                <a:spcPct val="0"/>
              </a:spcAft>
              <a:defRPr sz="2000">
                <a:solidFill>
                  <a:schemeClr val="tx1"/>
                </a:solidFill>
                <a:latin typeface="Calibri" pitchFamily="34" charset="0"/>
                <a:ea typeface="宋体" charset="-122"/>
              </a:defRPr>
            </a:lvl7pPr>
            <a:lvl8pPr marL="3429000" indent="-228600" defTabSz="1028700" fontAlgn="base">
              <a:spcBef>
                <a:spcPct val="0"/>
              </a:spcBef>
              <a:spcAft>
                <a:spcPct val="0"/>
              </a:spcAft>
              <a:defRPr sz="2000">
                <a:solidFill>
                  <a:schemeClr val="tx1"/>
                </a:solidFill>
                <a:latin typeface="Calibri" pitchFamily="34" charset="0"/>
                <a:ea typeface="宋体" charset="-122"/>
              </a:defRPr>
            </a:lvl8pPr>
            <a:lvl9pPr marL="3886200" indent="-228600" defTabSz="1028700" fontAlgn="base">
              <a:spcBef>
                <a:spcPct val="0"/>
              </a:spcBef>
              <a:spcAft>
                <a:spcPct val="0"/>
              </a:spcAft>
              <a:defRPr sz="2000">
                <a:solidFill>
                  <a:schemeClr val="tx1"/>
                </a:solidFill>
                <a:latin typeface="Calibri" pitchFamily="34" charset="0"/>
                <a:ea typeface="宋体" charset="-122"/>
              </a:defRPr>
            </a:lvl9pPr>
          </a:lstStyle>
          <a:p>
            <a:pPr>
              <a:defRPr/>
            </a:pPr>
            <a:r>
              <a:rPr lang="en-US" altLang="en-US" sz="6000" b="1" dirty="0" smtClean="0">
                <a:solidFill>
                  <a:srgbClr val="00B0F0"/>
                </a:solidFill>
              </a:rPr>
              <a:t>I</a:t>
            </a:r>
            <a:r>
              <a:rPr lang="en-US" altLang="en-US" sz="6000" b="1" dirty="0" smtClean="0">
                <a:solidFill>
                  <a:schemeClr val="tx1">
                    <a:lumMod val="50000"/>
                    <a:lumOff val="50000"/>
                  </a:schemeClr>
                </a:solidFill>
              </a:rPr>
              <a:t>nteresting</a:t>
            </a:r>
          </a:p>
        </p:txBody>
      </p:sp>
      <p:sp>
        <p:nvSpPr>
          <p:cNvPr id="9" name="标题 1"/>
          <p:cNvSpPr txBox="1">
            <a:spLocks/>
          </p:cNvSpPr>
          <p:nvPr/>
        </p:nvSpPr>
        <p:spPr>
          <a:xfrm>
            <a:off x="495300" y="450850"/>
            <a:ext cx="9720263" cy="569913"/>
          </a:xfrm>
          <a:prstGeom prst="rect">
            <a:avLst/>
          </a:prstGeom>
          <a:ln w="6350">
            <a:noFill/>
          </a:ln>
        </p:spPr>
        <p:txBody>
          <a:bodyPr lIns="102870" tIns="51435" rIns="102870" bIns="51435" anchor="ctr">
            <a:normAutofit/>
          </a:bodyPr>
          <a:lstStyle>
            <a:lvl1pPr algn="l" defTabSz="1028700" rtl="0" eaLnBrk="1" latinLnBrk="0" hangingPunct="1">
              <a:spcBef>
                <a:spcPct val="0"/>
              </a:spcBef>
              <a:buNone/>
              <a:defRPr sz="2700" b="1" kern="1200">
                <a:solidFill>
                  <a:srgbClr val="00B0F0"/>
                </a:solidFill>
                <a:latin typeface="微软雅黑" pitchFamily="34" charset="-122"/>
                <a:ea typeface="微软雅黑" pitchFamily="34" charset="-122"/>
                <a:cs typeface="+mj-cs"/>
              </a:defRPr>
            </a:lvl1pPr>
          </a:lstStyle>
          <a:p>
            <a:pPr fontAlgn="auto">
              <a:spcAft>
                <a:spcPts val="0"/>
              </a:spcAft>
              <a:defRPr/>
            </a:pPr>
            <a:r>
              <a:rPr lang="zh-CN" altLang="en-US" dirty="0"/>
              <a:t>在此录入</a:t>
            </a:r>
            <a:r>
              <a:rPr lang="zh-CN" altLang="en-US" dirty="0">
                <a:solidFill>
                  <a:schemeClr val="tx1">
                    <a:lumMod val="50000"/>
                    <a:lumOff val="50000"/>
                  </a:schemeClr>
                </a:solidFill>
              </a:rPr>
              <a:t>标题内容</a:t>
            </a:r>
          </a:p>
        </p:txBody>
      </p:sp>
      <p:sp>
        <p:nvSpPr>
          <p:cNvPr id="10" name="矩形 9"/>
          <p:cNvSpPr/>
          <p:nvPr/>
        </p:nvSpPr>
        <p:spPr>
          <a:xfrm>
            <a:off x="3294063" y="3084513"/>
            <a:ext cx="989012" cy="400050"/>
          </a:xfrm>
          <a:prstGeom prst="rect">
            <a:avLst/>
          </a:prstGeom>
        </p:spPr>
        <p:txBody>
          <a:bodyPr wrap="none">
            <a:spAutoFit/>
          </a:bodyPr>
          <a:lstStyle/>
          <a:p>
            <a:pPr algn="r">
              <a:defRPr/>
            </a:pPr>
            <a:r>
              <a:rPr lang="en-US" altLang="zh-CN" dirty="0">
                <a:solidFill>
                  <a:schemeClr val="bg1">
                    <a:lumMod val="75000"/>
                  </a:schemeClr>
                </a:solidFill>
                <a:latin typeface="Impact" pitchFamily="34" charset="0"/>
                <a:ea typeface="微软雅黑" pitchFamily="34" charset="-122"/>
              </a:rPr>
              <a:t>4 I </a:t>
            </a:r>
            <a:r>
              <a:rPr lang="zh-CN" altLang="en-US" b="1" dirty="0">
                <a:solidFill>
                  <a:schemeClr val="bg1">
                    <a:lumMod val="75000"/>
                  </a:schemeClr>
                </a:solidFill>
                <a:latin typeface="微软雅黑" pitchFamily="34" charset="-122"/>
                <a:ea typeface="微软雅黑" pitchFamily="34" charset="-122"/>
              </a:rPr>
              <a:t>原则</a:t>
            </a:r>
            <a:endParaRPr lang="zh-CN" altLang="en-US" dirty="0">
              <a:solidFill>
                <a:schemeClr val="bg1">
                  <a:lumMod val="75000"/>
                </a:schemeClr>
              </a:solidFill>
              <a:latin typeface="微软雅黑" pitchFamily="34" charset="-122"/>
              <a:ea typeface="微软雅黑" pitchFamily="34" charset="-122"/>
            </a:endParaRPr>
          </a:p>
        </p:txBody>
      </p:sp>
      <p:sp>
        <p:nvSpPr>
          <p:cNvPr id="11" name="矩形 10"/>
          <p:cNvSpPr/>
          <p:nvPr/>
        </p:nvSpPr>
        <p:spPr>
          <a:xfrm>
            <a:off x="4815610" y="955676"/>
            <a:ext cx="5130570" cy="2842418"/>
          </a:xfrm>
          <a:prstGeom prst="rect">
            <a:avLst/>
          </a:prstGeom>
          <a:solidFill>
            <a:schemeClr val="bg1">
              <a:lumMod val="5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t>PHOTO</a:t>
            </a:r>
            <a:endParaRPr lang="zh-CN" altLang="en-US" sz="36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Text Box 2"/>
          <p:cNvSpPr txBox="1">
            <a:spLocks noChangeArrowheads="1"/>
          </p:cNvSpPr>
          <p:nvPr/>
        </p:nvSpPr>
        <p:spPr bwMode="auto">
          <a:xfrm>
            <a:off x="390525" y="1403350"/>
            <a:ext cx="5130800" cy="1027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2870" tIns="51435" rIns="102870" bIns="51435">
            <a:spAutoFit/>
          </a:bodyPr>
          <a:lstStyle>
            <a:lvl1pPr>
              <a:defRPr sz="2000">
                <a:solidFill>
                  <a:schemeClr val="tx1"/>
                </a:solidFill>
                <a:latin typeface="Calibri" pitchFamily="34" charset="0"/>
                <a:ea typeface="宋体" charset="-122"/>
              </a:defRPr>
            </a:lvl1pPr>
            <a:lvl2pPr marL="742950" indent="-285750">
              <a:defRPr sz="2000">
                <a:solidFill>
                  <a:schemeClr val="tx1"/>
                </a:solidFill>
                <a:latin typeface="Calibri" pitchFamily="34" charset="0"/>
                <a:ea typeface="宋体" charset="-122"/>
              </a:defRPr>
            </a:lvl2pPr>
            <a:lvl3pPr marL="1143000" indent="-228600">
              <a:defRPr sz="2000">
                <a:solidFill>
                  <a:schemeClr val="tx1"/>
                </a:solidFill>
                <a:latin typeface="Calibri" pitchFamily="34" charset="0"/>
                <a:ea typeface="宋体" charset="-122"/>
              </a:defRPr>
            </a:lvl3pPr>
            <a:lvl4pPr marL="1600200" indent="-228600">
              <a:defRPr sz="2000">
                <a:solidFill>
                  <a:schemeClr val="tx1"/>
                </a:solidFill>
                <a:latin typeface="Calibri" pitchFamily="34" charset="0"/>
                <a:ea typeface="宋体" charset="-122"/>
              </a:defRPr>
            </a:lvl4pPr>
            <a:lvl5pPr>
              <a:defRPr sz="2000">
                <a:solidFill>
                  <a:schemeClr val="tx1"/>
                </a:solidFill>
                <a:latin typeface="Calibri" pitchFamily="34" charset="0"/>
                <a:ea typeface="宋体" charset="-122"/>
              </a:defRPr>
            </a:lvl5pPr>
            <a:lvl6pPr marL="2514600" indent="-228600" defTabSz="1028700" fontAlgn="base">
              <a:spcBef>
                <a:spcPct val="0"/>
              </a:spcBef>
              <a:spcAft>
                <a:spcPct val="0"/>
              </a:spcAft>
              <a:defRPr sz="2000">
                <a:solidFill>
                  <a:schemeClr val="tx1"/>
                </a:solidFill>
                <a:latin typeface="Calibri" pitchFamily="34" charset="0"/>
                <a:ea typeface="宋体" charset="-122"/>
              </a:defRPr>
            </a:lvl6pPr>
            <a:lvl7pPr marL="2971800" indent="-228600" defTabSz="1028700" fontAlgn="base">
              <a:spcBef>
                <a:spcPct val="0"/>
              </a:spcBef>
              <a:spcAft>
                <a:spcPct val="0"/>
              </a:spcAft>
              <a:defRPr sz="2000">
                <a:solidFill>
                  <a:schemeClr val="tx1"/>
                </a:solidFill>
                <a:latin typeface="Calibri" pitchFamily="34" charset="0"/>
                <a:ea typeface="宋体" charset="-122"/>
              </a:defRPr>
            </a:lvl7pPr>
            <a:lvl8pPr marL="3429000" indent="-228600" defTabSz="1028700" fontAlgn="base">
              <a:spcBef>
                <a:spcPct val="0"/>
              </a:spcBef>
              <a:spcAft>
                <a:spcPct val="0"/>
              </a:spcAft>
              <a:defRPr sz="2000">
                <a:solidFill>
                  <a:schemeClr val="tx1"/>
                </a:solidFill>
                <a:latin typeface="Calibri" pitchFamily="34" charset="0"/>
                <a:ea typeface="宋体" charset="-122"/>
              </a:defRPr>
            </a:lvl8pPr>
            <a:lvl9pPr marL="3886200" indent="-228600" defTabSz="1028700" fontAlgn="base">
              <a:spcBef>
                <a:spcPct val="0"/>
              </a:spcBef>
              <a:spcAft>
                <a:spcPct val="0"/>
              </a:spcAft>
              <a:defRPr sz="2000">
                <a:solidFill>
                  <a:schemeClr val="tx1"/>
                </a:solidFill>
                <a:latin typeface="Calibri" pitchFamily="34" charset="0"/>
                <a:ea typeface="宋体" charset="-122"/>
              </a:defRPr>
            </a:lvl9pPr>
          </a:lstStyle>
          <a:p>
            <a:pPr>
              <a:defRPr/>
            </a:pPr>
            <a:r>
              <a:rPr lang="en-US" altLang="en-US" sz="6000" b="1" dirty="0" smtClean="0">
                <a:solidFill>
                  <a:srgbClr val="00B0F0"/>
                </a:solidFill>
              </a:rPr>
              <a:t>I</a:t>
            </a:r>
            <a:r>
              <a:rPr lang="en-US" altLang="en-US" sz="6000" b="1" dirty="0" smtClean="0">
                <a:solidFill>
                  <a:schemeClr val="tx1">
                    <a:lumMod val="50000"/>
                    <a:lumOff val="50000"/>
                  </a:schemeClr>
                </a:solidFill>
              </a:rPr>
              <a:t>nteraction</a:t>
            </a:r>
            <a:endParaRPr lang="en-US" altLang="zh-CN" sz="6000" dirty="0" smtClean="0">
              <a:solidFill>
                <a:schemeClr val="tx1">
                  <a:lumMod val="50000"/>
                  <a:lumOff val="50000"/>
                </a:schemeClr>
              </a:solidFill>
            </a:endParaRPr>
          </a:p>
        </p:txBody>
      </p:sp>
      <p:sp>
        <p:nvSpPr>
          <p:cNvPr id="46084" name="矩形 1"/>
          <p:cNvSpPr>
            <a:spLocks noChangeArrowheads="1"/>
          </p:cNvSpPr>
          <p:nvPr/>
        </p:nvSpPr>
        <p:spPr bwMode="auto">
          <a:xfrm>
            <a:off x="323850" y="2430463"/>
            <a:ext cx="5265738" cy="418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50000"/>
              </a:lnSpc>
            </a:pPr>
            <a:r>
              <a:rPr lang="zh-CN" altLang="en-US" sz="1600" dirty="0">
                <a:latin typeface="微软雅黑" pitchFamily="34" charset="-122"/>
                <a:ea typeface="微软雅黑" pitchFamily="34" charset="-122"/>
              </a:rPr>
              <a:t>内容说明，主题说明</a:t>
            </a:r>
          </a:p>
        </p:txBody>
      </p:sp>
      <p:sp>
        <p:nvSpPr>
          <p:cNvPr id="7" name="标题 1"/>
          <p:cNvSpPr txBox="1">
            <a:spLocks/>
          </p:cNvSpPr>
          <p:nvPr/>
        </p:nvSpPr>
        <p:spPr>
          <a:xfrm>
            <a:off x="495300" y="450850"/>
            <a:ext cx="9720263" cy="569913"/>
          </a:xfrm>
          <a:prstGeom prst="rect">
            <a:avLst/>
          </a:prstGeom>
          <a:ln w="6350">
            <a:noFill/>
          </a:ln>
        </p:spPr>
        <p:txBody>
          <a:bodyPr lIns="102870" tIns="51435" rIns="102870" bIns="51435" anchor="ctr">
            <a:normAutofit/>
          </a:bodyPr>
          <a:lstStyle>
            <a:lvl1pPr algn="l" defTabSz="1028700" rtl="0" eaLnBrk="1" latinLnBrk="0" hangingPunct="1">
              <a:spcBef>
                <a:spcPct val="0"/>
              </a:spcBef>
              <a:buNone/>
              <a:defRPr sz="2700" b="1" kern="1200">
                <a:solidFill>
                  <a:srgbClr val="00B0F0"/>
                </a:solidFill>
                <a:latin typeface="微软雅黑" pitchFamily="34" charset="-122"/>
                <a:ea typeface="微软雅黑" pitchFamily="34" charset="-122"/>
                <a:cs typeface="+mj-cs"/>
              </a:defRPr>
            </a:lvl1pPr>
          </a:lstStyle>
          <a:p>
            <a:pPr fontAlgn="auto">
              <a:spcAft>
                <a:spcPts val="0"/>
              </a:spcAft>
              <a:defRPr/>
            </a:pPr>
            <a:r>
              <a:rPr lang="zh-CN" altLang="en-US" dirty="0"/>
              <a:t>在此录入</a:t>
            </a:r>
            <a:r>
              <a:rPr lang="zh-CN" altLang="en-US" dirty="0">
                <a:solidFill>
                  <a:schemeClr val="tx1">
                    <a:lumMod val="50000"/>
                    <a:lumOff val="50000"/>
                  </a:schemeClr>
                </a:solidFill>
              </a:rPr>
              <a:t>标题内容</a:t>
            </a:r>
          </a:p>
        </p:txBody>
      </p:sp>
      <p:sp>
        <p:nvSpPr>
          <p:cNvPr id="8" name="矩形 7"/>
          <p:cNvSpPr/>
          <p:nvPr/>
        </p:nvSpPr>
        <p:spPr>
          <a:xfrm>
            <a:off x="3870325" y="1403350"/>
            <a:ext cx="989013" cy="400050"/>
          </a:xfrm>
          <a:prstGeom prst="rect">
            <a:avLst/>
          </a:prstGeom>
        </p:spPr>
        <p:txBody>
          <a:bodyPr wrap="none">
            <a:spAutoFit/>
          </a:bodyPr>
          <a:lstStyle/>
          <a:p>
            <a:pPr algn="r">
              <a:defRPr/>
            </a:pPr>
            <a:r>
              <a:rPr lang="en-US" altLang="zh-CN" dirty="0">
                <a:solidFill>
                  <a:schemeClr val="bg1">
                    <a:lumMod val="75000"/>
                  </a:schemeClr>
                </a:solidFill>
                <a:latin typeface="Impact" pitchFamily="34" charset="0"/>
                <a:ea typeface="微软雅黑" pitchFamily="34" charset="-122"/>
              </a:rPr>
              <a:t>4 I </a:t>
            </a:r>
            <a:r>
              <a:rPr lang="zh-CN" altLang="en-US" b="1" dirty="0">
                <a:solidFill>
                  <a:schemeClr val="bg1">
                    <a:lumMod val="75000"/>
                  </a:schemeClr>
                </a:solidFill>
                <a:latin typeface="微软雅黑" pitchFamily="34" charset="-122"/>
                <a:ea typeface="微软雅黑" pitchFamily="34" charset="-122"/>
              </a:rPr>
              <a:t>原则</a:t>
            </a:r>
            <a:endParaRPr lang="zh-CN" altLang="en-US" dirty="0">
              <a:solidFill>
                <a:schemeClr val="bg1">
                  <a:lumMod val="75000"/>
                </a:schemeClr>
              </a:solidFill>
              <a:latin typeface="微软雅黑" pitchFamily="34" charset="-122"/>
              <a:ea typeface="微软雅黑" pitchFamily="34" charset="-122"/>
            </a:endParaRPr>
          </a:p>
        </p:txBody>
      </p:sp>
      <p:sp>
        <p:nvSpPr>
          <p:cNvPr id="9" name="矩形 8"/>
          <p:cNvSpPr/>
          <p:nvPr/>
        </p:nvSpPr>
        <p:spPr>
          <a:xfrm>
            <a:off x="5130645" y="1366044"/>
            <a:ext cx="4950550" cy="4529661"/>
          </a:xfrm>
          <a:prstGeom prst="rect">
            <a:avLst/>
          </a:prstGeom>
          <a:solidFill>
            <a:schemeClr val="bg1">
              <a:lumMod val="5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t>PHOTO</a:t>
            </a:r>
            <a:endParaRPr lang="zh-CN" altLang="en-US" sz="36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flipV="1">
            <a:off x="809625" y="1884363"/>
            <a:ext cx="9083675" cy="3492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02870" tIns="51435" rIns="102870" bIns="51435" anchor="ctr"/>
          <a:lstStyle/>
          <a:p>
            <a:pPr algn="ctr" fontAlgn="auto">
              <a:spcBef>
                <a:spcPts val="0"/>
              </a:spcBef>
              <a:spcAft>
                <a:spcPts val="0"/>
              </a:spcAft>
              <a:defRPr/>
            </a:pPr>
            <a:endParaRPr lang="zh-CN" altLang="en-US"/>
          </a:p>
        </p:txBody>
      </p:sp>
      <p:sp>
        <p:nvSpPr>
          <p:cNvPr id="45061" name="Text Box 3"/>
          <p:cNvSpPr txBox="1">
            <a:spLocks noChangeArrowheads="1"/>
          </p:cNvSpPr>
          <p:nvPr/>
        </p:nvSpPr>
        <p:spPr bwMode="auto">
          <a:xfrm>
            <a:off x="655638" y="4911725"/>
            <a:ext cx="9356725" cy="799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2870" tIns="51435" rIns="102870" bIns="51435">
            <a:spAutoFit/>
          </a:bodyPr>
          <a:lstStyle>
            <a:lvl1pPr>
              <a:defRPr sz="2000">
                <a:solidFill>
                  <a:schemeClr val="tx1"/>
                </a:solidFill>
                <a:latin typeface="Calibri" pitchFamily="34" charset="0"/>
                <a:ea typeface="宋体" charset="-122"/>
              </a:defRPr>
            </a:lvl1pPr>
            <a:lvl2pPr marL="742950" indent="-285750">
              <a:defRPr sz="2000">
                <a:solidFill>
                  <a:schemeClr val="tx1"/>
                </a:solidFill>
                <a:latin typeface="Calibri" pitchFamily="34" charset="0"/>
                <a:ea typeface="宋体" charset="-122"/>
              </a:defRPr>
            </a:lvl2pPr>
            <a:lvl3pPr marL="1143000" indent="-228600">
              <a:defRPr sz="2000">
                <a:solidFill>
                  <a:schemeClr val="tx1"/>
                </a:solidFill>
                <a:latin typeface="Calibri" pitchFamily="34" charset="0"/>
                <a:ea typeface="宋体" charset="-122"/>
              </a:defRPr>
            </a:lvl3pPr>
            <a:lvl4pPr marL="1600200" indent="-228600">
              <a:defRPr sz="2000">
                <a:solidFill>
                  <a:schemeClr val="tx1"/>
                </a:solidFill>
                <a:latin typeface="Calibri" pitchFamily="34" charset="0"/>
                <a:ea typeface="宋体" charset="-122"/>
              </a:defRPr>
            </a:lvl4pPr>
            <a:lvl5pPr>
              <a:defRPr sz="2000">
                <a:solidFill>
                  <a:schemeClr val="tx1"/>
                </a:solidFill>
                <a:latin typeface="Calibri" pitchFamily="34" charset="0"/>
                <a:ea typeface="宋体" charset="-122"/>
              </a:defRPr>
            </a:lvl5pPr>
            <a:lvl6pPr marL="2514600" indent="-228600" defTabSz="1028700" fontAlgn="base">
              <a:spcBef>
                <a:spcPct val="0"/>
              </a:spcBef>
              <a:spcAft>
                <a:spcPct val="0"/>
              </a:spcAft>
              <a:defRPr sz="2000">
                <a:solidFill>
                  <a:schemeClr val="tx1"/>
                </a:solidFill>
                <a:latin typeface="Calibri" pitchFamily="34" charset="0"/>
                <a:ea typeface="宋体" charset="-122"/>
              </a:defRPr>
            </a:lvl6pPr>
            <a:lvl7pPr marL="2971800" indent="-228600" defTabSz="1028700" fontAlgn="base">
              <a:spcBef>
                <a:spcPct val="0"/>
              </a:spcBef>
              <a:spcAft>
                <a:spcPct val="0"/>
              </a:spcAft>
              <a:defRPr sz="2000">
                <a:solidFill>
                  <a:schemeClr val="tx1"/>
                </a:solidFill>
                <a:latin typeface="Calibri" pitchFamily="34" charset="0"/>
                <a:ea typeface="宋体" charset="-122"/>
              </a:defRPr>
            </a:lvl7pPr>
            <a:lvl8pPr marL="3429000" indent="-228600" defTabSz="1028700" fontAlgn="base">
              <a:spcBef>
                <a:spcPct val="0"/>
              </a:spcBef>
              <a:spcAft>
                <a:spcPct val="0"/>
              </a:spcAft>
              <a:defRPr sz="2000">
                <a:solidFill>
                  <a:schemeClr val="tx1"/>
                </a:solidFill>
                <a:latin typeface="Calibri" pitchFamily="34" charset="0"/>
                <a:ea typeface="宋体" charset="-122"/>
              </a:defRPr>
            </a:lvl8pPr>
            <a:lvl9pPr marL="3886200" indent="-228600" defTabSz="1028700" fontAlgn="base">
              <a:spcBef>
                <a:spcPct val="0"/>
              </a:spcBef>
              <a:spcAft>
                <a:spcPct val="0"/>
              </a:spcAft>
              <a:defRPr sz="2000">
                <a:solidFill>
                  <a:schemeClr val="tx1"/>
                </a:solidFill>
                <a:latin typeface="Calibri" pitchFamily="34" charset="0"/>
                <a:ea typeface="宋体" charset="-122"/>
              </a:defRPr>
            </a:lvl9pPr>
          </a:lstStyle>
          <a:p>
            <a:pPr fontAlgn="auto">
              <a:lnSpc>
                <a:spcPct val="150000"/>
              </a:lnSpc>
              <a:spcBef>
                <a:spcPts val="0"/>
              </a:spcBef>
              <a:spcAft>
                <a:spcPts val="0"/>
              </a:spcAft>
              <a:defRPr/>
            </a:pPr>
            <a:r>
              <a:rPr lang="zh-CN" altLang="en-US" sz="1600" b="1" dirty="0">
                <a:solidFill>
                  <a:schemeClr val="tx1">
                    <a:lumMod val="65000"/>
                    <a:lumOff val="35000"/>
                  </a:schemeClr>
                </a:solidFill>
                <a:latin typeface="微软雅黑" pitchFamily="34" charset="-122"/>
                <a:ea typeface="微软雅黑" pitchFamily="34" charset="-122"/>
              </a:rPr>
              <a:t>总结内容</a:t>
            </a:r>
            <a:r>
              <a:rPr lang="en-US" altLang="zh-CN" sz="1600" b="1" dirty="0">
                <a:solidFill>
                  <a:schemeClr val="tx1">
                    <a:lumMod val="65000"/>
                    <a:lumOff val="35000"/>
                  </a:schemeClr>
                </a:solidFill>
                <a:latin typeface="微软雅黑" pitchFamily="34" charset="-122"/>
                <a:ea typeface="微软雅黑" pitchFamily="34" charset="-122"/>
              </a:rPr>
              <a:t>1</a:t>
            </a:r>
          </a:p>
          <a:p>
            <a:pPr fontAlgn="auto">
              <a:lnSpc>
                <a:spcPct val="150000"/>
              </a:lnSpc>
              <a:spcBef>
                <a:spcPts val="0"/>
              </a:spcBef>
              <a:spcAft>
                <a:spcPts val="0"/>
              </a:spcAft>
              <a:defRPr/>
            </a:pPr>
            <a:r>
              <a:rPr lang="zh-CN" altLang="en-US" sz="1600" b="1" dirty="0">
                <a:solidFill>
                  <a:schemeClr val="tx1">
                    <a:lumMod val="65000"/>
                    <a:lumOff val="35000"/>
                  </a:schemeClr>
                </a:solidFill>
                <a:latin typeface="微软雅黑" pitchFamily="34" charset="-122"/>
                <a:ea typeface="微软雅黑" pitchFamily="34" charset="-122"/>
              </a:rPr>
              <a:t>总结内容</a:t>
            </a:r>
            <a:r>
              <a:rPr lang="en-US" altLang="zh-CN" sz="1600" b="1" dirty="0">
                <a:solidFill>
                  <a:schemeClr val="tx1">
                    <a:lumMod val="65000"/>
                    <a:lumOff val="35000"/>
                  </a:schemeClr>
                </a:solidFill>
                <a:latin typeface="微软雅黑" pitchFamily="34" charset="-122"/>
                <a:ea typeface="微软雅黑" pitchFamily="34" charset="-122"/>
              </a:rPr>
              <a:t>2</a:t>
            </a:r>
            <a:endParaRPr lang="zh-CN" altLang="en-US" sz="1600" b="1" dirty="0">
              <a:solidFill>
                <a:schemeClr val="tx1">
                  <a:lumMod val="65000"/>
                  <a:lumOff val="35000"/>
                </a:schemeClr>
              </a:solidFill>
              <a:latin typeface="微软雅黑" pitchFamily="34" charset="-122"/>
              <a:ea typeface="微软雅黑" pitchFamily="34" charset="-122"/>
            </a:endParaRPr>
          </a:p>
        </p:txBody>
      </p:sp>
      <p:sp>
        <p:nvSpPr>
          <p:cNvPr id="6" name="标题 1"/>
          <p:cNvSpPr txBox="1">
            <a:spLocks/>
          </p:cNvSpPr>
          <p:nvPr/>
        </p:nvSpPr>
        <p:spPr>
          <a:xfrm>
            <a:off x="495300" y="450850"/>
            <a:ext cx="9720263" cy="569913"/>
          </a:xfrm>
          <a:prstGeom prst="rect">
            <a:avLst/>
          </a:prstGeom>
          <a:ln w="6350">
            <a:noFill/>
          </a:ln>
        </p:spPr>
        <p:txBody>
          <a:bodyPr lIns="102870" tIns="51435" rIns="102870" bIns="51435" anchor="ctr">
            <a:normAutofit/>
          </a:bodyPr>
          <a:lstStyle>
            <a:lvl1pPr algn="l" defTabSz="1028700" rtl="0" eaLnBrk="1" latinLnBrk="0" hangingPunct="1">
              <a:spcBef>
                <a:spcPct val="0"/>
              </a:spcBef>
              <a:buNone/>
              <a:defRPr sz="2700" b="1" kern="1200">
                <a:solidFill>
                  <a:srgbClr val="00B0F0"/>
                </a:solidFill>
                <a:latin typeface="微软雅黑" pitchFamily="34" charset="-122"/>
                <a:ea typeface="微软雅黑" pitchFamily="34" charset="-122"/>
                <a:cs typeface="+mj-cs"/>
              </a:defRPr>
            </a:lvl1pPr>
          </a:lstStyle>
          <a:p>
            <a:pPr fontAlgn="auto">
              <a:spcAft>
                <a:spcPts val="0"/>
              </a:spcAft>
              <a:defRPr/>
            </a:pPr>
            <a:r>
              <a:rPr lang="zh-CN" altLang="en-US" dirty="0"/>
              <a:t>在此录入</a:t>
            </a:r>
            <a:r>
              <a:rPr lang="zh-CN" altLang="en-US" dirty="0">
                <a:solidFill>
                  <a:schemeClr val="tx1">
                    <a:lumMod val="50000"/>
                    <a:lumOff val="50000"/>
                  </a:schemeClr>
                </a:solidFill>
              </a:rPr>
              <a:t>标题内容</a:t>
            </a:r>
          </a:p>
        </p:txBody>
      </p:sp>
      <p:grpSp>
        <p:nvGrpSpPr>
          <p:cNvPr id="47109" name="组合 16"/>
          <p:cNvGrpSpPr>
            <a:grpSpLocks/>
          </p:cNvGrpSpPr>
          <p:nvPr/>
        </p:nvGrpSpPr>
        <p:grpSpPr bwMode="auto">
          <a:xfrm>
            <a:off x="5916613" y="1711325"/>
            <a:ext cx="381000" cy="381000"/>
            <a:chOff x="1229020" y="2399280"/>
            <a:chExt cx="692150" cy="692150"/>
          </a:xfrm>
        </p:grpSpPr>
        <p:sp>
          <p:nvSpPr>
            <p:cNvPr id="18" name="椭圆 17"/>
            <p:cNvSpPr/>
            <p:nvPr/>
          </p:nvSpPr>
          <p:spPr>
            <a:xfrm>
              <a:off x="1229020" y="2399280"/>
              <a:ext cx="692150" cy="692150"/>
            </a:xfrm>
            <a:prstGeom prst="ellipse">
              <a:avLst/>
            </a:prstGeom>
            <a:solidFill>
              <a:schemeClr val="bg1"/>
            </a:solidFill>
            <a:ln w="63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Impact" pitchFamily="34" charset="0"/>
              </a:endParaRPr>
            </a:p>
          </p:txBody>
        </p:sp>
        <p:sp>
          <p:nvSpPr>
            <p:cNvPr id="19" name="椭圆 18"/>
            <p:cNvSpPr/>
            <p:nvPr/>
          </p:nvSpPr>
          <p:spPr>
            <a:xfrm>
              <a:off x="1304003" y="2474263"/>
              <a:ext cx="542184" cy="542184"/>
            </a:xfrm>
            <a:prstGeom prst="ellipse">
              <a:avLst/>
            </a:prstGeom>
            <a:solidFill>
              <a:srgbClr val="00B0F0"/>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latin typeface="Impact" pitchFamily="34" charset="0"/>
              </a:endParaRPr>
            </a:p>
          </p:txBody>
        </p:sp>
      </p:grpSp>
      <p:sp>
        <p:nvSpPr>
          <p:cNvPr id="47110" name="TextBox 5"/>
          <p:cNvSpPr txBox="1">
            <a:spLocks noChangeArrowheads="1"/>
          </p:cNvSpPr>
          <p:nvPr/>
        </p:nvSpPr>
        <p:spPr bwMode="auto">
          <a:xfrm>
            <a:off x="7708900" y="1643063"/>
            <a:ext cx="747713" cy="5191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2870" tIns="51435" rIns="102870" bIns="51435">
            <a:spAutoFit/>
          </a:bodyPr>
          <a:lstStyle>
            <a:lvl1pPr eaLnBrk="0" hangingPunct="0">
              <a:defRPr sz="2000">
                <a:solidFill>
                  <a:schemeClr val="tx1"/>
                </a:solidFill>
                <a:latin typeface="Calibri" pitchFamily="34" charset="0"/>
                <a:ea typeface="宋体" charset="-122"/>
              </a:defRPr>
            </a:lvl1pPr>
            <a:lvl2pPr marL="742950" indent="-285750" eaLnBrk="0" hangingPunct="0">
              <a:defRPr sz="2000">
                <a:solidFill>
                  <a:schemeClr val="tx1"/>
                </a:solidFill>
                <a:latin typeface="Calibri" pitchFamily="34" charset="0"/>
                <a:ea typeface="宋体" charset="-122"/>
              </a:defRPr>
            </a:lvl2pPr>
            <a:lvl3pPr marL="1143000" indent="-228600" eaLnBrk="0" hangingPunct="0">
              <a:defRPr sz="2000">
                <a:solidFill>
                  <a:schemeClr val="tx1"/>
                </a:solidFill>
                <a:latin typeface="Calibri" pitchFamily="34" charset="0"/>
                <a:ea typeface="宋体" charset="-122"/>
              </a:defRPr>
            </a:lvl3pPr>
            <a:lvl4pPr marL="1600200" indent="-228600" eaLnBrk="0" hangingPunct="0">
              <a:defRPr sz="2000">
                <a:solidFill>
                  <a:schemeClr val="tx1"/>
                </a:solidFill>
                <a:latin typeface="Calibri" pitchFamily="34" charset="0"/>
                <a:ea typeface="宋体" charset="-122"/>
              </a:defRPr>
            </a:lvl4pPr>
            <a:lvl5pPr eaLnBrk="0" hangingPunct="0">
              <a:defRPr sz="2000">
                <a:solidFill>
                  <a:schemeClr val="tx1"/>
                </a:solidFill>
                <a:latin typeface="Calibri" pitchFamily="34" charset="0"/>
                <a:ea typeface="宋体" charset="-122"/>
              </a:defRPr>
            </a:lvl5pPr>
            <a:lvl6pPr marL="2514600" indent="-228600" defTabSz="1028700" eaLnBrk="0" fontAlgn="base" hangingPunct="0">
              <a:spcBef>
                <a:spcPct val="0"/>
              </a:spcBef>
              <a:spcAft>
                <a:spcPct val="0"/>
              </a:spcAft>
              <a:defRPr sz="2000">
                <a:solidFill>
                  <a:schemeClr val="tx1"/>
                </a:solidFill>
                <a:latin typeface="Calibri" pitchFamily="34" charset="0"/>
                <a:ea typeface="宋体" charset="-122"/>
              </a:defRPr>
            </a:lvl6pPr>
            <a:lvl7pPr marL="2971800" indent="-228600" defTabSz="1028700" eaLnBrk="0" fontAlgn="base" hangingPunct="0">
              <a:spcBef>
                <a:spcPct val="0"/>
              </a:spcBef>
              <a:spcAft>
                <a:spcPct val="0"/>
              </a:spcAft>
              <a:defRPr sz="2000">
                <a:solidFill>
                  <a:schemeClr val="tx1"/>
                </a:solidFill>
                <a:latin typeface="Calibri" pitchFamily="34" charset="0"/>
                <a:ea typeface="宋体" charset="-122"/>
              </a:defRPr>
            </a:lvl7pPr>
            <a:lvl8pPr marL="3429000" indent="-228600" defTabSz="1028700" eaLnBrk="0" fontAlgn="base" hangingPunct="0">
              <a:spcBef>
                <a:spcPct val="0"/>
              </a:spcBef>
              <a:spcAft>
                <a:spcPct val="0"/>
              </a:spcAft>
              <a:defRPr sz="2000">
                <a:solidFill>
                  <a:schemeClr val="tx1"/>
                </a:solidFill>
                <a:latin typeface="Calibri" pitchFamily="34" charset="0"/>
                <a:ea typeface="宋体" charset="-122"/>
              </a:defRPr>
            </a:lvl8pPr>
            <a:lvl9pPr marL="3886200" indent="-228600" defTabSz="1028700" eaLnBrk="0" fontAlgn="base" hangingPunct="0">
              <a:spcBef>
                <a:spcPct val="0"/>
              </a:spcBef>
              <a:spcAft>
                <a:spcPct val="0"/>
              </a:spcAft>
              <a:defRPr sz="2000">
                <a:solidFill>
                  <a:schemeClr val="tx1"/>
                </a:solidFill>
                <a:latin typeface="Calibri" pitchFamily="34" charset="0"/>
                <a:ea typeface="宋体" charset="-122"/>
              </a:defRPr>
            </a:lvl9pPr>
          </a:lstStyle>
          <a:p>
            <a:pPr eaLnBrk="1" hangingPunct="1"/>
            <a:r>
              <a:rPr lang="en-US" altLang="zh-CN" sz="2700">
                <a:solidFill>
                  <a:srgbClr val="00B0F0"/>
                </a:solidFill>
                <a:latin typeface="Impact" pitchFamily="34" charset="0"/>
              </a:rPr>
              <a:t>IMC</a:t>
            </a:r>
            <a:endParaRPr lang="zh-CN" altLang="en-US" sz="2700">
              <a:solidFill>
                <a:srgbClr val="00B0F0"/>
              </a:solidFill>
              <a:latin typeface="Impact" pitchFamily="34" charset="0"/>
            </a:endParaRPr>
          </a:p>
        </p:txBody>
      </p:sp>
      <p:grpSp>
        <p:nvGrpSpPr>
          <p:cNvPr id="47111" name="组合 1"/>
          <p:cNvGrpSpPr>
            <a:grpSpLocks/>
          </p:cNvGrpSpPr>
          <p:nvPr/>
        </p:nvGrpSpPr>
        <p:grpSpPr bwMode="auto">
          <a:xfrm>
            <a:off x="1562100" y="1711325"/>
            <a:ext cx="381000" cy="381000"/>
            <a:chOff x="1229020" y="2399280"/>
            <a:chExt cx="692150" cy="692150"/>
          </a:xfrm>
        </p:grpSpPr>
        <p:sp>
          <p:nvSpPr>
            <p:cNvPr id="9" name="椭圆 8"/>
            <p:cNvSpPr/>
            <p:nvPr/>
          </p:nvSpPr>
          <p:spPr>
            <a:xfrm>
              <a:off x="1229020" y="2399280"/>
              <a:ext cx="692150" cy="692150"/>
            </a:xfrm>
            <a:prstGeom prst="ellipse">
              <a:avLst/>
            </a:prstGeom>
            <a:solidFill>
              <a:schemeClr val="bg1"/>
            </a:solidFill>
            <a:ln w="63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Impact" pitchFamily="34" charset="0"/>
              </a:endParaRPr>
            </a:p>
          </p:txBody>
        </p:sp>
        <p:sp>
          <p:nvSpPr>
            <p:cNvPr id="10" name="椭圆 9"/>
            <p:cNvSpPr/>
            <p:nvPr/>
          </p:nvSpPr>
          <p:spPr>
            <a:xfrm>
              <a:off x="1304003" y="2474263"/>
              <a:ext cx="542184" cy="542184"/>
            </a:xfrm>
            <a:prstGeom prst="ellipse">
              <a:avLst/>
            </a:prstGeom>
            <a:solidFill>
              <a:srgbClr val="00B0F0"/>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latin typeface="Impact" pitchFamily="34" charset="0"/>
              </a:endParaRPr>
            </a:p>
          </p:txBody>
        </p:sp>
      </p:grpSp>
      <p:grpSp>
        <p:nvGrpSpPr>
          <p:cNvPr id="47112" name="组合 13"/>
          <p:cNvGrpSpPr>
            <a:grpSpLocks/>
          </p:cNvGrpSpPr>
          <p:nvPr/>
        </p:nvGrpSpPr>
        <p:grpSpPr bwMode="auto">
          <a:xfrm>
            <a:off x="3822700" y="1711325"/>
            <a:ext cx="381000" cy="381000"/>
            <a:chOff x="1229020" y="2399280"/>
            <a:chExt cx="692150" cy="692150"/>
          </a:xfrm>
        </p:grpSpPr>
        <p:sp>
          <p:nvSpPr>
            <p:cNvPr id="15" name="椭圆 14"/>
            <p:cNvSpPr/>
            <p:nvPr/>
          </p:nvSpPr>
          <p:spPr>
            <a:xfrm>
              <a:off x="1229020" y="2399280"/>
              <a:ext cx="692150" cy="692150"/>
            </a:xfrm>
            <a:prstGeom prst="ellipse">
              <a:avLst/>
            </a:prstGeom>
            <a:solidFill>
              <a:schemeClr val="bg1"/>
            </a:solidFill>
            <a:ln w="63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Impact" pitchFamily="34" charset="0"/>
              </a:endParaRPr>
            </a:p>
          </p:txBody>
        </p:sp>
        <p:sp>
          <p:nvSpPr>
            <p:cNvPr id="16" name="椭圆 15"/>
            <p:cNvSpPr/>
            <p:nvPr/>
          </p:nvSpPr>
          <p:spPr>
            <a:xfrm>
              <a:off x="1304003" y="2474263"/>
              <a:ext cx="542184" cy="542184"/>
            </a:xfrm>
            <a:prstGeom prst="ellipse">
              <a:avLst/>
            </a:prstGeom>
            <a:solidFill>
              <a:srgbClr val="00B0F0"/>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latin typeface="Impact" pitchFamily="34" charset="0"/>
              </a:endParaRPr>
            </a:p>
          </p:txBody>
        </p:sp>
      </p:grpSp>
      <p:cxnSp>
        <p:nvCxnSpPr>
          <p:cNvPr id="13" name="肘形连接符 12"/>
          <p:cNvCxnSpPr>
            <a:stCxn id="9" idx="4"/>
            <a:endCxn id="15" idx="4"/>
          </p:cNvCxnSpPr>
          <p:nvPr/>
        </p:nvCxnSpPr>
        <p:spPr>
          <a:xfrm rot="16200000" flipH="1">
            <a:off x="2882900" y="962025"/>
            <a:ext cx="12700" cy="2260600"/>
          </a:xfrm>
          <a:prstGeom prst="bentConnector3">
            <a:avLst>
              <a:gd name="adj1" fmla="val 1800000"/>
            </a:avLst>
          </a:prstGeom>
          <a:ln w="317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15" idx="4"/>
            <a:endCxn id="18" idx="4"/>
          </p:cNvCxnSpPr>
          <p:nvPr/>
        </p:nvCxnSpPr>
        <p:spPr>
          <a:xfrm rot="16200000" flipH="1">
            <a:off x="5060157" y="1045368"/>
            <a:ext cx="12700" cy="2093913"/>
          </a:xfrm>
          <a:prstGeom prst="bentConnector3">
            <a:avLst>
              <a:gd name="adj1" fmla="val 1800000"/>
            </a:avLst>
          </a:prstGeom>
          <a:ln w="317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47115" name="矩形 22"/>
          <p:cNvSpPr>
            <a:spLocks noChangeArrowheads="1"/>
          </p:cNvSpPr>
          <p:nvPr/>
        </p:nvSpPr>
        <p:spPr bwMode="auto">
          <a:xfrm>
            <a:off x="1562100" y="2424113"/>
            <a:ext cx="2289175" cy="700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a:lnSpc>
                <a:spcPct val="150000"/>
              </a:lnSpc>
              <a:buFont typeface="Arial" pitchFamily="34" charset="0"/>
              <a:buChar char="•"/>
            </a:pPr>
            <a:r>
              <a:rPr lang="zh-CN" altLang="en-US" sz="1400" dirty="0">
                <a:latin typeface="微软雅黑" pitchFamily="34" charset="-122"/>
                <a:ea typeface="微软雅黑" pitchFamily="34" charset="-122"/>
              </a:rPr>
              <a:t>在此录入文字内容</a:t>
            </a:r>
          </a:p>
          <a:p>
            <a:pPr marL="285750" indent="-285750">
              <a:lnSpc>
                <a:spcPct val="150000"/>
              </a:lnSpc>
              <a:buFont typeface="Arial" pitchFamily="34" charset="0"/>
              <a:buChar char="•"/>
            </a:pPr>
            <a:r>
              <a:rPr lang="zh-CN" altLang="en-US" sz="1400" dirty="0">
                <a:latin typeface="微软雅黑" pitchFamily="34" charset="-122"/>
                <a:ea typeface="微软雅黑" pitchFamily="34" charset="-122"/>
              </a:rPr>
              <a:t>在此录入文字内容</a:t>
            </a:r>
          </a:p>
        </p:txBody>
      </p:sp>
      <p:sp>
        <p:nvSpPr>
          <p:cNvPr id="47116" name="矩形 23"/>
          <p:cNvSpPr>
            <a:spLocks noChangeArrowheads="1"/>
          </p:cNvSpPr>
          <p:nvPr/>
        </p:nvSpPr>
        <p:spPr bwMode="auto">
          <a:xfrm>
            <a:off x="2216150" y="1484313"/>
            <a:ext cx="11049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dirty="0">
                <a:latin typeface="微软雅黑" pitchFamily="34" charset="-122"/>
                <a:ea typeface="微软雅黑" pitchFamily="34" charset="-122"/>
              </a:rPr>
              <a:t>第</a:t>
            </a:r>
            <a:r>
              <a:rPr lang="en-US" altLang="zh-CN" dirty="0">
                <a:latin typeface="微软雅黑" pitchFamily="34" charset="-122"/>
                <a:ea typeface="微软雅黑" pitchFamily="34" charset="-122"/>
              </a:rPr>
              <a:t>1</a:t>
            </a:r>
            <a:r>
              <a:rPr lang="zh-CN" altLang="en-US" dirty="0">
                <a:latin typeface="微软雅黑" pitchFamily="34" charset="-122"/>
                <a:ea typeface="微软雅黑" pitchFamily="34" charset="-122"/>
              </a:rPr>
              <a:t>阶段</a:t>
            </a:r>
            <a:endParaRPr lang="zh-CN" altLang="en-US" dirty="0"/>
          </a:p>
        </p:txBody>
      </p:sp>
      <p:sp>
        <p:nvSpPr>
          <p:cNvPr id="47117" name="矩形 26"/>
          <p:cNvSpPr>
            <a:spLocks noChangeArrowheads="1"/>
          </p:cNvSpPr>
          <p:nvPr/>
        </p:nvSpPr>
        <p:spPr bwMode="auto">
          <a:xfrm>
            <a:off x="4460875" y="1443038"/>
            <a:ext cx="11049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latin typeface="微软雅黑" pitchFamily="34" charset="-122"/>
                <a:ea typeface="微软雅黑" pitchFamily="34" charset="-122"/>
              </a:rPr>
              <a:t>第</a:t>
            </a:r>
            <a:r>
              <a:rPr lang="en-US" altLang="zh-CN">
                <a:latin typeface="微软雅黑" pitchFamily="34" charset="-122"/>
                <a:ea typeface="微软雅黑" pitchFamily="34" charset="-122"/>
              </a:rPr>
              <a:t>2</a:t>
            </a:r>
            <a:r>
              <a:rPr lang="zh-CN" altLang="en-US">
                <a:latin typeface="微软雅黑" pitchFamily="34" charset="-122"/>
                <a:ea typeface="微软雅黑" pitchFamily="34" charset="-122"/>
              </a:rPr>
              <a:t>阶段</a:t>
            </a:r>
            <a:endParaRPr lang="zh-CN" altLang="en-US"/>
          </a:p>
        </p:txBody>
      </p:sp>
      <p:sp>
        <p:nvSpPr>
          <p:cNvPr id="47118" name="矩形 24"/>
          <p:cNvSpPr>
            <a:spLocks noChangeArrowheads="1"/>
          </p:cNvSpPr>
          <p:nvPr/>
        </p:nvSpPr>
        <p:spPr bwMode="auto">
          <a:xfrm>
            <a:off x="4032250" y="2424113"/>
            <a:ext cx="6573838" cy="700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a:lnSpc>
                <a:spcPct val="150000"/>
              </a:lnSpc>
              <a:buFont typeface="Arial" pitchFamily="34" charset="0"/>
              <a:buChar char="•"/>
            </a:pPr>
            <a:r>
              <a:rPr lang="zh-CN" altLang="en-US" sz="1400" dirty="0">
                <a:latin typeface="微软雅黑" pitchFamily="34" charset="-122"/>
                <a:ea typeface="微软雅黑" pitchFamily="34" charset="-122"/>
              </a:rPr>
              <a:t>在此录入文字内容</a:t>
            </a:r>
          </a:p>
          <a:p>
            <a:pPr marL="285750" indent="-285750">
              <a:lnSpc>
                <a:spcPct val="150000"/>
              </a:lnSpc>
              <a:buFont typeface="Arial" pitchFamily="34" charset="0"/>
              <a:buChar char="•"/>
            </a:pPr>
            <a:r>
              <a:rPr lang="zh-CN" altLang="en-US" sz="1400" dirty="0">
                <a:latin typeface="微软雅黑" pitchFamily="34" charset="-122"/>
                <a:ea typeface="微软雅黑" pitchFamily="34" charset="-122"/>
              </a:rPr>
              <a:t>在此录入文字内容</a:t>
            </a:r>
          </a:p>
        </p:txBody>
      </p:sp>
      <p:sp>
        <p:nvSpPr>
          <p:cNvPr id="47119" name="AutoShape 18"/>
          <p:cNvSpPr>
            <a:spLocks noChangeArrowheads="1"/>
          </p:cNvSpPr>
          <p:nvPr/>
        </p:nvSpPr>
        <p:spPr bwMode="auto">
          <a:xfrm>
            <a:off x="450850" y="4641850"/>
            <a:ext cx="9852025" cy="1793875"/>
          </a:xfrm>
          <a:prstGeom prst="roundRect">
            <a:avLst>
              <a:gd name="adj" fmla="val 4690"/>
            </a:avLst>
          </a:prstGeom>
          <a:noFill/>
          <a:ln w="34925">
            <a:solidFill>
              <a:srgbClr val="00B0F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7120" name="矩形 28"/>
          <p:cNvSpPr>
            <a:spLocks noChangeArrowheads="1"/>
          </p:cNvSpPr>
          <p:nvPr/>
        </p:nvSpPr>
        <p:spPr bwMode="auto">
          <a:xfrm>
            <a:off x="4938713" y="4440238"/>
            <a:ext cx="696912" cy="4016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spcBef>
                <a:spcPct val="50000"/>
              </a:spcBef>
            </a:pPr>
            <a:r>
              <a:rPr lang="zh-CN" altLang="en-US" b="1">
                <a:solidFill>
                  <a:srgbClr val="00B0F0"/>
                </a:solidFill>
                <a:latin typeface="微软雅黑" pitchFamily="34" charset="-122"/>
                <a:ea typeface="微软雅黑" pitchFamily="34" charset="-122"/>
              </a:rPr>
              <a:t>总结</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495300" y="450850"/>
            <a:ext cx="9720263" cy="569913"/>
          </a:xfrm>
          <a:prstGeom prst="rect">
            <a:avLst/>
          </a:prstGeom>
          <a:ln w="6350">
            <a:noFill/>
          </a:ln>
        </p:spPr>
        <p:txBody>
          <a:bodyPr lIns="102870" tIns="51435" rIns="102870" bIns="51435" anchor="ctr">
            <a:normAutofit/>
          </a:bodyPr>
          <a:lstStyle>
            <a:lvl1pPr algn="l" defTabSz="1028700" rtl="0" eaLnBrk="1" latinLnBrk="0" hangingPunct="1">
              <a:spcBef>
                <a:spcPct val="0"/>
              </a:spcBef>
              <a:buNone/>
              <a:defRPr sz="2700" b="1" kern="1200">
                <a:solidFill>
                  <a:srgbClr val="00B0F0"/>
                </a:solidFill>
                <a:latin typeface="微软雅黑" pitchFamily="34" charset="-122"/>
                <a:ea typeface="微软雅黑" pitchFamily="34" charset="-122"/>
                <a:cs typeface="+mj-cs"/>
              </a:defRPr>
            </a:lvl1pPr>
          </a:lstStyle>
          <a:p>
            <a:pPr fontAlgn="auto">
              <a:spcAft>
                <a:spcPts val="0"/>
              </a:spcAft>
              <a:defRPr/>
            </a:pPr>
            <a:r>
              <a:rPr lang="zh-CN" altLang="en-US" dirty="0"/>
              <a:t>在此录入</a:t>
            </a:r>
            <a:r>
              <a:rPr lang="zh-CN" altLang="en-US" dirty="0">
                <a:solidFill>
                  <a:schemeClr val="tx1">
                    <a:lumMod val="50000"/>
                    <a:lumOff val="50000"/>
                  </a:schemeClr>
                </a:solidFill>
              </a:rPr>
              <a:t>标题内容</a:t>
            </a:r>
          </a:p>
        </p:txBody>
      </p:sp>
      <p:sp>
        <p:nvSpPr>
          <p:cNvPr id="49155" name="矩形 1"/>
          <p:cNvSpPr>
            <a:spLocks noChangeArrowheads="1"/>
          </p:cNvSpPr>
          <p:nvPr/>
        </p:nvSpPr>
        <p:spPr bwMode="auto">
          <a:xfrm>
            <a:off x="4005263" y="1555750"/>
            <a:ext cx="23129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3200" b="1">
                <a:solidFill>
                  <a:srgbClr val="00B0F0"/>
                </a:solidFill>
                <a:latin typeface="微软雅黑" pitchFamily="34" charset="-122"/>
                <a:ea typeface="微软雅黑" pitchFamily="34" charset="-122"/>
              </a:rPr>
              <a:t>活 动 目 标 </a:t>
            </a:r>
          </a:p>
        </p:txBody>
      </p:sp>
      <p:sp>
        <p:nvSpPr>
          <p:cNvPr id="49156" name="矩形 5"/>
          <p:cNvSpPr>
            <a:spLocks noChangeArrowheads="1"/>
          </p:cNvSpPr>
          <p:nvPr/>
        </p:nvSpPr>
        <p:spPr bwMode="auto">
          <a:xfrm>
            <a:off x="405120" y="2897640"/>
            <a:ext cx="2160587" cy="241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5750" indent="-285750">
              <a:lnSpc>
                <a:spcPct val="150000"/>
              </a:lnSpc>
              <a:buFont typeface="Arial" pitchFamily="34" charset="0"/>
              <a:buChar char="•"/>
            </a:pPr>
            <a:r>
              <a:rPr lang="zh-CN" altLang="en-US" sz="1600" dirty="0">
                <a:latin typeface="微软雅黑" pitchFamily="34" charset="-122"/>
                <a:ea typeface="微软雅黑" pitchFamily="34" charset="-122"/>
              </a:rPr>
              <a:t>在此录入文字内容</a:t>
            </a:r>
          </a:p>
          <a:p>
            <a:pPr marL="285750" indent="-285750">
              <a:lnSpc>
                <a:spcPct val="150000"/>
              </a:lnSpc>
              <a:buFont typeface="Arial" pitchFamily="34" charset="0"/>
              <a:buChar char="•"/>
            </a:pPr>
            <a:r>
              <a:rPr lang="zh-CN" altLang="en-US" sz="1600" dirty="0">
                <a:latin typeface="微软雅黑" pitchFamily="34" charset="-122"/>
                <a:ea typeface="微软雅黑" pitchFamily="34" charset="-122"/>
              </a:rPr>
              <a:t>在此录入文字内容</a:t>
            </a:r>
          </a:p>
        </p:txBody>
      </p:sp>
      <p:sp>
        <p:nvSpPr>
          <p:cNvPr id="49157" name="矩形 6"/>
          <p:cNvSpPr>
            <a:spLocks noChangeArrowheads="1"/>
          </p:cNvSpPr>
          <p:nvPr/>
        </p:nvSpPr>
        <p:spPr bwMode="auto">
          <a:xfrm>
            <a:off x="3000682" y="2897640"/>
            <a:ext cx="2159000" cy="241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5750" indent="-285750">
              <a:lnSpc>
                <a:spcPct val="150000"/>
              </a:lnSpc>
              <a:buFont typeface="Arial" pitchFamily="34" charset="0"/>
              <a:buChar char="•"/>
            </a:pPr>
            <a:r>
              <a:rPr lang="zh-CN" altLang="en-US" sz="1600" dirty="0">
                <a:latin typeface="微软雅黑" pitchFamily="34" charset="-122"/>
                <a:ea typeface="微软雅黑" pitchFamily="34" charset="-122"/>
              </a:rPr>
              <a:t>在此录入文字内容</a:t>
            </a:r>
          </a:p>
          <a:p>
            <a:pPr marL="285750" indent="-285750">
              <a:lnSpc>
                <a:spcPct val="150000"/>
              </a:lnSpc>
              <a:buFont typeface="Arial" pitchFamily="34" charset="0"/>
              <a:buChar char="•"/>
            </a:pPr>
            <a:r>
              <a:rPr lang="zh-CN" altLang="en-US" sz="1600" dirty="0">
                <a:latin typeface="微软雅黑" pitchFamily="34" charset="-122"/>
                <a:ea typeface="微软雅黑" pitchFamily="34" charset="-122"/>
              </a:rPr>
              <a:t>在此录入文字内容</a:t>
            </a:r>
          </a:p>
        </p:txBody>
      </p:sp>
      <p:sp>
        <p:nvSpPr>
          <p:cNvPr id="49158" name="矩形 7"/>
          <p:cNvSpPr>
            <a:spLocks noChangeArrowheads="1"/>
          </p:cNvSpPr>
          <p:nvPr/>
        </p:nvSpPr>
        <p:spPr bwMode="auto">
          <a:xfrm>
            <a:off x="5594657" y="2897640"/>
            <a:ext cx="2159000" cy="241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5750" indent="-285750">
              <a:lnSpc>
                <a:spcPct val="150000"/>
              </a:lnSpc>
              <a:buFont typeface="Arial" pitchFamily="34" charset="0"/>
              <a:buChar char="•"/>
            </a:pPr>
            <a:r>
              <a:rPr lang="zh-CN" altLang="en-US" sz="1600" dirty="0">
                <a:latin typeface="微软雅黑" pitchFamily="34" charset="-122"/>
                <a:ea typeface="微软雅黑" pitchFamily="34" charset="-122"/>
              </a:rPr>
              <a:t>在此录入文字内容</a:t>
            </a:r>
          </a:p>
          <a:p>
            <a:pPr marL="285750" indent="-285750">
              <a:lnSpc>
                <a:spcPct val="150000"/>
              </a:lnSpc>
              <a:buFont typeface="Arial" pitchFamily="34" charset="0"/>
              <a:buChar char="•"/>
            </a:pPr>
            <a:r>
              <a:rPr lang="zh-CN" altLang="en-US" sz="1600" dirty="0">
                <a:latin typeface="微软雅黑" pitchFamily="34" charset="-122"/>
                <a:ea typeface="微软雅黑" pitchFamily="34" charset="-122"/>
              </a:rPr>
              <a:t>在此录入文字内容</a:t>
            </a:r>
          </a:p>
        </p:txBody>
      </p:sp>
      <p:sp>
        <p:nvSpPr>
          <p:cNvPr id="49159" name="矩形 8"/>
          <p:cNvSpPr>
            <a:spLocks noChangeArrowheads="1"/>
          </p:cNvSpPr>
          <p:nvPr/>
        </p:nvSpPr>
        <p:spPr bwMode="auto">
          <a:xfrm>
            <a:off x="8188632" y="2897640"/>
            <a:ext cx="2159000" cy="241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5750" indent="-285750">
              <a:lnSpc>
                <a:spcPct val="150000"/>
              </a:lnSpc>
              <a:buFont typeface="Arial" pitchFamily="34" charset="0"/>
              <a:buChar char="•"/>
            </a:pPr>
            <a:r>
              <a:rPr lang="zh-CN" altLang="en-US" sz="1600" dirty="0">
                <a:latin typeface="微软雅黑" pitchFamily="34" charset="-122"/>
                <a:ea typeface="微软雅黑" pitchFamily="34" charset="-122"/>
              </a:rPr>
              <a:t>在此录入文字内容</a:t>
            </a:r>
          </a:p>
          <a:p>
            <a:pPr marL="285750" indent="-285750">
              <a:lnSpc>
                <a:spcPct val="150000"/>
              </a:lnSpc>
              <a:buFont typeface="Arial" pitchFamily="34" charset="0"/>
              <a:buChar char="•"/>
            </a:pPr>
            <a:r>
              <a:rPr lang="zh-CN" altLang="en-US" sz="1600" dirty="0">
                <a:latin typeface="微软雅黑" pitchFamily="34" charset="-122"/>
                <a:ea typeface="微软雅黑" pitchFamily="34" charset="-122"/>
              </a:rPr>
              <a:t>在此录入文字内容</a:t>
            </a:r>
          </a:p>
        </p:txBody>
      </p:sp>
      <p:sp>
        <p:nvSpPr>
          <p:cNvPr id="49160" name="AutoShape 18"/>
          <p:cNvSpPr>
            <a:spLocks noChangeArrowheads="1"/>
          </p:cNvSpPr>
          <p:nvPr/>
        </p:nvSpPr>
        <p:spPr bwMode="auto">
          <a:xfrm>
            <a:off x="360363" y="2582863"/>
            <a:ext cx="2295525" cy="2682875"/>
          </a:xfrm>
          <a:prstGeom prst="roundRect">
            <a:avLst>
              <a:gd name="adj" fmla="val 4690"/>
            </a:avLst>
          </a:prstGeom>
          <a:noFill/>
          <a:ln w="34925">
            <a:solidFill>
              <a:srgbClr val="00B0F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9161" name="AutoShape 18"/>
          <p:cNvSpPr>
            <a:spLocks noChangeArrowheads="1"/>
          </p:cNvSpPr>
          <p:nvPr/>
        </p:nvSpPr>
        <p:spPr bwMode="auto">
          <a:xfrm>
            <a:off x="2941638" y="2582863"/>
            <a:ext cx="2295525" cy="2682875"/>
          </a:xfrm>
          <a:prstGeom prst="roundRect">
            <a:avLst>
              <a:gd name="adj" fmla="val 4690"/>
            </a:avLst>
          </a:prstGeom>
          <a:noFill/>
          <a:ln w="34925">
            <a:solidFill>
              <a:srgbClr val="00B0F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9162" name="AutoShape 18"/>
          <p:cNvSpPr>
            <a:spLocks noChangeArrowheads="1"/>
          </p:cNvSpPr>
          <p:nvPr/>
        </p:nvSpPr>
        <p:spPr bwMode="auto">
          <a:xfrm>
            <a:off x="5524500" y="2582863"/>
            <a:ext cx="2295525" cy="2682875"/>
          </a:xfrm>
          <a:prstGeom prst="roundRect">
            <a:avLst>
              <a:gd name="adj" fmla="val 4690"/>
            </a:avLst>
          </a:prstGeom>
          <a:noFill/>
          <a:ln w="34925">
            <a:solidFill>
              <a:srgbClr val="00B0F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9163" name="AutoShape 18"/>
          <p:cNvSpPr>
            <a:spLocks noChangeArrowheads="1"/>
          </p:cNvSpPr>
          <p:nvPr/>
        </p:nvSpPr>
        <p:spPr bwMode="auto">
          <a:xfrm>
            <a:off x="8105775" y="2582863"/>
            <a:ext cx="2295525" cy="2682875"/>
          </a:xfrm>
          <a:prstGeom prst="roundRect">
            <a:avLst>
              <a:gd name="adj" fmla="val 4690"/>
            </a:avLst>
          </a:prstGeom>
          <a:noFill/>
          <a:ln w="34925">
            <a:solidFill>
              <a:srgbClr val="00B0F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495300" y="450850"/>
            <a:ext cx="9720263" cy="569913"/>
          </a:xfrm>
          <a:prstGeom prst="rect">
            <a:avLst/>
          </a:prstGeom>
          <a:ln w="6350">
            <a:noFill/>
          </a:ln>
        </p:spPr>
        <p:txBody>
          <a:bodyPr lIns="102870" tIns="51435" rIns="102870" bIns="51435" anchor="ctr">
            <a:normAutofit/>
          </a:bodyPr>
          <a:lstStyle>
            <a:lvl1pPr algn="l" defTabSz="1028700" rtl="0" eaLnBrk="1" latinLnBrk="0" hangingPunct="1">
              <a:spcBef>
                <a:spcPct val="0"/>
              </a:spcBef>
              <a:buNone/>
              <a:defRPr sz="2700" b="1" kern="1200">
                <a:solidFill>
                  <a:srgbClr val="00B0F0"/>
                </a:solidFill>
                <a:latin typeface="微软雅黑" pitchFamily="34" charset="-122"/>
                <a:ea typeface="微软雅黑" pitchFamily="34" charset="-122"/>
                <a:cs typeface="+mj-cs"/>
              </a:defRPr>
            </a:lvl1pPr>
          </a:lstStyle>
          <a:p>
            <a:pPr fontAlgn="auto">
              <a:spcAft>
                <a:spcPts val="0"/>
              </a:spcAft>
              <a:tabLst>
                <a:tab pos="5294313" algn="l"/>
              </a:tabLst>
              <a:defRPr/>
            </a:pPr>
            <a:r>
              <a:rPr lang="zh-CN" altLang="en-US" dirty="0"/>
              <a:t>福特</a:t>
            </a:r>
            <a:r>
              <a:rPr lang="en-US" altLang="zh-CN" dirty="0">
                <a:solidFill>
                  <a:schemeClr val="tx1">
                    <a:lumMod val="50000"/>
                    <a:lumOff val="50000"/>
                  </a:schemeClr>
                </a:solidFill>
              </a:rPr>
              <a:t>+</a:t>
            </a:r>
            <a:r>
              <a:rPr lang="zh-CN" altLang="en-US" dirty="0">
                <a:solidFill>
                  <a:schemeClr val="tx1">
                    <a:lumMod val="50000"/>
                    <a:lumOff val="50000"/>
                  </a:schemeClr>
                </a:solidFill>
              </a:rPr>
              <a:t>微博</a:t>
            </a:r>
            <a:endParaRPr lang="en-US" altLang="zh-CN" dirty="0">
              <a:solidFill>
                <a:schemeClr val="tx1">
                  <a:lumMod val="50000"/>
                  <a:lumOff val="50000"/>
                </a:schemeClr>
              </a:solidFill>
            </a:endParaRPr>
          </a:p>
        </p:txBody>
      </p:sp>
      <p:sp>
        <p:nvSpPr>
          <p:cNvPr id="50179" name="TextBox 1"/>
          <p:cNvSpPr txBox="1">
            <a:spLocks noChangeArrowheads="1"/>
          </p:cNvSpPr>
          <p:nvPr/>
        </p:nvSpPr>
        <p:spPr bwMode="auto">
          <a:xfrm>
            <a:off x="508000" y="1287463"/>
            <a:ext cx="3206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Calibri" pitchFamily="34" charset="0"/>
                <a:ea typeface="宋体" charset="-122"/>
              </a:defRPr>
            </a:lvl1pPr>
            <a:lvl2pPr marL="742950" indent="-285750" eaLnBrk="0" hangingPunct="0">
              <a:defRPr sz="2000">
                <a:solidFill>
                  <a:schemeClr val="tx1"/>
                </a:solidFill>
                <a:latin typeface="Calibri" pitchFamily="34" charset="0"/>
                <a:ea typeface="宋体" charset="-122"/>
              </a:defRPr>
            </a:lvl2pPr>
            <a:lvl3pPr marL="1143000" indent="-228600" eaLnBrk="0" hangingPunct="0">
              <a:defRPr sz="2000">
                <a:solidFill>
                  <a:schemeClr val="tx1"/>
                </a:solidFill>
                <a:latin typeface="Calibri" pitchFamily="34" charset="0"/>
                <a:ea typeface="宋体" charset="-122"/>
              </a:defRPr>
            </a:lvl3pPr>
            <a:lvl4pPr marL="1600200" indent="-228600" eaLnBrk="0" hangingPunct="0">
              <a:defRPr sz="2000">
                <a:solidFill>
                  <a:schemeClr val="tx1"/>
                </a:solidFill>
                <a:latin typeface="Calibri" pitchFamily="34" charset="0"/>
                <a:ea typeface="宋体" charset="-122"/>
              </a:defRPr>
            </a:lvl4pPr>
            <a:lvl5pPr eaLnBrk="0" hangingPunct="0">
              <a:defRPr sz="2000">
                <a:solidFill>
                  <a:schemeClr val="tx1"/>
                </a:solidFill>
                <a:latin typeface="Calibri" pitchFamily="34" charset="0"/>
                <a:ea typeface="宋体" charset="-122"/>
              </a:defRPr>
            </a:lvl5pPr>
            <a:lvl6pPr marL="2514600" indent="-228600" defTabSz="1028700" eaLnBrk="0" fontAlgn="base" hangingPunct="0">
              <a:spcBef>
                <a:spcPct val="0"/>
              </a:spcBef>
              <a:spcAft>
                <a:spcPct val="0"/>
              </a:spcAft>
              <a:defRPr sz="2000">
                <a:solidFill>
                  <a:schemeClr val="tx1"/>
                </a:solidFill>
                <a:latin typeface="Calibri" pitchFamily="34" charset="0"/>
                <a:ea typeface="宋体" charset="-122"/>
              </a:defRPr>
            </a:lvl6pPr>
            <a:lvl7pPr marL="2971800" indent="-228600" defTabSz="1028700" eaLnBrk="0" fontAlgn="base" hangingPunct="0">
              <a:spcBef>
                <a:spcPct val="0"/>
              </a:spcBef>
              <a:spcAft>
                <a:spcPct val="0"/>
              </a:spcAft>
              <a:defRPr sz="2000">
                <a:solidFill>
                  <a:schemeClr val="tx1"/>
                </a:solidFill>
                <a:latin typeface="Calibri" pitchFamily="34" charset="0"/>
                <a:ea typeface="宋体" charset="-122"/>
              </a:defRPr>
            </a:lvl7pPr>
            <a:lvl8pPr marL="3429000" indent="-228600" defTabSz="1028700" eaLnBrk="0" fontAlgn="base" hangingPunct="0">
              <a:spcBef>
                <a:spcPct val="0"/>
              </a:spcBef>
              <a:spcAft>
                <a:spcPct val="0"/>
              </a:spcAft>
              <a:defRPr sz="2000">
                <a:solidFill>
                  <a:schemeClr val="tx1"/>
                </a:solidFill>
                <a:latin typeface="Calibri" pitchFamily="34" charset="0"/>
                <a:ea typeface="宋体" charset="-122"/>
              </a:defRPr>
            </a:lvl8pPr>
            <a:lvl9pPr marL="3886200" indent="-228600" defTabSz="1028700" eaLnBrk="0" fontAlgn="base" hangingPunct="0">
              <a:spcBef>
                <a:spcPct val="0"/>
              </a:spcBef>
              <a:spcAft>
                <a:spcPct val="0"/>
              </a:spcAft>
              <a:defRPr sz="2000">
                <a:solidFill>
                  <a:schemeClr val="tx1"/>
                </a:solidFill>
                <a:latin typeface="Calibri" pitchFamily="34" charset="0"/>
                <a:ea typeface="宋体" charset="-122"/>
              </a:defRPr>
            </a:lvl9pPr>
          </a:lstStyle>
          <a:p>
            <a:pPr eaLnBrk="1" hangingPunct="1"/>
            <a:r>
              <a:rPr lang="en-US" altLang="zh-CN" sz="2800">
                <a:solidFill>
                  <a:srgbClr val="00B0F0"/>
                </a:solidFill>
                <a:latin typeface="Impact" pitchFamily="34" charset="0"/>
                <a:ea typeface="MS UI Gothic" pitchFamily="34" charset="-128"/>
              </a:rPr>
              <a:t>1</a:t>
            </a:r>
            <a:endParaRPr lang="zh-CN" altLang="en-US" sz="2800">
              <a:solidFill>
                <a:srgbClr val="00B0F0"/>
              </a:solidFill>
              <a:latin typeface="Impact" pitchFamily="34" charset="0"/>
              <a:ea typeface="MS UI Gothic" pitchFamily="34" charset="-128"/>
            </a:endParaRPr>
          </a:p>
        </p:txBody>
      </p:sp>
      <p:cxnSp>
        <p:nvCxnSpPr>
          <p:cNvPr id="7" name="直接连接符 6"/>
          <p:cNvCxnSpPr/>
          <p:nvPr/>
        </p:nvCxnSpPr>
        <p:spPr>
          <a:xfrm flipH="1">
            <a:off x="508000" y="1287463"/>
            <a:ext cx="590550" cy="590550"/>
          </a:xfrm>
          <a:prstGeom prst="line">
            <a:avLst/>
          </a:prstGeom>
        </p:spPr>
        <p:style>
          <a:lnRef idx="1">
            <a:schemeClr val="accent1"/>
          </a:lnRef>
          <a:fillRef idx="0">
            <a:schemeClr val="accent1"/>
          </a:fillRef>
          <a:effectRef idx="0">
            <a:schemeClr val="accent1"/>
          </a:effectRef>
          <a:fontRef idx="minor">
            <a:schemeClr val="tx1"/>
          </a:fontRef>
        </p:style>
      </p:cxnSp>
      <p:sp>
        <p:nvSpPr>
          <p:cNvPr id="50181" name="矩形 7"/>
          <p:cNvSpPr>
            <a:spLocks noChangeArrowheads="1"/>
          </p:cNvSpPr>
          <p:nvPr/>
        </p:nvSpPr>
        <p:spPr bwMode="auto">
          <a:xfrm>
            <a:off x="960438" y="1382713"/>
            <a:ext cx="223651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dirty="0">
                <a:solidFill>
                  <a:srgbClr val="00B0F0"/>
                </a:solidFill>
                <a:latin typeface="微软雅黑" pitchFamily="34" charset="-122"/>
                <a:ea typeface="微软雅黑" pitchFamily="34" charset="-122"/>
              </a:rPr>
              <a:t>在此录入文字</a:t>
            </a:r>
            <a:r>
              <a:rPr lang="zh-CN" altLang="en-US" b="1" dirty="0" smtClean="0">
                <a:solidFill>
                  <a:srgbClr val="00B0F0"/>
                </a:solidFill>
                <a:latin typeface="微软雅黑" pitchFamily="34" charset="-122"/>
                <a:ea typeface="微软雅黑" pitchFamily="34" charset="-122"/>
              </a:rPr>
              <a:t>内容</a:t>
            </a:r>
            <a:endParaRPr lang="zh-CN" altLang="en-US" b="1" dirty="0">
              <a:solidFill>
                <a:srgbClr val="00B0F0"/>
              </a:solidFill>
              <a:latin typeface="微软雅黑" pitchFamily="34" charset="-122"/>
              <a:ea typeface="微软雅黑" pitchFamily="34" charset="-122"/>
            </a:endParaRPr>
          </a:p>
        </p:txBody>
      </p:sp>
      <p:sp>
        <p:nvSpPr>
          <p:cNvPr id="50182" name="矩形 8"/>
          <p:cNvSpPr>
            <a:spLocks noChangeArrowheads="1"/>
          </p:cNvSpPr>
          <p:nvPr/>
        </p:nvSpPr>
        <p:spPr bwMode="auto">
          <a:xfrm>
            <a:off x="960438" y="1864759"/>
            <a:ext cx="9359900" cy="700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1400" dirty="0">
                <a:latin typeface="微软雅黑" pitchFamily="34" charset="-122"/>
                <a:ea typeface="微软雅黑" pitchFamily="34" charset="-122"/>
              </a:rPr>
              <a:t>图片或者表格文字说明内容说明图片或者表格文字说明内容说明图片或者表格文字说明内容说明图片或者表格文字说明内容说明图片或者表格文字说明内容说明图片或者表格文字说明内容说明</a:t>
            </a:r>
          </a:p>
        </p:txBody>
      </p:sp>
      <p:sp>
        <p:nvSpPr>
          <p:cNvPr id="50183" name="TextBox 10"/>
          <p:cNvSpPr txBox="1">
            <a:spLocks noChangeArrowheads="1"/>
          </p:cNvSpPr>
          <p:nvPr/>
        </p:nvSpPr>
        <p:spPr bwMode="auto">
          <a:xfrm>
            <a:off x="512763" y="3032125"/>
            <a:ext cx="3635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Calibri" pitchFamily="34" charset="0"/>
                <a:ea typeface="宋体" charset="-122"/>
              </a:defRPr>
            </a:lvl1pPr>
            <a:lvl2pPr marL="742950" indent="-285750" eaLnBrk="0" hangingPunct="0">
              <a:defRPr sz="2000">
                <a:solidFill>
                  <a:schemeClr val="tx1"/>
                </a:solidFill>
                <a:latin typeface="Calibri" pitchFamily="34" charset="0"/>
                <a:ea typeface="宋体" charset="-122"/>
              </a:defRPr>
            </a:lvl2pPr>
            <a:lvl3pPr marL="1143000" indent="-228600" eaLnBrk="0" hangingPunct="0">
              <a:defRPr sz="2000">
                <a:solidFill>
                  <a:schemeClr val="tx1"/>
                </a:solidFill>
                <a:latin typeface="Calibri" pitchFamily="34" charset="0"/>
                <a:ea typeface="宋体" charset="-122"/>
              </a:defRPr>
            </a:lvl3pPr>
            <a:lvl4pPr marL="1600200" indent="-228600" eaLnBrk="0" hangingPunct="0">
              <a:defRPr sz="2000">
                <a:solidFill>
                  <a:schemeClr val="tx1"/>
                </a:solidFill>
                <a:latin typeface="Calibri" pitchFamily="34" charset="0"/>
                <a:ea typeface="宋体" charset="-122"/>
              </a:defRPr>
            </a:lvl4pPr>
            <a:lvl5pPr eaLnBrk="0" hangingPunct="0">
              <a:defRPr sz="2000">
                <a:solidFill>
                  <a:schemeClr val="tx1"/>
                </a:solidFill>
                <a:latin typeface="Calibri" pitchFamily="34" charset="0"/>
                <a:ea typeface="宋体" charset="-122"/>
              </a:defRPr>
            </a:lvl5pPr>
            <a:lvl6pPr marL="2514600" indent="-228600" defTabSz="1028700" eaLnBrk="0" fontAlgn="base" hangingPunct="0">
              <a:spcBef>
                <a:spcPct val="0"/>
              </a:spcBef>
              <a:spcAft>
                <a:spcPct val="0"/>
              </a:spcAft>
              <a:defRPr sz="2000">
                <a:solidFill>
                  <a:schemeClr val="tx1"/>
                </a:solidFill>
                <a:latin typeface="Calibri" pitchFamily="34" charset="0"/>
                <a:ea typeface="宋体" charset="-122"/>
              </a:defRPr>
            </a:lvl6pPr>
            <a:lvl7pPr marL="2971800" indent="-228600" defTabSz="1028700" eaLnBrk="0" fontAlgn="base" hangingPunct="0">
              <a:spcBef>
                <a:spcPct val="0"/>
              </a:spcBef>
              <a:spcAft>
                <a:spcPct val="0"/>
              </a:spcAft>
              <a:defRPr sz="2000">
                <a:solidFill>
                  <a:schemeClr val="tx1"/>
                </a:solidFill>
                <a:latin typeface="Calibri" pitchFamily="34" charset="0"/>
                <a:ea typeface="宋体" charset="-122"/>
              </a:defRPr>
            </a:lvl7pPr>
            <a:lvl8pPr marL="3429000" indent="-228600" defTabSz="1028700" eaLnBrk="0" fontAlgn="base" hangingPunct="0">
              <a:spcBef>
                <a:spcPct val="0"/>
              </a:spcBef>
              <a:spcAft>
                <a:spcPct val="0"/>
              </a:spcAft>
              <a:defRPr sz="2000">
                <a:solidFill>
                  <a:schemeClr val="tx1"/>
                </a:solidFill>
                <a:latin typeface="Calibri" pitchFamily="34" charset="0"/>
                <a:ea typeface="宋体" charset="-122"/>
              </a:defRPr>
            </a:lvl8pPr>
            <a:lvl9pPr marL="3886200" indent="-228600" defTabSz="1028700" eaLnBrk="0" fontAlgn="base" hangingPunct="0">
              <a:spcBef>
                <a:spcPct val="0"/>
              </a:spcBef>
              <a:spcAft>
                <a:spcPct val="0"/>
              </a:spcAft>
              <a:defRPr sz="2000">
                <a:solidFill>
                  <a:schemeClr val="tx1"/>
                </a:solidFill>
                <a:latin typeface="Calibri" pitchFamily="34" charset="0"/>
                <a:ea typeface="宋体" charset="-122"/>
              </a:defRPr>
            </a:lvl9pPr>
          </a:lstStyle>
          <a:p>
            <a:pPr eaLnBrk="1" hangingPunct="1"/>
            <a:r>
              <a:rPr lang="en-US" altLang="zh-CN" sz="2800">
                <a:solidFill>
                  <a:srgbClr val="00B0F0"/>
                </a:solidFill>
                <a:latin typeface="Impact" pitchFamily="34" charset="0"/>
                <a:ea typeface="MS UI Gothic" pitchFamily="34" charset="-128"/>
              </a:rPr>
              <a:t>2</a:t>
            </a:r>
            <a:endParaRPr lang="zh-CN" altLang="en-US" sz="2800">
              <a:solidFill>
                <a:srgbClr val="00B0F0"/>
              </a:solidFill>
              <a:latin typeface="Impact" pitchFamily="34" charset="0"/>
              <a:ea typeface="MS UI Gothic" pitchFamily="34" charset="-128"/>
            </a:endParaRPr>
          </a:p>
        </p:txBody>
      </p:sp>
      <p:cxnSp>
        <p:nvCxnSpPr>
          <p:cNvPr id="12" name="直接连接符 11"/>
          <p:cNvCxnSpPr/>
          <p:nvPr/>
        </p:nvCxnSpPr>
        <p:spPr>
          <a:xfrm flipH="1">
            <a:off x="512763" y="3032125"/>
            <a:ext cx="590550" cy="590550"/>
          </a:xfrm>
          <a:prstGeom prst="line">
            <a:avLst/>
          </a:prstGeom>
        </p:spPr>
        <p:style>
          <a:lnRef idx="1">
            <a:schemeClr val="accent1"/>
          </a:lnRef>
          <a:fillRef idx="0">
            <a:schemeClr val="accent1"/>
          </a:fillRef>
          <a:effectRef idx="0">
            <a:schemeClr val="accent1"/>
          </a:effectRef>
          <a:fontRef idx="minor">
            <a:schemeClr val="tx1"/>
          </a:fontRef>
        </p:style>
      </p:cxnSp>
      <p:sp>
        <p:nvSpPr>
          <p:cNvPr id="50185" name="矩形 12"/>
          <p:cNvSpPr>
            <a:spLocks noChangeArrowheads="1"/>
          </p:cNvSpPr>
          <p:nvPr/>
        </p:nvSpPr>
        <p:spPr bwMode="auto">
          <a:xfrm>
            <a:off x="960438" y="3127375"/>
            <a:ext cx="223651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dirty="0">
                <a:solidFill>
                  <a:srgbClr val="00B0F0"/>
                </a:solidFill>
                <a:latin typeface="微软雅黑" pitchFamily="34" charset="-122"/>
                <a:ea typeface="微软雅黑" pitchFamily="34" charset="-122"/>
              </a:rPr>
              <a:t>在此录入文字内容</a:t>
            </a:r>
          </a:p>
        </p:txBody>
      </p:sp>
      <p:sp>
        <p:nvSpPr>
          <p:cNvPr id="50186" name="矩形 9"/>
          <p:cNvSpPr>
            <a:spLocks noChangeArrowheads="1"/>
          </p:cNvSpPr>
          <p:nvPr/>
        </p:nvSpPr>
        <p:spPr bwMode="auto">
          <a:xfrm>
            <a:off x="960438" y="3556000"/>
            <a:ext cx="9359900" cy="700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1400" dirty="0">
                <a:latin typeface="微软雅黑" pitchFamily="34" charset="-122"/>
                <a:ea typeface="微软雅黑" pitchFamily="34" charset="-122"/>
              </a:rPr>
              <a:t>图片或者表格文字说明内容说明图片或者表格文字说明内容说明图片或者表格文字说明内容说明图片或者表格文字说明内容说明图片或者表格文字说明内容说明图片或者表格文字说明内容说明</a:t>
            </a:r>
          </a:p>
        </p:txBody>
      </p:sp>
      <p:sp>
        <p:nvSpPr>
          <p:cNvPr id="50187" name="TextBox 14"/>
          <p:cNvSpPr txBox="1">
            <a:spLocks noChangeArrowheads="1"/>
          </p:cNvSpPr>
          <p:nvPr/>
        </p:nvSpPr>
        <p:spPr bwMode="auto">
          <a:xfrm>
            <a:off x="393700" y="4702175"/>
            <a:ext cx="3746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Calibri" pitchFamily="34" charset="0"/>
                <a:ea typeface="宋体" charset="-122"/>
              </a:defRPr>
            </a:lvl1pPr>
            <a:lvl2pPr marL="742950" indent="-285750" eaLnBrk="0" hangingPunct="0">
              <a:defRPr sz="2000">
                <a:solidFill>
                  <a:schemeClr val="tx1"/>
                </a:solidFill>
                <a:latin typeface="Calibri" pitchFamily="34" charset="0"/>
                <a:ea typeface="宋体" charset="-122"/>
              </a:defRPr>
            </a:lvl2pPr>
            <a:lvl3pPr marL="1143000" indent="-228600" eaLnBrk="0" hangingPunct="0">
              <a:defRPr sz="2000">
                <a:solidFill>
                  <a:schemeClr val="tx1"/>
                </a:solidFill>
                <a:latin typeface="Calibri" pitchFamily="34" charset="0"/>
                <a:ea typeface="宋体" charset="-122"/>
              </a:defRPr>
            </a:lvl3pPr>
            <a:lvl4pPr marL="1600200" indent="-228600" eaLnBrk="0" hangingPunct="0">
              <a:defRPr sz="2000">
                <a:solidFill>
                  <a:schemeClr val="tx1"/>
                </a:solidFill>
                <a:latin typeface="Calibri" pitchFamily="34" charset="0"/>
                <a:ea typeface="宋体" charset="-122"/>
              </a:defRPr>
            </a:lvl4pPr>
            <a:lvl5pPr eaLnBrk="0" hangingPunct="0">
              <a:defRPr sz="2000">
                <a:solidFill>
                  <a:schemeClr val="tx1"/>
                </a:solidFill>
                <a:latin typeface="Calibri" pitchFamily="34" charset="0"/>
                <a:ea typeface="宋体" charset="-122"/>
              </a:defRPr>
            </a:lvl5pPr>
            <a:lvl6pPr marL="2514600" indent="-228600" defTabSz="1028700" eaLnBrk="0" fontAlgn="base" hangingPunct="0">
              <a:spcBef>
                <a:spcPct val="0"/>
              </a:spcBef>
              <a:spcAft>
                <a:spcPct val="0"/>
              </a:spcAft>
              <a:defRPr sz="2000">
                <a:solidFill>
                  <a:schemeClr val="tx1"/>
                </a:solidFill>
                <a:latin typeface="Calibri" pitchFamily="34" charset="0"/>
                <a:ea typeface="宋体" charset="-122"/>
              </a:defRPr>
            </a:lvl6pPr>
            <a:lvl7pPr marL="2971800" indent="-228600" defTabSz="1028700" eaLnBrk="0" fontAlgn="base" hangingPunct="0">
              <a:spcBef>
                <a:spcPct val="0"/>
              </a:spcBef>
              <a:spcAft>
                <a:spcPct val="0"/>
              </a:spcAft>
              <a:defRPr sz="2000">
                <a:solidFill>
                  <a:schemeClr val="tx1"/>
                </a:solidFill>
                <a:latin typeface="Calibri" pitchFamily="34" charset="0"/>
                <a:ea typeface="宋体" charset="-122"/>
              </a:defRPr>
            </a:lvl7pPr>
            <a:lvl8pPr marL="3429000" indent="-228600" defTabSz="1028700" eaLnBrk="0" fontAlgn="base" hangingPunct="0">
              <a:spcBef>
                <a:spcPct val="0"/>
              </a:spcBef>
              <a:spcAft>
                <a:spcPct val="0"/>
              </a:spcAft>
              <a:defRPr sz="2000">
                <a:solidFill>
                  <a:schemeClr val="tx1"/>
                </a:solidFill>
                <a:latin typeface="Calibri" pitchFamily="34" charset="0"/>
                <a:ea typeface="宋体" charset="-122"/>
              </a:defRPr>
            </a:lvl8pPr>
            <a:lvl9pPr marL="3886200" indent="-228600" defTabSz="1028700" eaLnBrk="0" fontAlgn="base" hangingPunct="0">
              <a:spcBef>
                <a:spcPct val="0"/>
              </a:spcBef>
              <a:spcAft>
                <a:spcPct val="0"/>
              </a:spcAft>
              <a:defRPr sz="2000">
                <a:solidFill>
                  <a:schemeClr val="tx1"/>
                </a:solidFill>
                <a:latin typeface="Calibri" pitchFamily="34" charset="0"/>
                <a:ea typeface="宋体" charset="-122"/>
              </a:defRPr>
            </a:lvl9pPr>
          </a:lstStyle>
          <a:p>
            <a:pPr eaLnBrk="1" hangingPunct="1"/>
            <a:r>
              <a:rPr lang="en-US" altLang="zh-CN" sz="2800">
                <a:solidFill>
                  <a:srgbClr val="00B0F0"/>
                </a:solidFill>
                <a:latin typeface="Impact" pitchFamily="34" charset="0"/>
                <a:ea typeface="MS UI Gothic" pitchFamily="34" charset="-128"/>
              </a:rPr>
              <a:t>3</a:t>
            </a:r>
            <a:endParaRPr lang="zh-CN" altLang="en-US" sz="2800">
              <a:solidFill>
                <a:srgbClr val="00B0F0"/>
              </a:solidFill>
              <a:latin typeface="Impact" pitchFamily="34" charset="0"/>
              <a:ea typeface="MS UI Gothic" pitchFamily="34" charset="-128"/>
            </a:endParaRPr>
          </a:p>
        </p:txBody>
      </p:sp>
      <p:cxnSp>
        <p:nvCxnSpPr>
          <p:cNvPr id="16" name="直接连接符 15"/>
          <p:cNvCxnSpPr/>
          <p:nvPr/>
        </p:nvCxnSpPr>
        <p:spPr>
          <a:xfrm flipH="1">
            <a:off x="393700" y="4702175"/>
            <a:ext cx="590550" cy="590550"/>
          </a:xfrm>
          <a:prstGeom prst="line">
            <a:avLst/>
          </a:prstGeom>
        </p:spPr>
        <p:style>
          <a:lnRef idx="1">
            <a:schemeClr val="accent1"/>
          </a:lnRef>
          <a:fillRef idx="0">
            <a:schemeClr val="accent1"/>
          </a:fillRef>
          <a:effectRef idx="0">
            <a:schemeClr val="accent1"/>
          </a:effectRef>
          <a:fontRef idx="minor">
            <a:schemeClr val="tx1"/>
          </a:fontRef>
        </p:style>
      </p:cxnSp>
      <p:sp>
        <p:nvSpPr>
          <p:cNvPr id="50189" name="矩形 16"/>
          <p:cNvSpPr>
            <a:spLocks noChangeArrowheads="1"/>
          </p:cNvSpPr>
          <p:nvPr/>
        </p:nvSpPr>
        <p:spPr bwMode="auto">
          <a:xfrm>
            <a:off x="960438" y="4797425"/>
            <a:ext cx="223651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dirty="0">
                <a:solidFill>
                  <a:srgbClr val="00B0F0"/>
                </a:solidFill>
                <a:latin typeface="微软雅黑" pitchFamily="34" charset="-122"/>
                <a:ea typeface="微软雅黑" pitchFamily="34" charset="-122"/>
              </a:rPr>
              <a:t>在此录入文字内容</a:t>
            </a:r>
          </a:p>
        </p:txBody>
      </p:sp>
      <p:sp>
        <p:nvSpPr>
          <p:cNvPr id="50190" name="矩形 17"/>
          <p:cNvSpPr>
            <a:spLocks noChangeArrowheads="1"/>
          </p:cNvSpPr>
          <p:nvPr/>
        </p:nvSpPr>
        <p:spPr bwMode="auto">
          <a:xfrm>
            <a:off x="960438" y="5226050"/>
            <a:ext cx="9359900" cy="700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1400" dirty="0">
                <a:latin typeface="微软雅黑" pitchFamily="34" charset="-122"/>
                <a:ea typeface="微软雅黑" pitchFamily="34" charset="-122"/>
              </a:rPr>
              <a:t>图片或者表格文字说明内容说明图片或者表格文字说明内容说明图片或者表格文字说明内容说明图片或者表格文字说明内容说明图片或者表格文字说明内容说明图片或者表格文字说明内容说明</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098" name="组合 12"/>
          <p:cNvGrpSpPr>
            <a:grpSpLocks/>
          </p:cNvGrpSpPr>
          <p:nvPr/>
        </p:nvGrpSpPr>
        <p:grpSpPr bwMode="auto">
          <a:xfrm>
            <a:off x="8126413" y="2463800"/>
            <a:ext cx="2295525" cy="4019550"/>
            <a:chOff x="416496" y="2204864"/>
            <a:chExt cx="2295525" cy="4020273"/>
          </a:xfrm>
        </p:grpSpPr>
        <p:sp>
          <p:nvSpPr>
            <p:cNvPr id="4128" name="AutoShape 18"/>
            <p:cNvSpPr>
              <a:spLocks noChangeArrowheads="1"/>
            </p:cNvSpPr>
            <p:nvPr/>
          </p:nvSpPr>
          <p:spPr bwMode="auto">
            <a:xfrm>
              <a:off x="416496" y="2373137"/>
              <a:ext cx="2295525" cy="3852000"/>
            </a:xfrm>
            <a:prstGeom prst="roundRect">
              <a:avLst>
                <a:gd name="adj" fmla="val 4690"/>
              </a:avLst>
            </a:prstGeom>
            <a:noFill/>
            <a:ln w="34925">
              <a:solidFill>
                <a:srgbClr val="00B0F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3" name="AutoShape 19"/>
            <p:cNvSpPr>
              <a:spLocks noChangeArrowheads="1"/>
            </p:cNvSpPr>
            <p:nvPr/>
          </p:nvSpPr>
          <p:spPr bwMode="gray">
            <a:xfrm>
              <a:off x="632396" y="2230269"/>
              <a:ext cx="1863725" cy="287390"/>
            </a:xfrm>
            <a:prstGeom prst="roundRect">
              <a:avLst>
                <a:gd name="adj" fmla="val 50000"/>
              </a:avLst>
            </a:prstGeom>
            <a:solidFill>
              <a:schemeClr val="tx1">
                <a:lumMod val="65000"/>
                <a:lumOff val="35000"/>
              </a:schemeClr>
            </a:solidFill>
            <a:ln w="9525">
              <a:noFill/>
              <a:round/>
              <a:headEnd/>
              <a:tailEnd/>
            </a:ln>
            <a:effectLst/>
          </p:spPr>
          <p:txBody>
            <a:bodyPr wrap="none" anchor="ctr"/>
            <a:lstStyle/>
            <a:p>
              <a:pPr fontAlgn="auto">
                <a:spcBef>
                  <a:spcPts val="0"/>
                </a:spcBef>
                <a:spcAft>
                  <a:spcPts val="0"/>
                </a:spcAft>
                <a:defRPr/>
              </a:pPr>
              <a:endParaRPr lang="zh-CN" altLang="en-US">
                <a:latin typeface="Arial" charset="0"/>
              </a:endParaRPr>
            </a:p>
          </p:txBody>
        </p:sp>
        <p:sp>
          <p:nvSpPr>
            <p:cNvPr id="4130" name="AutoShape 20"/>
            <p:cNvSpPr>
              <a:spLocks noChangeArrowheads="1"/>
            </p:cNvSpPr>
            <p:nvPr/>
          </p:nvSpPr>
          <p:spPr bwMode="auto">
            <a:xfrm flipH="1">
              <a:off x="2316734" y="2301702"/>
              <a:ext cx="71438" cy="144463"/>
            </a:xfrm>
            <a:prstGeom prst="octagon">
              <a:avLst>
                <a:gd name="adj" fmla="val 29287"/>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4131" name="AutoShape 21"/>
            <p:cNvSpPr>
              <a:spLocks noChangeArrowheads="1"/>
            </p:cNvSpPr>
            <p:nvPr/>
          </p:nvSpPr>
          <p:spPr bwMode="auto">
            <a:xfrm flipH="1">
              <a:off x="733996" y="2301702"/>
              <a:ext cx="73025" cy="144463"/>
            </a:xfrm>
            <a:prstGeom prst="octagon">
              <a:avLst>
                <a:gd name="adj" fmla="val 29287"/>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4132" name="Text Box 22"/>
            <p:cNvSpPr txBox="1">
              <a:spLocks noChangeArrowheads="1"/>
            </p:cNvSpPr>
            <p:nvPr/>
          </p:nvSpPr>
          <p:spPr bwMode="gray">
            <a:xfrm>
              <a:off x="1061545" y="2204864"/>
              <a:ext cx="98616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000">
                  <a:solidFill>
                    <a:schemeClr val="tx1"/>
                  </a:solidFill>
                  <a:latin typeface="Calibri" pitchFamily="34" charset="0"/>
                  <a:ea typeface="宋体" charset="-122"/>
                </a:defRPr>
              </a:lvl1pPr>
              <a:lvl2pPr marL="742950" indent="-285750" eaLnBrk="0" hangingPunct="0">
                <a:defRPr sz="2000">
                  <a:solidFill>
                    <a:schemeClr val="tx1"/>
                  </a:solidFill>
                  <a:latin typeface="Calibri" pitchFamily="34" charset="0"/>
                  <a:ea typeface="宋体" charset="-122"/>
                </a:defRPr>
              </a:lvl2pPr>
              <a:lvl3pPr marL="1143000" indent="-228600" eaLnBrk="0" hangingPunct="0">
                <a:defRPr sz="2000">
                  <a:solidFill>
                    <a:schemeClr val="tx1"/>
                  </a:solidFill>
                  <a:latin typeface="Calibri" pitchFamily="34" charset="0"/>
                  <a:ea typeface="宋体" charset="-122"/>
                </a:defRPr>
              </a:lvl3pPr>
              <a:lvl4pPr marL="1600200" indent="-228600" eaLnBrk="0" hangingPunct="0">
                <a:defRPr sz="2000">
                  <a:solidFill>
                    <a:schemeClr val="tx1"/>
                  </a:solidFill>
                  <a:latin typeface="Calibri" pitchFamily="34" charset="0"/>
                  <a:ea typeface="宋体" charset="-122"/>
                </a:defRPr>
              </a:lvl4pPr>
              <a:lvl5pPr eaLnBrk="0" hangingPunct="0">
                <a:defRPr sz="2000">
                  <a:solidFill>
                    <a:schemeClr val="tx1"/>
                  </a:solidFill>
                  <a:latin typeface="Calibri" pitchFamily="34" charset="0"/>
                  <a:ea typeface="宋体" charset="-122"/>
                </a:defRPr>
              </a:lvl5pPr>
              <a:lvl6pPr marL="2514600" indent="-228600" defTabSz="1028700" eaLnBrk="0" fontAlgn="base" hangingPunct="0">
                <a:spcBef>
                  <a:spcPct val="0"/>
                </a:spcBef>
                <a:spcAft>
                  <a:spcPct val="0"/>
                </a:spcAft>
                <a:defRPr sz="2000">
                  <a:solidFill>
                    <a:schemeClr val="tx1"/>
                  </a:solidFill>
                  <a:latin typeface="Calibri" pitchFamily="34" charset="0"/>
                  <a:ea typeface="宋体" charset="-122"/>
                </a:defRPr>
              </a:lvl6pPr>
              <a:lvl7pPr marL="2971800" indent="-228600" defTabSz="1028700" eaLnBrk="0" fontAlgn="base" hangingPunct="0">
                <a:spcBef>
                  <a:spcPct val="0"/>
                </a:spcBef>
                <a:spcAft>
                  <a:spcPct val="0"/>
                </a:spcAft>
                <a:defRPr sz="2000">
                  <a:solidFill>
                    <a:schemeClr val="tx1"/>
                  </a:solidFill>
                  <a:latin typeface="Calibri" pitchFamily="34" charset="0"/>
                  <a:ea typeface="宋体" charset="-122"/>
                </a:defRPr>
              </a:lvl7pPr>
              <a:lvl8pPr marL="3429000" indent="-228600" defTabSz="1028700" eaLnBrk="0" fontAlgn="base" hangingPunct="0">
                <a:spcBef>
                  <a:spcPct val="0"/>
                </a:spcBef>
                <a:spcAft>
                  <a:spcPct val="0"/>
                </a:spcAft>
                <a:defRPr sz="2000">
                  <a:solidFill>
                    <a:schemeClr val="tx1"/>
                  </a:solidFill>
                  <a:latin typeface="Calibri" pitchFamily="34" charset="0"/>
                  <a:ea typeface="宋体" charset="-122"/>
                </a:defRPr>
              </a:lvl8pPr>
              <a:lvl9pPr marL="3886200" indent="-228600" defTabSz="1028700" eaLnBrk="0" fontAlgn="base" hangingPunct="0">
                <a:spcBef>
                  <a:spcPct val="0"/>
                </a:spcBef>
                <a:spcAft>
                  <a:spcPct val="0"/>
                </a:spcAft>
                <a:defRPr sz="2000">
                  <a:solidFill>
                    <a:schemeClr val="tx1"/>
                  </a:solidFill>
                  <a:latin typeface="Calibri" pitchFamily="34" charset="0"/>
                  <a:ea typeface="宋体" charset="-122"/>
                </a:defRPr>
              </a:lvl9pPr>
            </a:lstStyle>
            <a:p>
              <a:pPr algn="ctr"/>
              <a:r>
                <a:rPr lang="en-US" altLang="zh-CN" sz="1400" b="1">
                  <a:solidFill>
                    <a:schemeClr val="bg1"/>
                  </a:solidFill>
                  <a:latin typeface="微软雅黑" pitchFamily="34" charset="-122"/>
                  <a:ea typeface="微软雅黑" pitchFamily="34" charset="-122"/>
                </a:rPr>
                <a:t>2007</a:t>
              </a:r>
              <a:r>
                <a:rPr lang="zh-CN" altLang="en-US" sz="1400" b="1">
                  <a:solidFill>
                    <a:schemeClr val="bg1"/>
                  </a:solidFill>
                  <a:latin typeface="微软雅黑" pitchFamily="34" charset="-122"/>
                  <a:ea typeface="微软雅黑" pitchFamily="34" charset="-122"/>
                </a:rPr>
                <a:t>至今</a:t>
              </a:r>
            </a:p>
          </p:txBody>
        </p:sp>
      </p:grpSp>
      <p:sp>
        <p:nvSpPr>
          <p:cNvPr id="2" name="标题 1"/>
          <p:cNvSpPr>
            <a:spLocks noGrp="1"/>
          </p:cNvSpPr>
          <p:nvPr>
            <p:ph type="title"/>
          </p:nvPr>
        </p:nvSpPr>
        <p:spPr/>
        <p:txBody>
          <a:bodyPr rtlCol="0">
            <a:normAutofit/>
          </a:bodyPr>
          <a:lstStyle/>
          <a:p>
            <a:pPr eaLnBrk="1" fontAlgn="auto" hangingPunct="1">
              <a:spcAft>
                <a:spcPts val="0"/>
              </a:spcAft>
              <a:defRPr/>
            </a:pPr>
            <a:r>
              <a:rPr lang="zh-CN" altLang="en-US" dirty="0" smtClean="0"/>
              <a:t>在此录入</a:t>
            </a:r>
            <a:r>
              <a:rPr lang="zh-CN" altLang="en-US" dirty="0" smtClean="0">
                <a:solidFill>
                  <a:schemeClr val="tx1">
                    <a:lumMod val="50000"/>
                    <a:lumOff val="50000"/>
                  </a:schemeClr>
                </a:solidFill>
              </a:rPr>
              <a:t>标题内容</a:t>
            </a:r>
            <a:endParaRPr lang="zh-CN" altLang="en-US" dirty="0">
              <a:solidFill>
                <a:schemeClr val="tx1">
                  <a:lumMod val="50000"/>
                  <a:lumOff val="50000"/>
                </a:schemeClr>
              </a:solidFill>
            </a:endParaRPr>
          </a:p>
        </p:txBody>
      </p:sp>
      <p:sp>
        <p:nvSpPr>
          <p:cNvPr id="4100" name="Text Box 9"/>
          <p:cNvSpPr txBox="1">
            <a:spLocks noChangeArrowheads="1"/>
          </p:cNvSpPr>
          <p:nvPr/>
        </p:nvSpPr>
        <p:spPr bwMode="gray">
          <a:xfrm>
            <a:off x="630238" y="2030413"/>
            <a:ext cx="19446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Calibri" pitchFamily="34" charset="0"/>
                <a:ea typeface="宋体" charset="-122"/>
              </a:defRPr>
            </a:lvl1pPr>
            <a:lvl2pPr marL="742950" indent="-285750" eaLnBrk="0" hangingPunct="0">
              <a:defRPr sz="2000">
                <a:solidFill>
                  <a:schemeClr val="tx1"/>
                </a:solidFill>
                <a:latin typeface="Calibri" pitchFamily="34" charset="0"/>
                <a:ea typeface="宋体" charset="-122"/>
              </a:defRPr>
            </a:lvl2pPr>
            <a:lvl3pPr marL="1143000" indent="-228600" eaLnBrk="0" hangingPunct="0">
              <a:defRPr sz="2000">
                <a:solidFill>
                  <a:schemeClr val="tx1"/>
                </a:solidFill>
                <a:latin typeface="Calibri" pitchFamily="34" charset="0"/>
                <a:ea typeface="宋体" charset="-122"/>
              </a:defRPr>
            </a:lvl3pPr>
            <a:lvl4pPr marL="1600200" indent="-228600" eaLnBrk="0" hangingPunct="0">
              <a:defRPr sz="2000">
                <a:solidFill>
                  <a:schemeClr val="tx1"/>
                </a:solidFill>
                <a:latin typeface="Calibri" pitchFamily="34" charset="0"/>
                <a:ea typeface="宋体" charset="-122"/>
              </a:defRPr>
            </a:lvl4pPr>
            <a:lvl5pPr eaLnBrk="0" hangingPunct="0">
              <a:defRPr sz="2000">
                <a:solidFill>
                  <a:schemeClr val="tx1"/>
                </a:solidFill>
                <a:latin typeface="Calibri" pitchFamily="34" charset="0"/>
                <a:ea typeface="宋体" charset="-122"/>
              </a:defRPr>
            </a:lvl5pPr>
            <a:lvl6pPr marL="2514600" indent="-228600" defTabSz="1028700" eaLnBrk="0" fontAlgn="base" hangingPunct="0">
              <a:spcBef>
                <a:spcPct val="0"/>
              </a:spcBef>
              <a:spcAft>
                <a:spcPct val="0"/>
              </a:spcAft>
              <a:defRPr sz="2000">
                <a:solidFill>
                  <a:schemeClr val="tx1"/>
                </a:solidFill>
                <a:latin typeface="Calibri" pitchFamily="34" charset="0"/>
                <a:ea typeface="宋体" charset="-122"/>
              </a:defRPr>
            </a:lvl6pPr>
            <a:lvl7pPr marL="2971800" indent="-228600" defTabSz="1028700" eaLnBrk="0" fontAlgn="base" hangingPunct="0">
              <a:spcBef>
                <a:spcPct val="0"/>
              </a:spcBef>
              <a:spcAft>
                <a:spcPct val="0"/>
              </a:spcAft>
              <a:defRPr sz="2000">
                <a:solidFill>
                  <a:schemeClr val="tx1"/>
                </a:solidFill>
                <a:latin typeface="Calibri" pitchFamily="34" charset="0"/>
                <a:ea typeface="宋体" charset="-122"/>
              </a:defRPr>
            </a:lvl7pPr>
            <a:lvl8pPr marL="3429000" indent="-228600" defTabSz="1028700" eaLnBrk="0" fontAlgn="base" hangingPunct="0">
              <a:spcBef>
                <a:spcPct val="0"/>
              </a:spcBef>
              <a:spcAft>
                <a:spcPct val="0"/>
              </a:spcAft>
              <a:defRPr sz="2000">
                <a:solidFill>
                  <a:schemeClr val="tx1"/>
                </a:solidFill>
                <a:latin typeface="Calibri" pitchFamily="34" charset="0"/>
                <a:ea typeface="宋体" charset="-122"/>
              </a:defRPr>
            </a:lvl8pPr>
            <a:lvl9pPr marL="3886200" indent="-228600" defTabSz="1028700" eaLnBrk="0" fontAlgn="base" hangingPunct="0">
              <a:spcBef>
                <a:spcPct val="0"/>
              </a:spcBef>
              <a:spcAft>
                <a:spcPct val="0"/>
              </a:spcAft>
              <a:defRPr sz="2000">
                <a:solidFill>
                  <a:schemeClr val="tx1"/>
                </a:solidFill>
                <a:latin typeface="Calibri" pitchFamily="34" charset="0"/>
                <a:ea typeface="宋体" charset="-122"/>
              </a:defRPr>
            </a:lvl9pPr>
          </a:lstStyle>
          <a:p>
            <a:pPr algn="ctr">
              <a:spcBef>
                <a:spcPct val="50000"/>
              </a:spcBef>
            </a:pPr>
            <a:r>
              <a:rPr lang="zh-CN" altLang="en-US" sz="1800" b="1" dirty="0" smtClean="0">
                <a:solidFill>
                  <a:srgbClr val="00B0F0"/>
                </a:solidFill>
                <a:latin typeface="微软雅黑" pitchFamily="34" charset="-122"/>
                <a:ea typeface="微软雅黑" pitchFamily="34" charset="-122"/>
              </a:rPr>
              <a:t>观点内容</a:t>
            </a:r>
            <a:endParaRPr lang="zh-CN" altLang="en-US" sz="1800" b="1" dirty="0">
              <a:solidFill>
                <a:srgbClr val="00B0F0"/>
              </a:solidFill>
              <a:latin typeface="微软雅黑" pitchFamily="34" charset="-122"/>
              <a:ea typeface="微软雅黑" pitchFamily="34" charset="-122"/>
            </a:endParaRPr>
          </a:p>
        </p:txBody>
      </p:sp>
      <p:sp>
        <p:nvSpPr>
          <p:cNvPr id="4101" name="Text Box 7"/>
          <p:cNvSpPr txBox="1">
            <a:spLocks noChangeArrowheads="1"/>
          </p:cNvSpPr>
          <p:nvPr/>
        </p:nvSpPr>
        <p:spPr bwMode="auto">
          <a:xfrm>
            <a:off x="540135" y="3145751"/>
            <a:ext cx="2055813" cy="2569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rnd">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Calibri" pitchFamily="34" charset="0"/>
                <a:ea typeface="宋体" charset="-122"/>
              </a:defRPr>
            </a:lvl1pPr>
            <a:lvl2pPr marL="742950" indent="-285750" eaLnBrk="0" hangingPunct="0">
              <a:defRPr sz="2000">
                <a:solidFill>
                  <a:schemeClr val="tx1"/>
                </a:solidFill>
                <a:latin typeface="Calibri" pitchFamily="34" charset="0"/>
                <a:ea typeface="宋体" charset="-122"/>
              </a:defRPr>
            </a:lvl2pPr>
            <a:lvl3pPr marL="1143000" indent="-228600" eaLnBrk="0" hangingPunct="0">
              <a:defRPr sz="2000">
                <a:solidFill>
                  <a:schemeClr val="tx1"/>
                </a:solidFill>
                <a:latin typeface="Calibri" pitchFamily="34" charset="0"/>
                <a:ea typeface="宋体" charset="-122"/>
              </a:defRPr>
            </a:lvl3pPr>
            <a:lvl4pPr marL="1600200" indent="-228600" eaLnBrk="0" hangingPunct="0">
              <a:defRPr sz="2000">
                <a:solidFill>
                  <a:schemeClr val="tx1"/>
                </a:solidFill>
                <a:latin typeface="Calibri" pitchFamily="34" charset="0"/>
                <a:ea typeface="宋体" charset="-122"/>
              </a:defRPr>
            </a:lvl4pPr>
            <a:lvl5pPr eaLnBrk="0" hangingPunct="0">
              <a:defRPr sz="2000">
                <a:solidFill>
                  <a:schemeClr val="tx1"/>
                </a:solidFill>
                <a:latin typeface="Calibri" pitchFamily="34" charset="0"/>
                <a:ea typeface="宋体" charset="-122"/>
              </a:defRPr>
            </a:lvl5pPr>
            <a:lvl6pPr marL="2514600" indent="-228600" defTabSz="1028700" eaLnBrk="0" fontAlgn="base" hangingPunct="0">
              <a:spcBef>
                <a:spcPct val="0"/>
              </a:spcBef>
              <a:spcAft>
                <a:spcPct val="0"/>
              </a:spcAft>
              <a:defRPr sz="2000">
                <a:solidFill>
                  <a:schemeClr val="tx1"/>
                </a:solidFill>
                <a:latin typeface="Calibri" pitchFamily="34" charset="0"/>
                <a:ea typeface="宋体" charset="-122"/>
              </a:defRPr>
            </a:lvl6pPr>
            <a:lvl7pPr marL="2971800" indent="-228600" defTabSz="1028700" eaLnBrk="0" fontAlgn="base" hangingPunct="0">
              <a:spcBef>
                <a:spcPct val="0"/>
              </a:spcBef>
              <a:spcAft>
                <a:spcPct val="0"/>
              </a:spcAft>
              <a:defRPr sz="2000">
                <a:solidFill>
                  <a:schemeClr val="tx1"/>
                </a:solidFill>
                <a:latin typeface="Calibri" pitchFamily="34" charset="0"/>
                <a:ea typeface="宋体" charset="-122"/>
              </a:defRPr>
            </a:lvl7pPr>
            <a:lvl8pPr marL="3429000" indent="-228600" defTabSz="1028700" eaLnBrk="0" fontAlgn="base" hangingPunct="0">
              <a:spcBef>
                <a:spcPct val="0"/>
              </a:spcBef>
              <a:spcAft>
                <a:spcPct val="0"/>
              </a:spcAft>
              <a:defRPr sz="2000">
                <a:solidFill>
                  <a:schemeClr val="tx1"/>
                </a:solidFill>
                <a:latin typeface="Calibri" pitchFamily="34" charset="0"/>
                <a:ea typeface="宋体" charset="-122"/>
              </a:defRPr>
            </a:lvl8pPr>
            <a:lvl9pPr marL="3886200" indent="-228600" defTabSz="1028700" eaLnBrk="0" fontAlgn="base" hangingPunct="0">
              <a:spcBef>
                <a:spcPct val="0"/>
              </a:spcBef>
              <a:spcAft>
                <a:spcPct val="0"/>
              </a:spcAft>
              <a:defRPr sz="2000">
                <a:solidFill>
                  <a:schemeClr val="tx1"/>
                </a:solidFill>
                <a:latin typeface="Calibri" pitchFamily="34" charset="0"/>
                <a:ea typeface="宋体" charset="-122"/>
              </a:defRPr>
            </a:lvl9pPr>
          </a:lstStyle>
          <a:p>
            <a:pPr marL="285750" indent="-285750" eaLnBrk="1" hangingPunct="1">
              <a:lnSpc>
                <a:spcPct val="150000"/>
              </a:lnSpc>
              <a:spcBef>
                <a:spcPct val="50000"/>
              </a:spcBef>
              <a:buFont typeface="Arial" pitchFamily="34" charset="0"/>
              <a:buChar char="•"/>
            </a:pPr>
            <a:r>
              <a:rPr lang="zh-CN" altLang="en-US" sz="1400" dirty="0" smtClean="0">
                <a:latin typeface="微软雅黑" pitchFamily="34" charset="-122"/>
                <a:ea typeface="微软雅黑" pitchFamily="34" charset="-122"/>
              </a:rPr>
              <a:t>在此录入文字内容</a:t>
            </a:r>
            <a:endParaRPr lang="en-US" altLang="zh-CN" sz="1400" dirty="0" smtClean="0">
              <a:latin typeface="微软雅黑" pitchFamily="34" charset="-122"/>
              <a:ea typeface="微软雅黑" pitchFamily="34" charset="-122"/>
            </a:endParaRPr>
          </a:p>
          <a:p>
            <a:pPr marL="285750" indent="-285750" eaLnBrk="1" hangingPunct="1">
              <a:lnSpc>
                <a:spcPct val="150000"/>
              </a:lnSpc>
              <a:spcBef>
                <a:spcPct val="50000"/>
              </a:spcBef>
              <a:buFont typeface="Arial" pitchFamily="34" charset="0"/>
              <a:buChar char="•"/>
            </a:pPr>
            <a:r>
              <a:rPr lang="zh-CN" altLang="en-US" sz="1400" dirty="0" smtClean="0">
                <a:latin typeface="微软雅黑" pitchFamily="34" charset="-122"/>
                <a:ea typeface="微软雅黑" pitchFamily="34" charset="-122"/>
              </a:rPr>
              <a:t>在此录入文字内容</a:t>
            </a:r>
          </a:p>
          <a:p>
            <a:pPr marL="285750" indent="-285750" eaLnBrk="1" hangingPunct="1">
              <a:lnSpc>
                <a:spcPct val="150000"/>
              </a:lnSpc>
              <a:spcBef>
                <a:spcPct val="50000"/>
              </a:spcBef>
              <a:buFont typeface="Arial" pitchFamily="34" charset="0"/>
              <a:buChar char="•"/>
            </a:pPr>
            <a:r>
              <a:rPr lang="zh-CN" altLang="en-US" sz="1400" dirty="0" smtClean="0">
                <a:latin typeface="微软雅黑" pitchFamily="34" charset="-122"/>
                <a:ea typeface="微软雅黑" pitchFamily="34" charset="-122"/>
              </a:rPr>
              <a:t>在此录入文字内容</a:t>
            </a:r>
          </a:p>
          <a:p>
            <a:pPr marL="285750" indent="-285750" eaLnBrk="1" hangingPunct="1">
              <a:lnSpc>
                <a:spcPct val="150000"/>
              </a:lnSpc>
              <a:spcBef>
                <a:spcPct val="50000"/>
              </a:spcBef>
              <a:buFont typeface="Arial" pitchFamily="34" charset="0"/>
              <a:buChar char="•"/>
            </a:pPr>
            <a:r>
              <a:rPr lang="zh-CN" altLang="en-US" sz="1400" dirty="0" smtClean="0">
                <a:latin typeface="微软雅黑" pitchFamily="34" charset="-122"/>
                <a:ea typeface="微软雅黑" pitchFamily="34" charset="-122"/>
              </a:rPr>
              <a:t>在此录入文字内容</a:t>
            </a:r>
          </a:p>
          <a:p>
            <a:pPr marL="285750" indent="-285750" eaLnBrk="1" hangingPunct="1">
              <a:lnSpc>
                <a:spcPct val="150000"/>
              </a:lnSpc>
              <a:spcBef>
                <a:spcPct val="50000"/>
              </a:spcBef>
              <a:buFont typeface="Arial" pitchFamily="34" charset="0"/>
              <a:buChar char="•"/>
            </a:pPr>
            <a:r>
              <a:rPr lang="zh-CN" altLang="en-US" sz="1400" dirty="0" smtClean="0">
                <a:latin typeface="微软雅黑" pitchFamily="34" charset="-122"/>
                <a:ea typeface="微软雅黑" pitchFamily="34" charset="-122"/>
              </a:rPr>
              <a:t>在此录入文字内容</a:t>
            </a:r>
          </a:p>
          <a:p>
            <a:pPr marL="285750" indent="-285750" eaLnBrk="1" hangingPunct="1">
              <a:lnSpc>
                <a:spcPct val="150000"/>
              </a:lnSpc>
              <a:spcBef>
                <a:spcPct val="50000"/>
              </a:spcBef>
              <a:buFont typeface="Arial" pitchFamily="34" charset="0"/>
              <a:buChar char="•"/>
            </a:pPr>
            <a:endParaRPr lang="zh-CN" altLang="en-US" sz="1400" dirty="0">
              <a:latin typeface="微软雅黑" pitchFamily="34" charset="-122"/>
              <a:ea typeface="微软雅黑" pitchFamily="34" charset="-122"/>
            </a:endParaRPr>
          </a:p>
        </p:txBody>
      </p:sp>
      <p:sp>
        <p:nvSpPr>
          <p:cNvPr id="4102" name="Text Box 10"/>
          <p:cNvSpPr txBox="1">
            <a:spLocks noChangeArrowheads="1"/>
          </p:cNvSpPr>
          <p:nvPr/>
        </p:nvSpPr>
        <p:spPr bwMode="gray">
          <a:xfrm>
            <a:off x="3248025" y="2049463"/>
            <a:ext cx="17287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Calibri" pitchFamily="34" charset="0"/>
                <a:ea typeface="宋体" charset="-122"/>
              </a:defRPr>
            </a:lvl1pPr>
            <a:lvl2pPr marL="742950" indent="-285750" eaLnBrk="0" hangingPunct="0">
              <a:defRPr sz="2000">
                <a:solidFill>
                  <a:schemeClr val="tx1"/>
                </a:solidFill>
                <a:latin typeface="Calibri" pitchFamily="34" charset="0"/>
                <a:ea typeface="宋体" charset="-122"/>
              </a:defRPr>
            </a:lvl2pPr>
            <a:lvl3pPr marL="1143000" indent="-228600" eaLnBrk="0" hangingPunct="0">
              <a:defRPr sz="2000">
                <a:solidFill>
                  <a:schemeClr val="tx1"/>
                </a:solidFill>
                <a:latin typeface="Calibri" pitchFamily="34" charset="0"/>
                <a:ea typeface="宋体" charset="-122"/>
              </a:defRPr>
            </a:lvl3pPr>
            <a:lvl4pPr marL="1600200" indent="-228600" eaLnBrk="0" hangingPunct="0">
              <a:defRPr sz="2000">
                <a:solidFill>
                  <a:schemeClr val="tx1"/>
                </a:solidFill>
                <a:latin typeface="Calibri" pitchFamily="34" charset="0"/>
                <a:ea typeface="宋体" charset="-122"/>
              </a:defRPr>
            </a:lvl4pPr>
            <a:lvl5pPr eaLnBrk="0" hangingPunct="0">
              <a:defRPr sz="2000">
                <a:solidFill>
                  <a:schemeClr val="tx1"/>
                </a:solidFill>
                <a:latin typeface="Calibri" pitchFamily="34" charset="0"/>
                <a:ea typeface="宋体" charset="-122"/>
              </a:defRPr>
            </a:lvl5pPr>
            <a:lvl6pPr marL="2514600" indent="-228600" defTabSz="1028700" eaLnBrk="0" fontAlgn="base" hangingPunct="0">
              <a:spcBef>
                <a:spcPct val="0"/>
              </a:spcBef>
              <a:spcAft>
                <a:spcPct val="0"/>
              </a:spcAft>
              <a:defRPr sz="2000">
                <a:solidFill>
                  <a:schemeClr val="tx1"/>
                </a:solidFill>
                <a:latin typeface="Calibri" pitchFamily="34" charset="0"/>
                <a:ea typeface="宋体" charset="-122"/>
              </a:defRPr>
            </a:lvl6pPr>
            <a:lvl7pPr marL="2971800" indent="-228600" defTabSz="1028700" eaLnBrk="0" fontAlgn="base" hangingPunct="0">
              <a:spcBef>
                <a:spcPct val="0"/>
              </a:spcBef>
              <a:spcAft>
                <a:spcPct val="0"/>
              </a:spcAft>
              <a:defRPr sz="2000">
                <a:solidFill>
                  <a:schemeClr val="tx1"/>
                </a:solidFill>
                <a:latin typeface="Calibri" pitchFamily="34" charset="0"/>
                <a:ea typeface="宋体" charset="-122"/>
              </a:defRPr>
            </a:lvl7pPr>
            <a:lvl8pPr marL="3429000" indent="-228600" defTabSz="1028700" eaLnBrk="0" fontAlgn="base" hangingPunct="0">
              <a:spcBef>
                <a:spcPct val="0"/>
              </a:spcBef>
              <a:spcAft>
                <a:spcPct val="0"/>
              </a:spcAft>
              <a:defRPr sz="2000">
                <a:solidFill>
                  <a:schemeClr val="tx1"/>
                </a:solidFill>
                <a:latin typeface="Calibri" pitchFamily="34" charset="0"/>
                <a:ea typeface="宋体" charset="-122"/>
              </a:defRPr>
            </a:lvl8pPr>
            <a:lvl9pPr marL="3886200" indent="-228600" defTabSz="1028700" eaLnBrk="0" fontAlgn="base" hangingPunct="0">
              <a:spcBef>
                <a:spcPct val="0"/>
              </a:spcBef>
              <a:spcAft>
                <a:spcPct val="0"/>
              </a:spcAft>
              <a:defRPr sz="2000">
                <a:solidFill>
                  <a:schemeClr val="tx1"/>
                </a:solidFill>
                <a:latin typeface="Calibri" pitchFamily="34" charset="0"/>
                <a:ea typeface="宋体" charset="-122"/>
              </a:defRPr>
            </a:lvl9pPr>
          </a:lstStyle>
          <a:p>
            <a:pPr algn="ctr">
              <a:spcBef>
                <a:spcPct val="50000"/>
              </a:spcBef>
            </a:pPr>
            <a:r>
              <a:rPr lang="zh-CN" altLang="en-US" sz="1800" b="1" dirty="0" smtClean="0">
                <a:solidFill>
                  <a:srgbClr val="00B0F0"/>
                </a:solidFill>
                <a:latin typeface="微软雅黑" pitchFamily="34" charset="-122"/>
                <a:ea typeface="微软雅黑" pitchFamily="34" charset="-122"/>
              </a:rPr>
              <a:t>观点内容</a:t>
            </a:r>
            <a:endParaRPr lang="zh-CN" altLang="en-US" sz="1800" b="1" dirty="0">
              <a:solidFill>
                <a:srgbClr val="00B0F0"/>
              </a:solidFill>
              <a:latin typeface="微软雅黑" pitchFamily="34" charset="-122"/>
              <a:ea typeface="微软雅黑" pitchFamily="34" charset="-122"/>
            </a:endParaRPr>
          </a:p>
        </p:txBody>
      </p:sp>
      <p:sp>
        <p:nvSpPr>
          <p:cNvPr id="4103" name="Text Box 11"/>
          <p:cNvSpPr txBox="1">
            <a:spLocks noChangeArrowheads="1"/>
          </p:cNvSpPr>
          <p:nvPr/>
        </p:nvSpPr>
        <p:spPr bwMode="gray">
          <a:xfrm>
            <a:off x="5873750" y="2068513"/>
            <a:ext cx="18002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Calibri" pitchFamily="34" charset="0"/>
                <a:ea typeface="宋体" charset="-122"/>
              </a:defRPr>
            </a:lvl1pPr>
            <a:lvl2pPr marL="742950" indent="-285750" eaLnBrk="0" hangingPunct="0">
              <a:defRPr sz="2000">
                <a:solidFill>
                  <a:schemeClr val="tx1"/>
                </a:solidFill>
                <a:latin typeface="Calibri" pitchFamily="34" charset="0"/>
                <a:ea typeface="宋体" charset="-122"/>
              </a:defRPr>
            </a:lvl2pPr>
            <a:lvl3pPr marL="1143000" indent="-228600" eaLnBrk="0" hangingPunct="0">
              <a:defRPr sz="2000">
                <a:solidFill>
                  <a:schemeClr val="tx1"/>
                </a:solidFill>
                <a:latin typeface="Calibri" pitchFamily="34" charset="0"/>
                <a:ea typeface="宋体" charset="-122"/>
              </a:defRPr>
            </a:lvl3pPr>
            <a:lvl4pPr marL="1600200" indent="-228600" eaLnBrk="0" hangingPunct="0">
              <a:defRPr sz="2000">
                <a:solidFill>
                  <a:schemeClr val="tx1"/>
                </a:solidFill>
                <a:latin typeface="Calibri" pitchFamily="34" charset="0"/>
                <a:ea typeface="宋体" charset="-122"/>
              </a:defRPr>
            </a:lvl4pPr>
            <a:lvl5pPr eaLnBrk="0" hangingPunct="0">
              <a:defRPr sz="2000">
                <a:solidFill>
                  <a:schemeClr val="tx1"/>
                </a:solidFill>
                <a:latin typeface="Calibri" pitchFamily="34" charset="0"/>
                <a:ea typeface="宋体" charset="-122"/>
              </a:defRPr>
            </a:lvl5pPr>
            <a:lvl6pPr marL="2514600" indent="-228600" defTabSz="1028700" eaLnBrk="0" fontAlgn="base" hangingPunct="0">
              <a:spcBef>
                <a:spcPct val="0"/>
              </a:spcBef>
              <a:spcAft>
                <a:spcPct val="0"/>
              </a:spcAft>
              <a:defRPr sz="2000">
                <a:solidFill>
                  <a:schemeClr val="tx1"/>
                </a:solidFill>
                <a:latin typeface="Calibri" pitchFamily="34" charset="0"/>
                <a:ea typeface="宋体" charset="-122"/>
              </a:defRPr>
            </a:lvl6pPr>
            <a:lvl7pPr marL="2971800" indent="-228600" defTabSz="1028700" eaLnBrk="0" fontAlgn="base" hangingPunct="0">
              <a:spcBef>
                <a:spcPct val="0"/>
              </a:spcBef>
              <a:spcAft>
                <a:spcPct val="0"/>
              </a:spcAft>
              <a:defRPr sz="2000">
                <a:solidFill>
                  <a:schemeClr val="tx1"/>
                </a:solidFill>
                <a:latin typeface="Calibri" pitchFamily="34" charset="0"/>
                <a:ea typeface="宋体" charset="-122"/>
              </a:defRPr>
            </a:lvl7pPr>
            <a:lvl8pPr marL="3429000" indent="-228600" defTabSz="1028700" eaLnBrk="0" fontAlgn="base" hangingPunct="0">
              <a:spcBef>
                <a:spcPct val="0"/>
              </a:spcBef>
              <a:spcAft>
                <a:spcPct val="0"/>
              </a:spcAft>
              <a:defRPr sz="2000">
                <a:solidFill>
                  <a:schemeClr val="tx1"/>
                </a:solidFill>
                <a:latin typeface="Calibri" pitchFamily="34" charset="0"/>
                <a:ea typeface="宋体" charset="-122"/>
              </a:defRPr>
            </a:lvl8pPr>
            <a:lvl9pPr marL="3886200" indent="-228600" defTabSz="1028700" eaLnBrk="0" fontAlgn="base" hangingPunct="0">
              <a:spcBef>
                <a:spcPct val="0"/>
              </a:spcBef>
              <a:spcAft>
                <a:spcPct val="0"/>
              </a:spcAft>
              <a:defRPr sz="2000">
                <a:solidFill>
                  <a:schemeClr val="tx1"/>
                </a:solidFill>
                <a:latin typeface="Calibri" pitchFamily="34" charset="0"/>
                <a:ea typeface="宋体" charset="-122"/>
              </a:defRPr>
            </a:lvl9pPr>
          </a:lstStyle>
          <a:p>
            <a:pPr algn="ctr">
              <a:spcBef>
                <a:spcPct val="50000"/>
              </a:spcBef>
            </a:pPr>
            <a:r>
              <a:rPr lang="zh-CN" altLang="en-US" sz="1800" b="1" dirty="0" smtClean="0">
                <a:solidFill>
                  <a:srgbClr val="00B0F0"/>
                </a:solidFill>
                <a:latin typeface="微软雅黑" pitchFamily="34" charset="-122"/>
                <a:ea typeface="微软雅黑" pitchFamily="34" charset="-122"/>
              </a:rPr>
              <a:t>观点内容</a:t>
            </a:r>
            <a:endParaRPr lang="zh-CN" altLang="en-US" sz="1800" b="1" dirty="0">
              <a:solidFill>
                <a:srgbClr val="00B0F0"/>
              </a:solidFill>
              <a:latin typeface="微软雅黑" pitchFamily="34" charset="-122"/>
              <a:ea typeface="微软雅黑" pitchFamily="34" charset="-122"/>
            </a:endParaRPr>
          </a:p>
        </p:txBody>
      </p:sp>
      <p:sp>
        <p:nvSpPr>
          <p:cNvPr id="4104" name="Text Box 12"/>
          <p:cNvSpPr txBox="1">
            <a:spLocks noChangeArrowheads="1"/>
          </p:cNvSpPr>
          <p:nvPr/>
        </p:nvSpPr>
        <p:spPr bwMode="gray">
          <a:xfrm>
            <a:off x="8332788" y="2025650"/>
            <a:ext cx="17113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Calibri" pitchFamily="34" charset="0"/>
                <a:ea typeface="宋体" charset="-122"/>
              </a:defRPr>
            </a:lvl1pPr>
            <a:lvl2pPr marL="742950" indent="-285750" eaLnBrk="0" hangingPunct="0">
              <a:defRPr sz="2000">
                <a:solidFill>
                  <a:schemeClr val="tx1"/>
                </a:solidFill>
                <a:latin typeface="Calibri" pitchFamily="34" charset="0"/>
                <a:ea typeface="宋体" charset="-122"/>
              </a:defRPr>
            </a:lvl2pPr>
            <a:lvl3pPr marL="1143000" indent="-228600" eaLnBrk="0" hangingPunct="0">
              <a:defRPr sz="2000">
                <a:solidFill>
                  <a:schemeClr val="tx1"/>
                </a:solidFill>
                <a:latin typeface="Calibri" pitchFamily="34" charset="0"/>
                <a:ea typeface="宋体" charset="-122"/>
              </a:defRPr>
            </a:lvl3pPr>
            <a:lvl4pPr marL="1600200" indent="-228600" eaLnBrk="0" hangingPunct="0">
              <a:defRPr sz="2000">
                <a:solidFill>
                  <a:schemeClr val="tx1"/>
                </a:solidFill>
                <a:latin typeface="Calibri" pitchFamily="34" charset="0"/>
                <a:ea typeface="宋体" charset="-122"/>
              </a:defRPr>
            </a:lvl4pPr>
            <a:lvl5pPr eaLnBrk="0" hangingPunct="0">
              <a:defRPr sz="2000">
                <a:solidFill>
                  <a:schemeClr val="tx1"/>
                </a:solidFill>
                <a:latin typeface="Calibri" pitchFamily="34" charset="0"/>
                <a:ea typeface="宋体" charset="-122"/>
              </a:defRPr>
            </a:lvl5pPr>
            <a:lvl6pPr marL="2514600" indent="-228600" defTabSz="1028700" eaLnBrk="0" fontAlgn="base" hangingPunct="0">
              <a:spcBef>
                <a:spcPct val="0"/>
              </a:spcBef>
              <a:spcAft>
                <a:spcPct val="0"/>
              </a:spcAft>
              <a:defRPr sz="2000">
                <a:solidFill>
                  <a:schemeClr val="tx1"/>
                </a:solidFill>
                <a:latin typeface="Calibri" pitchFamily="34" charset="0"/>
                <a:ea typeface="宋体" charset="-122"/>
              </a:defRPr>
            </a:lvl6pPr>
            <a:lvl7pPr marL="2971800" indent="-228600" defTabSz="1028700" eaLnBrk="0" fontAlgn="base" hangingPunct="0">
              <a:spcBef>
                <a:spcPct val="0"/>
              </a:spcBef>
              <a:spcAft>
                <a:spcPct val="0"/>
              </a:spcAft>
              <a:defRPr sz="2000">
                <a:solidFill>
                  <a:schemeClr val="tx1"/>
                </a:solidFill>
                <a:latin typeface="Calibri" pitchFamily="34" charset="0"/>
                <a:ea typeface="宋体" charset="-122"/>
              </a:defRPr>
            </a:lvl7pPr>
            <a:lvl8pPr marL="3429000" indent="-228600" defTabSz="1028700" eaLnBrk="0" fontAlgn="base" hangingPunct="0">
              <a:spcBef>
                <a:spcPct val="0"/>
              </a:spcBef>
              <a:spcAft>
                <a:spcPct val="0"/>
              </a:spcAft>
              <a:defRPr sz="2000">
                <a:solidFill>
                  <a:schemeClr val="tx1"/>
                </a:solidFill>
                <a:latin typeface="Calibri" pitchFamily="34" charset="0"/>
                <a:ea typeface="宋体" charset="-122"/>
              </a:defRPr>
            </a:lvl8pPr>
            <a:lvl9pPr marL="3886200" indent="-228600" defTabSz="1028700" eaLnBrk="0" fontAlgn="base" hangingPunct="0">
              <a:spcBef>
                <a:spcPct val="0"/>
              </a:spcBef>
              <a:spcAft>
                <a:spcPct val="0"/>
              </a:spcAft>
              <a:defRPr sz="2000">
                <a:solidFill>
                  <a:schemeClr val="tx1"/>
                </a:solidFill>
                <a:latin typeface="Calibri" pitchFamily="34" charset="0"/>
                <a:ea typeface="宋体" charset="-122"/>
              </a:defRPr>
            </a:lvl9pPr>
          </a:lstStyle>
          <a:p>
            <a:pPr algn="ctr">
              <a:spcBef>
                <a:spcPct val="50000"/>
              </a:spcBef>
            </a:pPr>
            <a:r>
              <a:rPr lang="zh-CN" altLang="en-US" sz="1800" b="1" dirty="0" smtClean="0">
                <a:solidFill>
                  <a:srgbClr val="00B0F0"/>
                </a:solidFill>
                <a:latin typeface="微软雅黑" pitchFamily="34" charset="-122"/>
                <a:ea typeface="微软雅黑" pitchFamily="34" charset="-122"/>
              </a:rPr>
              <a:t>观点内容</a:t>
            </a:r>
            <a:endParaRPr lang="zh-CN" altLang="en-US" sz="1800" b="1" dirty="0">
              <a:solidFill>
                <a:srgbClr val="00B0F0"/>
              </a:solidFill>
              <a:latin typeface="微软雅黑" pitchFamily="34" charset="-122"/>
              <a:ea typeface="微软雅黑" pitchFamily="34" charset="-122"/>
            </a:endParaRPr>
          </a:p>
        </p:txBody>
      </p:sp>
      <p:sp>
        <p:nvSpPr>
          <p:cNvPr id="4105" name="Text Box 19"/>
          <p:cNvSpPr txBox="1">
            <a:spLocks noChangeArrowheads="1"/>
          </p:cNvSpPr>
          <p:nvPr/>
        </p:nvSpPr>
        <p:spPr bwMode="auto">
          <a:xfrm>
            <a:off x="3005523" y="3145751"/>
            <a:ext cx="2035175" cy="25318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rnd">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Calibri" pitchFamily="34" charset="0"/>
                <a:ea typeface="宋体" charset="-122"/>
              </a:defRPr>
            </a:lvl1pPr>
            <a:lvl2pPr marL="742950" indent="-285750" eaLnBrk="0" hangingPunct="0">
              <a:defRPr sz="2000">
                <a:solidFill>
                  <a:schemeClr val="tx1"/>
                </a:solidFill>
                <a:latin typeface="Calibri" pitchFamily="34" charset="0"/>
                <a:ea typeface="宋体" charset="-122"/>
              </a:defRPr>
            </a:lvl2pPr>
            <a:lvl3pPr marL="1143000" indent="-228600" eaLnBrk="0" hangingPunct="0">
              <a:defRPr sz="2000">
                <a:solidFill>
                  <a:schemeClr val="tx1"/>
                </a:solidFill>
                <a:latin typeface="Calibri" pitchFamily="34" charset="0"/>
                <a:ea typeface="宋体" charset="-122"/>
              </a:defRPr>
            </a:lvl3pPr>
            <a:lvl4pPr marL="1600200" indent="-228600" eaLnBrk="0" hangingPunct="0">
              <a:defRPr sz="2000">
                <a:solidFill>
                  <a:schemeClr val="tx1"/>
                </a:solidFill>
                <a:latin typeface="Calibri" pitchFamily="34" charset="0"/>
                <a:ea typeface="宋体" charset="-122"/>
              </a:defRPr>
            </a:lvl4pPr>
            <a:lvl5pPr eaLnBrk="0" hangingPunct="0">
              <a:defRPr sz="2000">
                <a:solidFill>
                  <a:schemeClr val="tx1"/>
                </a:solidFill>
                <a:latin typeface="Calibri" pitchFamily="34" charset="0"/>
                <a:ea typeface="宋体" charset="-122"/>
              </a:defRPr>
            </a:lvl5pPr>
            <a:lvl6pPr marL="2514600" indent="-228600" defTabSz="1028700" eaLnBrk="0" fontAlgn="base" hangingPunct="0">
              <a:spcBef>
                <a:spcPct val="0"/>
              </a:spcBef>
              <a:spcAft>
                <a:spcPct val="0"/>
              </a:spcAft>
              <a:defRPr sz="2000">
                <a:solidFill>
                  <a:schemeClr val="tx1"/>
                </a:solidFill>
                <a:latin typeface="Calibri" pitchFamily="34" charset="0"/>
                <a:ea typeface="宋体" charset="-122"/>
              </a:defRPr>
            </a:lvl6pPr>
            <a:lvl7pPr marL="2971800" indent="-228600" defTabSz="1028700" eaLnBrk="0" fontAlgn="base" hangingPunct="0">
              <a:spcBef>
                <a:spcPct val="0"/>
              </a:spcBef>
              <a:spcAft>
                <a:spcPct val="0"/>
              </a:spcAft>
              <a:defRPr sz="2000">
                <a:solidFill>
                  <a:schemeClr val="tx1"/>
                </a:solidFill>
                <a:latin typeface="Calibri" pitchFamily="34" charset="0"/>
                <a:ea typeface="宋体" charset="-122"/>
              </a:defRPr>
            </a:lvl7pPr>
            <a:lvl8pPr marL="3429000" indent="-228600" defTabSz="1028700" eaLnBrk="0" fontAlgn="base" hangingPunct="0">
              <a:spcBef>
                <a:spcPct val="0"/>
              </a:spcBef>
              <a:spcAft>
                <a:spcPct val="0"/>
              </a:spcAft>
              <a:defRPr sz="2000">
                <a:solidFill>
                  <a:schemeClr val="tx1"/>
                </a:solidFill>
                <a:latin typeface="Calibri" pitchFamily="34" charset="0"/>
                <a:ea typeface="宋体" charset="-122"/>
              </a:defRPr>
            </a:lvl8pPr>
            <a:lvl9pPr marL="3886200" indent="-228600" defTabSz="1028700" eaLnBrk="0" fontAlgn="base" hangingPunct="0">
              <a:spcBef>
                <a:spcPct val="0"/>
              </a:spcBef>
              <a:spcAft>
                <a:spcPct val="0"/>
              </a:spcAft>
              <a:defRPr sz="2000">
                <a:solidFill>
                  <a:schemeClr val="tx1"/>
                </a:solidFill>
                <a:latin typeface="Calibri" pitchFamily="34" charset="0"/>
                <a:ea typeface="宋体" charset="-122"/>
              </a:defRPr>
            </a:lvl9pPr>
          </a:lstStyle>
          <a:p>
            <a:pPr marL="285750" indent="-285750" eaLnBrk="1" hangingPunct="1">
              <a:lnSpc>
                <a:spcPct val="150000"/>
              </a:lnSpc>
              <a:spcBef>
                <a:spcPct val="50000"/>
              </a:spcBef>
              <a:buFont typeface="Arial" pitchFamily="34" charset="0"/>
              <a:buChar char="•"/>
            </a:pPr>
            <a:r>
              <a:rPr lang="zh-CN" altLang="en-US" sz="1400" dirty="0" smtClean="0">
                <a:latin typeface="微软雅黑" pitchFamily="34" charset="-122"/>
                <a:ea typeface="微软雅黑" pitchFamily="34" charset="-122"/>
              </a:rPr>
              <a:t>在此录入文字内容</a:t>
            </a:r>
            <a:endParaRPr lang="en-US" altLang="zh-CN" sz="1400" dirty="0" smtClean="0">
              <a:latin typeface="微软雅黑" pitchFamily="34" charset="-122"/>
              <a:ea typeface="微软雅黑" pitchFamily="34" charset="-122"/>
            </a:endParaRPr>
          </a:p>
          <a:p>
            <a:pPr marL="285750" indent="-285750" eaLnBrk="1" hangingPunct="1">
              <a:lnSpc>
                <a:spcPct val="150000"/>
              </a:lnSpc>
              <a:spcBef>
                <a:spcPct val="50000"/>
              </a:spcBef>
              <a:buFont typeface="Arial" pitchFamily="34" charset="0"/>
              <a:buChar char="•"/>
            </a:pPr>
            <a:r>
              <a:rPr lang="zh-CN" altLang="en-US" sz="1400" dirty="0" smtClean="0">
                <a:latin typeface="微软雅黑" pitchFamily="34" charset="-122"/>
                <a:ea typeface="微软雅黑" pitchFamily="34" charset="-122"/>
              </a:rPr>
              <a:t>在此录入文字内容</a:t>
            </a:r>
          </a:p>
          <a:p>
            <a:pPr marL="285750" indent="-285750" eaLnBrk="1" hangingPunct="1">
              <a:lnSpc>
                <a:spcPct val="150000"/>
              </a:lnSpc>
              <a:spcBef>
                <a:spcPct val="50000"/>
              </a:spcBef>
              <a:buFont typeface="Arial" pitchFamily="34" charset="0"/>
              <a:buChar char="•"/>
            </a:pPr>
            <a:r>
              <a:rPr lang="zh-CN" altLang="en-US" sz="1400" dirty="0" smtClean="0">
                <a:latin typeface="微软雅黑" pitchFamily="34" charset="-122"/>
                <a:ea typeface="微软雅黑" pitchFamily="34" charset="-122"/>
              </a:rPr>
              <a:t>在此录入文字内容</a:t>
            </a:r>
          </a:p>
          <a:p>
            <a:pPr marL="285750" indent="-285750" eaLnBrk="1" hangingPunct="1">
              <a:lnSpc>
                <a:spcPct val="150000"/>
              </a:lnSpc>
              <a:spcBef>
                <a:spcPct val="50000"/>
              </a:spcBef>
              <a:buFont typeface="Arial" pitchFamily="34" charset="0"/>
              <a:buChar char="•"/>
            </a:pPr>
            <a:r>
              <a:rPr lang="zh-CN" altLang="en-US" sz="1400" dirty="0" smtClean="0">
                <a:latin typeface="微软雅黑" pitchFamily="34" charset="-122"/>
                <a:ea typeface="微软雅黑" pitchFamily="34" charset="-122"/>
              </a:rPr>
              <a:t>在此录入文字内容</a:t>
            </a:r>
          </a:p>
          <a:p>
            <a:pPr marL="285750" indent="-285750" eaLnBrk="1" hangingPunct="1">
              <a:lnSpc>
                <a:spcPct val="150000"/>
              </a:lnSpc>
              <a:spcBef>
                <a:spcPct val="50000"/>
              </a:spcBef>
              <a:buFont typeface="Arial" pitchFamily="34" charset="0"/>
              <a:buChar char="•"/>
            </a:pPr>
            <a:r>
              <a:rPr lang="zh-CN" altLang="en-US" sz="1400" dirty="0" smtClean="0">
                <a:latin typeface="微软雅黑" pitchFamily="34" charset="-122"/>
                <a:ea typeface="微软雅黑" pitchFamily="34" charset="-122"/>
              </a:rPr>
              <a:t>在此录入文字内容</a:t>
            </a:r>
          </a:p>
          <a:p>
            <a:pPr marL="285750" indent="-285750" eaLnBrk="1" hangingPunct="1">
              <a:lnSpc>
                <a:spcPct val="150000"/>
              </a:lnSpc>
              <a:spcBef>
                <a:spcPct val="50000"/>
              </a:spcBef>
              <a:buFont typeface="Arial" pitchFamily="34" charset="0"/>
              <a:buChar char="•"/>
            </a:pPr>
            <a:endParaRPr lang="zh-CN" altLang="en-US" sz="1400" dirty="0">
              <a:latin typeface="微软雅黑" pitchFamily="34" charset="-122"/>
              <a:ea typeface="微软雅黑" pitchFamily="34" charset="-122"/>
            </a:endParaRPr>
          </a:p>
        </p:txBody>
      </p:sp>
      <p:sp>
        <p:nvSpPr>
          <p:cNvPr id="4106" name="Text Box 20"/>
          <p:cNvSpPr txBox="1">
            <a:spLocks noChangeArrowheads="1"/>
          </p:cNvSpPr>
          <p:nvPr/>
        </p:nvSpPr>
        <p:spPr bwMode="auto">
          <a:xfrm>
            <a:off x="5535998" y="3145751"/>
            <a:ext cx="2430462" cy="25318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rnd">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Calibri" pitchFamily="34" charset="0"/>
                <a:ea typeface="宋体" charset="-122"/>
              </a:defRPr>
            </a:lvl1pPr>
            <a:lvl2pPr marL="742950" indent="-285750" eaLnBrk="0" hangingPunct="0">
              <a:defRPr sz="2000">
                <a:solidFill>
                  <a:schemeClr val="tx1"/>
                </a:solidFill>
                <a:latin typeface="Calibri" pitchFamily="34" charset="0"/>
                <a:ea typeface="宋体" charset="-122"/>
              </a:defRPr>
            </a:lvl2pPr>
            <a:lvl3pPr marL="1143000" indent="-228600" eaLnBrk="0" hangingPunct="0">
              <a:defRPr sz="2000">
                <a:solidFill>
                  <a:schemeClr val="tx1"/>
                </a:solidFill>
                <a:latin typeface="Calibri" pitchFamily="34" charset="0"/>
                <a:ea typeface="宋体" charset="-122"/>
              </a:defRPr>
            </a:lvl3pPr>
            <a:lvl4pPr marL="1600200" indent="-228600" eaLnBrk="0" hangingPunct="0">
              <a:defRPr sz="2000">
                <a:solidFill>
                  <a:schemeClr val="tx1"/>
                </a:solidFill>
                <a:latin typeface="Calibri" pitchFamily="34" charset="0"/>
                <a:ea typeface="宋体" charset="-122"/>
              </a:defRPr>
            </a:lvl4pPr>
            <a:lvl5pPr eaLnBrk="0" hangingPunct="0">
              <a:defRPr sz="2000">
                <a:solidFill>
                  <a:schemeClr val="tx1"/>
                </a:solidFill>
                <a:latin typeface="Calibri" pitchFamily="34" charset="0"/>
                <a:ea typeface="宋体" charset="-122"/>
              </a:defRPr>
            </a:lvl5pPr>
            <a:lvl6pPr marL="2514600" indent="-228600" defTabSz="1028700" eaLnBrk="0" fontAlgn="base" hangingPunct="0">
              <a:spcBef>
                <a:spcPct val="0"/>
              </a:spcBef>
              <a:spcAft>
                <a:spcPct val="0"/>
              </a:spcAft>
              <a:defRPr sz="2000">
                <a:solidFill>
                  <a:schemeClr val="tx1"/>
                </a:solidFill>
                <a:latin typeface="Calibri" pitchFamily="34" charset="0"/>
                <a:ea typeface="宋体" charset="-122"/>
              </a:defRPr>
            </a:lvl6pPr>
            <a:lvl7pPr marL="2971800" indent="-228600" defTabSz="1028700" eaLnBrk="0" fontAlgn="base" hangingPunct="0">
              <a:spcBef>
                <a:spcPct val="0"/>
              </a:spcBef>
              <a:spcAft>
                <a:spcPct val="0"/>
              </a:spcAft>
              <a:defRPr sz="2000">
                <a:solidFill>
                  <a:schemeClr val="tx1"/>
                </a:solidFill>
                <a:latin typeface="Calibri" pitchFamily="34" charset="0"/>
                <a:ea typeface="宋体" charset="-122"/>
              </a:defRPr>
            </a:lvl7pPr>
            <a:lvl8pPr marL="3429000" indent="-228600" defTabSz="1028700" eaLnBrk="0" fontAlgn="base" hangingPunct="0">
              <a:spcBef>
                <a:spcPct val="0"/>
              </a:spcBef>
              <a:spcAft>
                <a:spcPct val="0"/>
              </a:spcAft>
              <a:defRPr sz="2000">
                <a:solidFill>
                  <a:schemeClr val="tx1"/>
                </a:solidFill>
                <a:latin typeface="Calibri" pitchFamily="34" charset="0"/>
                <a:ea typeface="宋体" charset="-122"/>
              </a:defRPr>
            </a:lvl8pPr>
            <a:lvl9pPr marL="3886200" indent="-228600" defTabSz="1028700" eaLnBrk="0" fontAlgn="base" hangingPunct="0">
              <a:spcBef>
                <a:spcPct val="0"/>
              </a:spcBef>
              <a:spcAft>
                <a:spcPct val="0"/>
              </a:spcAft>
              <a:defRPr sz="2000">
                <a:solidFill>
                  <a:schemeClr val="tx1"/>
                </a:solidFill>
                <a:latin typeface="Calibri" pitchFamily="34" charset="0"/>
                <a:ea typeface="宋体" charset="-122"/>
              </a:defRPr>
            </a:lvl9pPr>
          </a:lstStyle>
          <a:p>
            <a:pPr marL="285750" indent="-285750" eaLnBrk="1" hangingPunct="1">
              <a:lnSpc>
                <a:spcPct val="150000"/>
              </a:lnSpc>
              <a:spcBef>
                <a:spcPct val="50000"/>
              </a:spcBef>
              <a:buFont typeface="Arial" pitchFamily="34" charset="0"/>
              <a:buChar char="•"/>
            </a:pPr>
            <a:r>
              <a:rPr lang="zh-CN" altLang="en-US" sz="1400" dirty="0" smtClean="0">
                <a:latin typeface="微软雅黑" pitchFamily="34" charset="-122"/>
                <a:ea typeface="微软雅黑" pitchFamily="34" charset="-122"/>
              </a:rPr>
              <a:t>在此录入文字内容</a:t>
            </a:r>
            <a:endParaRPr lang="en-US" altLang="zh-CN" sz="1400" dirty="0" smtClean="0">
              <a:latin typeface="微软雅黑" pitchFamily="34" charset="-122"/>
              <a:ea typeface="微软雅黑" pitchFamily="34" charset="-122"/>
            </a:endParaRPr>
          </a:p>
          <a:p>
            <a:pPr marL="285750" indent="-285750" eaLnBrk="1" hangingPunct="1">
              <a:lnSpc>
                <a:spcPct val="150000"/>
              </a:lnSpc>
              <a:spcBef>
                <a:spcPct val="50000"/>
              </a:spcBef>
              <a:buFont typeface="Arial" pitchFamily="34" charset="0"/>
              <a:buChar char="•"/>
            </a:pPr>
            <a:r>
              <a:rPr lang="zh-CN" altLang="en-US" sz="1400" dirty="0" smtClean="0">
                <a:latin typeface="微软雅黑" pitchFamily="34" charset="-122"/>
                <a:ea typeface="微软雅黑" pitchFamily="34" charset="-122"/>
              </a:rPr>
              <a:t>在此录入文字内容</a:t>
            </a:r>
          </a:p>
          <a:p>
            <a:pPr marL="285750" indent="-285750" eaLnBrk="1" hangingPunct="1">
              <a:lnSpc>
                <a:spcPct val="150000"/>
              </a:lnSpc>
              <a:spcBef>
                <a:spcPct val="50000"/>
              </a:spcBef>
              <a:buFont typeface="Arial" pitchFamily="34" charset="0"/>
              <a:buChar char="•"/>
            </a:pPr>
            <a:r>
              <a:rPr lang="zh-CN" altLang="en-US" sz="1400" dirty="0" smtClean="0">
                <a:latin typeface="微软雅黑" pitchFamily="34" charset="-122"/>
                <a:ea typeface="微软雅黑" pitchFamily="34" charset="-122"/>
              </a:rPr>
              <a:t>在此录入文字内容</a:t>
            </a:r>
          </a:p>
          <a:p>
            <a:pPr marL="285750" indent="-285750" eaLnBrk="1" hangingPunct="1">
              <a:lnSpc>
                <a:spcPct val="150000"/>
              </a:lnSpc>
              <a:spcBef>
                <a:spcPct val="50000"/>
              </a:spcBef>
              <a:buFont typeface="Arial" pitchFamily="34" charset="0"/>
              <a:buChar char="•"/>
            </a:pPr>
            <a:r>
              <a:rPr lang="zh-CN" altLang="en-US" sz="1400" dirty="0" smtClean="0">
                <a:latin typeface="微软雅黑" pitchFamily="34" charset="-122"/>
                <a:ea typeface="微软雅黑" pitchFamily="34" charset="-122"/>
              </a:rPr>
              <a:t>在此录入文字内容</a:t>
            </a:r>
          </a:p>
          <a:p>
            <a:pPr marL="285750" indent="-285750" eaLnBrk="1" hangingPunct="1">
              <a:lnSpc>
                <a:spcPct val="150000"/>
              </a:lnSpc>
              <a:spcBef>
                <a:spcPct val="50000"/>
              </a:spcBef>
              <a:buFont typeface="Arial" pitchFamily="34" charset="0"/>
              <a:buChar char="•"/>
            </a:pPr>
            <a:r>
              <a:rPr lang="zh-CN" altLang="en-US" sz="1400" dirty="0" smtClean="0">
                <a:latin typeface="微软雅黑" pitchFamily="34" charset="-122"/>
                <a:ea typeface="微软雅黑" pitchFamily="34" charset="-122"/>
              </a:rPr>
              <a:t>在此录入文字内容</a:t>
            </a:r>
          </a:p>
          <a:p>
            <a:pPr marL="285750" indent="-285750" eaLnBrk="1" hangingPunct="1">
              <a:lnSpc>
                <a:spcPct val="150000"/>
              </a:lnSpc>
              <a:spcBef>
                <a:spcPct val="50000"/>
              </a:spcBef>
              <a:buFont typeface="Arial" pitchFamily="34" charset="0"/>
              <a:buChar char="•"/>
            </a:pPr>
            <a:endParaRPr lang="zh-CN" altLang="en-US" sz="1400" dirty="0">
              <a:latin typeface="微软雅黑" pitchFamily="34" charset="-122"/>
              <a:ea typeface="微软雅黑" pitchFamily="34" charset="-122"/>
            </a:endParaRPr>
          </a:p>
        </p:txBody>
      </p:sp>
      <p:sp>
        <p:nvSpPr>
          <p:cNvPr id="4107" name="Text Box 21"/>
          <p:cNvSpPr txBox="1">
            <a:spLocks noChangeArrowheads="1"/>
          </p:cNvSpPr>
          <p:nvPr/>
        </p:nvSpPr>
        <p:spPr bwMode="auto">
          <a:xfrm>
            <a:off x="8236335" y="3145751"/>
            <a:ext cx="2078038" cy="25318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rnd">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Calibri" pitchFamily="34" charset="0"/>
                <a:ea typeface="宋体" charset="-122"/>
              </a:defRPr>
            </a:lvl1pPr>
            <a:lvl2pPr marL="742950" indent="-285750" eaLnBrk="0" hangingPunct="0">
              <a:defRPr sz="2000">
                <a:solidFill>
                  <a:schemeClr val="tx1"/>
                </a:solidFill>
                <a:latin typeface="Calibri" pitchFamily="34" charset="0"/>
                <a:ea typeface="宋体" charset="-122"/>
              </a:defRPr>
            </a:lvl2pPr>
            <a:lvl3pPr marL="1143000" indent="-228600" eaLnBrk="0" hangingPunct="0">
              <a:defRPr sz="2000">
                <a:solidFill>
                  <a:schemeClr val="tx1"/>
                </a:solidFill>
                <a:latin typeface="Calibri" pitchFamily="34" charset="0"/>
                <a:ea typeface="宋体" charset="-122"/>
              </a:defRPr>
            </a:lvl3pPr>
            <a:lvl4pPr marL="1600200" indent="-228600" eaLnBrk="0" hangingPunct="0">
              <a:defRPr sz="2000">
                <a:solidFill>
                  <a:schemeClr val="tx1"/>
                </a:solidFill>
                <a:latin typeface="Calibri" pitchFamily="34" charset="0"/>
                <a:ea typeface="宋体" charset="-122"/>
              </a:defRPr>
            </a:lvl4pPr>
            <a:lvl5pPr eaLnBrk="0" hangingPunct="0">
              <a:defRPr sz="2000">
                <a:solidFill>
                  <a:schemeClr val="tx1"/>
                </a:solidFill>
                <a:latin typeface="Calibri" pitchFamily="34" charset="0"/>
                <a:ea typeface="宋体" charset="-122"/>
              </a:defRPr>
            </a:lvl5pPr>
            <a:lvl6pPr marL="2514600" indent="-228600" defTabSz="1028700" eaLnBrk="0" fontAlgn="base" hangingPunct="0">
              <a:spcBef>
                <a:spcPct val="0"/>
              </a:spcBef>
              <a:spcAft>
                <a:spcPct val="0"/>
              </a:spcAft>
              <a:defRPr sz="2000">
                <a:solidFill>
                  <a:schemeClr val="tx1"/>
                </a:solidFill>
                <a:latin typeface="Calibri" pitchFamily="34" charset="0"/>
                <a:ea typeface="宋体" charset="-122"/>
              </a:defRPr>
            </a:lvl6pPr>
            <a:lvl7pPr marL="2971800" indent="-228600" defTabSz="1028700" eaLnBrk="0" fontAlgn="base" hangingPunct="0">
              <a:spcBef>
                <a:spcPct val="0"/>
              </a:spcBef>
              <a:spcAft>
                <a:spcPct val="0"/>
              </a:spcAft>
              <a:defRPr sz="2000">
                <a:solidFill>
                  <a:schemeClr val="tx1"/>
                </a:solidFill>
                <a:latin typeface="Calibri" pitchFamily="34" charset="0"/>
                <a:ea typeface="宋体" charset="-122"/>
              </a:defRPr>
            </a:lvl7pPr>
            <a:lvl8pPr marL="3429000" indent="-228600" defTabSz="1028700" eaLnBrk="0" fontAlgn="base" hangingPunct="0">
              <a:spcBef>
                <a:spcPct val="0"/>
              </a:spcBef>
              <a:spcAft>
                <a:spcPct val="0"/>
              </a:spcAft>
              <a:defRPr sz="2000">
                <a:solidFill>
                  <a:schemeClr val="tx1"/>
                </a:solidFill>
                <a:latin typeface="Calibri" pitchFamily="34" charset="0"/>
                <a:ea typeface="宋体" charset="-122"/>
              </a:defRPr>
            </a:lvl8pPr>
            <a:lvl9pPr marL="3886200" indent="-228600" defTabSz="1028700" eaLnBrk="0" fontAlgn="base" hangingPunct="0">
              <a:spcBef>
                <a:spcPct val="0"/>
              </a:spcBef>
              <a:spcAft>
                <a:spcPct val="0"/>
              </a:spcAft>
              <a:defRPr sz="2000">
                <a:solidFill>
                  <a:schemeClr val="tx1"/>
                </a:solidFill>
                <a:latin typeface="Calibri" pitchFamily="34" charset="0"/>
                <a:ea typeface="宋体" charset="-122"/>
              </a:defRPr>
            </a:lvl9pPr>
          </a:lstStyle>
          <a:p>
            <a:pPr marL="285750" indent="-285750" eaLnBrk="1" hangingPunct="1">
              <a:lnSpc>
                <a:spcPct val="150000"/>
              </a:lnSpc>
              <a:spcBef>
                <a:spcPct val="50000"/>
              </a:spcBef>
              <a:buFont typeface="Arial" pitchFamily="34" charset="0"/>
              <a:buChar char="•"/>
            </a:pPr>
            <a:r>
              <a:rPr lang="zh-CN" altLang="en-US" sz="1400" dirty="0" smtClean="0">
                <a:latin typeface="微软雅黑" pitchFamily="34" charset="-122"/>
                <a:ea typeface="微软雅黑" pitchFamily="34" charset="-122"/>
              </a:rPr>
              <a:t>在此录入文字内容</a:t>
            </a:r>
            <a:endParaRPr lang="en-US" altLang="zh-CN" sz="1400" dirty="0" smtClean="0">
              <a:latin typeface="微软雅黑" pitchFamily="34" charset="-122"/>
              <a:ea typeface="微软雅黑" pitchFamily="34" charset="-122"/>
            </a:endParaRPr>
          </a:p>
          <a:p>
            <a:pPr marL="285750" indent="-285750" eaLnBrk="1" hangingPunct="1">
              <a:lnSpc>
                <a:spcPct val="150000"/>
              </a:lnSpc>
              <a:spcBef>
                <a:spcPct val="50000"/>
              </a:spcBef>
              <a:buFont typeface="Arial" pitchFamily="34" charset="0"/>
              <a:buChar char="•"/>
            </a:pPr>
            <a:r>
              <a:rPr lang="zh-CN" altLang="en-US" sz="1400" dirty="0" smtClean="0">
                <a:latin typeface="微软雅黑" pitchFamily="34" charset="-122"/>
                <a:ea typeface="微软雅黑" pitchFamily="34" charset="-122"/>
              </a:rPr>
              <a:t>在此录入文字内容</a:t>
            </a:r>
          </a:p>
          <a:p>
            <a:pPr marL="285750" indent="-285750" eaLnBrk="1" hangingPunct="1">
              <a:lnSpc>
                <a:spcPct val="150000"/>
              </a:lnSpc>
              <a:spcBef>
                <a:spcPct val="50000"/>
              </a:spcBef>
              <a:buFont typeface="Arial" pitchFamily="34" charset="0"/>
              <a:buChar char="•"/>
            </a:pPr>
            <a:r>
              <a:rPr lang="zh-CN" altLang="en-US" sz="1400" dirty="0" smtClean="0">
                <a:latin typeface="微软雅黑" pitchFamily="34" charset="-122"/>
                <a:ea typeface="微软雅黑" pitchFamily="34" charset="-122"/>
              </a:rPr>
              <a:t>在此录入文字内容</a:t>
            </a:r>
          </a:p>
          <a:p>
            <a:pPr marL="285750" indent="-285750" eaLnBrk="1" hangingPunct="1">
              <a:lnSpc>
                <a:spcPct val="150000"/>
              </a:lnSpc>
              <a:spcBef>
                <a:spcPct val="50000"/>
              </a:spcBef>
              <a:buFont typeface="Arial" pitchFamily="34" charset="0"/>
              <a:buChar char="•"/>
            </a:pPr>
            <a:r>
              <a:rPr lang="zh-CN" altLang="en-US" sz="1400" dirty="0" smtClean="0">
                <a:latin typeface="微软雅黑" pitchFamily="34" charset="-122"/>
                <a:ea typeface="微软雅黑" pitchFamily="34" charset="-122"/>
              </a:rPr>
              <a:t>在此录入文字内容</a:t>
            </a:r>
          </a:p>
          <a:p>
            <a:pPr marL="285750" indent="-285750" eaLnBrk="1" hangingPunct="1">
              <a:lnSpc>
                <a:spcPct val="150000"/>
              </a:lnSpc>
              <a:spcBef>
                <a:spcPct val="50000"/>
              </a:spcBef>
              <a:buFont typeface="Arial" pitchFamily="34" charset="0"/>
              <a:buChar char="•"/>
            </a:pPr>
            <a:r>
              <a:rPr lang="zh-CN" altLang="en-US" sz="1400" dirty="0" smtClean="0">
                <a:latin typeface="微软雅黑" pitchFamily="34" charset="-122"/>
                <a:ea typeface="微软雅黑" pitchFamily="34" charset="-122"/>
              </a:rPr>
              <a:t>在此录入文字内容</a:t>
            </a:r>
          </a:p>
          <a:p>
            <a:pPr marL="285750" indent="-285750" eaLnBrk="1" hangingPunct="1">
              <a:lnSpc>
                <a:spcPct val="150000"/>
              </a:lnSpc>
              <a:spcBef>
                <a:spcPct val="50000"/>
              </a:spcBef>
              <a:buFont typeface="Arial" pitchFamily="34" charset="0"/>
              <a:buChar char="•"/>
            </a:pPr>
            <a:endParaRPr lang="zh-CN" altLang="en-US" sz="1400" dirty="0">
              <a:latin typeface="微软雅黑" pitchFamily="34" charset="-122"/>
              <a:ea typeface="微软雅黑" pitchFamily="34" charset="-122"/>
            </a:endParaRPr>
          </a:p>
        </p:txBody>
      </p:sp>
      <p:sp>
        <p:nvSpPr>
          <p:cNvPr id="42" name="矩形 41"/>
          <p:cNvSpPr/>
          <p:nvPr/>
        </p:nvSpPr>
        <p:spPr>
          <a:xfrm flipV="1">
            <a:off x="404813" y="1649413"/>
            <a:ext cx="10063162" cy="4603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02870" tIns="51435" rIns="102870" bIns="51435" anchor="ctr"/>
          <a:lstStyle/>
          <a:p>
            <a:pPr algn="ctr" fontAlgn="auto">
              <a:spcBef>
                <a:spcPts val="0"/>
              </a:spcBef>
              <a:spcAft>
                <a:spcPts val="0"/>
              </a:spcAft>
              <a:defRPr/>
            </a:pPr>
            <a:endParaRPr lang="zh-CN" altLang="en-US"/>
          </a:p>
        </p:txBody>
      </p:sp>
      <p:sp>
        <p:nvSpPr>
          <p:cNvPr id="4109" name="TextBox 42"/>
          <p:cNvSpPr txBox="1">
            <a:spLocks noChangeArrowheads="1"/>
          </p:cNvSpPr>
          <p:nvPr/>
        </p:nvSpPr>
        <p:spPr bwMode="auto">
          <a:xfrm>
            <a:off x="8101013" y="1387475"/>
            <a:ext cx="747712" cy="519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2870" tIns="51435" rIns="102870" bIns="51435">
            <a:spAutoFit/>
          </a:bodyPr>
          <a:lstStyle>
            <a:lvl1pPr eaLnBrk="0" hangingPunct="0">
              <a:defRPr sz="2000">
                <a:solidFill>
                  <a:schemeClr val="tx1"/>
                </a:solidFill>
                <a:latin typeface="Calibri" pitchFamily="34" charset="0"/>
                <a:ea typeface="宋体" charset="-122"/>
              </a:defRPr>
            </a:lvl1pPr>
            <a:lvl2pPr marL="742950" indent="-285750" eaLnBrk="0" hangingPunct="0">
              <a:defRPr sz="2000">
                <a:solidFill>
                  <a:schemeClr val="tx1"/>
                </a:solidFill>
                <a:latin typeface="Calibri" pitchFamily="34" charset="0"/>
                <a:ea typeface="宋体" charset="-122"/>
              </a:defRPr>
            </a:lvl2pPr>
            <a:lvl3pPr marL="1143000" indent="-228600" eaLnBrk="0" hangingPunct="0">
              <a:defRPr sz="2000">
                <a:solidFill>
                  <a:schemeClr val="tx1"/>
                </a:solidFill>
                <a:latin typeface="Calibri" pitchFamily="34" charset="0"/>
                <a:ea typeface="宋体" charset="-122"/>
              </a:defRPr>
            </a:lvl3pPr>
            <a:lvl4pPr marL="1600200" indent="-228600" eaLnBrk="0" hangingPunct="0">
              <a:defRPr sz="2000">
                <a:solidFill>
                  <a:schemeClr val="tx1"/>
                </a:solidFill>
                <a:latin typeface="Calibri" pitchFamily="34" charset="0"/>
                <a:ea typeface="宋体" charset="-122"/>
              </a:defRPr>
            </a:lvl4pPr>
            <a:lvl5pPr eaLnBrk="0" hangingPunct="0">
              <a:defRPr sz="2000">
                <a:solidFill>
                  <a:schemeClr val="tx1"/>
                </a:solidFill>
                <a:latin typeface="Calibri" pitchFamily="34" charset="0"/>
                <a:ea typeface="宋体" charset="-122"/>
              </a:defRPr>
            </a:lvl5pPr>
            <a:lvl6pPr marL="2514600" indent="-228600" defTabSz="1028700" eaLnBrk="0" fontAlgn="base" hangingPunct="0">
              <a:spcBef>
                <a:spcPct val="0"/>
              </a:spcBef>
              <a:spcAft>
                <a:spcPct val="0"/>
              </a:spcAft>
              <a:defRPr sz="2000">
                <a:solidFill>
                  <a:schemeClr val="tx1"/>
                </a:solidFill>
                <a:latin typeface="Calibri" pitchFamily="34" charset="0"/>
                <a:ea typeface="宋体" charset="-122"/>
              </a:defRPr>
            </a:lvl6pPr>
            <a:lvl7pPr marL="2971800" indent="-228600" defTabSz="1028700" eaLnBrk="0" fontAlgn="base" hangingPunct="0">
              <a:spcBef>
                <a:spcPct val="0"/>
              </a:spcBef>
              <a:spcAft>
                <a:spcPct val="0"/>
              </a:spcAft>
              <a:defRPr sz="2000">
                <a:solidFill>
                  <a:schemeClr val="tx1"/>
                </a:solidFill>
                <a:latin typeface="Calibri" pitchFamily="34" charset="0"/>
                <a:ea typeface="宋体" charset="-122"/>
              </a:defRPr>
            </a:lvl7pPr>
            <a:lvl8pPr marL="3429000" indent="-228600" defTabSz="1028700" eaLnBrk="0" fontAlgn="base" hangingPunct="0">
              <a:spcBef>
                <a:spcPct val="0"/>
              </a:spcBef>
              <a:spcAft>
                <a:spcPct val="0"/>
              </a:spcAft>
              <a:defRPr sz="2000">
                <a:solidFill>
                  <a:schemeClr val="tx1"/>
                </a:solidFill>
                <a:latin typeface="Calibri" pitchFamily="34" charset="0"/>
                <a:ea typeface="宋体" charset="-122"/>
              </a:defRPr>
            </a:lvl8pPr>
            <a:lvl9pPr marL="3886200" indent="-228600" defTabSz="1028700" eaLnBrk="0" fontAlgn="base" hangingPunct="0">
              <a:spcBef>
                <a:spcPct val="0"/>
              </a:spcBef>
              <a:spcAft>
                <a:spcPct val="0"/>
              </a:spcAft>
              <a:defRPr sz="2000">
                <a:solidFill>
                  <a:schemeClr val="tx1"/>
                </a:solidFill>
                <a:latin typeface="Calibri" pitchFamily="34" charset="0"/>
                <a:ea typeface="宋体" charset="-122"/>
              </a:defRPr>
            </a:lvl9pPr>
          </a:lstStyle>
          <a:p>
            <a:pPr eaLnBrk="1" hangingPunct="1"/>
            <a:r>
              <a:rPr lang="en-US" altLang="zh-CN" sz="2700">
                <a:solidFill>
                  <a:srgbClr val="00B0F0"/>
                </a:solidFill>
                <a:latin typeface="Impact" pitchFamily="34" charset="0"/>
              </a:rPr>
              <a:t>IMC</a:t>
            </a:r>
            <a:endParaRPr lang="zh-CN" altLang="en-US" sz="2700">
              <a:solidFill>
                <a:srgbClr val="00B0F0"/>
              </a:solidFill>
              <a:latin typeface="Impact" pitchFamily="34" charset="0"/>
            </a:endParaRPr>
          </a:p>
        </p:txBody>
      </p:sp>
      <p:grpSp>
        <p:nvGrpSpPr>
          <p:cNvPr id="4110" name="组合 12"/>
          <p:cNvGrpSpPr>
            <a:grpSpLocks/>
          </p:cNvGrpSpPr>
          <p:nvPr/>
        </p:nvGrpSpPr>
        <p:grpSpPr bwMode="auto">
          <a:xfrm>
            <a:off x="360363" y="2463800"/>
            <a:ext cx="2295525" cy="4019550"/>
            <a:chOff x="416496" y="2204864"/>
            <a:chExt cx="2295525" cy="4020273"/>
          </a:xfrm>
        </p:grpSpPr>
        <p:sp>
          <p:nvSpPr>
            <p:cNvPr id="4123" name="AutoShape 18"/>
            <p:cNvSpPr>
              <a:spLocks noChangeArrowheads="1"/>
            </p:cNvSpPr>
            <p:nvPr/>
          </p:nvSpPr>
          <p:spPr bwMode="auto">
            <a:xfrm>
              <a:off x="416496" y="2373137"/>
              <a:ext cx="2295525" cy="3852000"/>
            </a:xfrm>
            <a:prstGeom prst="roundRect">
              <a:avLst>
                <a:gd name="adj" fmla="val 4690"/>
              </a:avLst>
            </a:prstGeom>
            <a:noFill/>
            <a:ln w="34925">
              <a:solidFill>
                <a:srgbClr val="00B0F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6" name="AutoShape 19"/>
            <p:cNvSpPr>
              <a:spLocks noChangeArrowheads="1"/>
            </p:cNvSpPr>
            <p:nvPr/>
          </p:nvSpPr>
          <p:spPr bwMode="gray">
            <a:xfrm>
              <a:off x="632396" y="2230269"/>
              <a:ext cx="1863725" cy="287390"/>
            </a:xfrm>
            <a:prstGeom prst="roundRect">
              <a:avLst>
                <a:gd name="adj" fmla="val 50000"/>
              </a:avLst>
            </a:prstGeom>
            <a:solidFill>
              <a:schemeClr val="tx1">
                <a:lumMod val="65000"/>
                <a:lumOff val="35000"/>
              </a:schemeClr>
            </a:solidFill>
            <a:ln w="9525">
              <a:noFill/>
              <a:round/>
              <a:headEnd/>
              <a:tailEnd/>
            </a:ln>
            <a:effectLst/>
          </p:spPr>
          <p:txBody>
            <a:bodyPr wrap="none" anchor="ctr"/>
            <a:lstStyle/>
            <a:p>
              <a:pPr fontAlgn="auto">
                <a:spcBef>
                  <a:spcPts val="0"/>
                </a:spcBef>
                <a:spcAft>
                  <a:spcPts val="0"/>
                </a:spcAft>
                <a:defRPr/>
              </a:pPr>
              <a:endParaRPr lang="zh-CN" altLang="en-US">
                <a:latin typeface="Arial" charset="0"/>
              </a:endParaRPr>
            </a:p>
          </p:txBody>
        </p:sp>
        <p:sp>
          <p:nvSpPr>
            <p:cNvPr id="4125" name="AutoShape 20"/>
            <p:cNvSpPr>
              <a:spLocks noChangeArrowheads="1"/>
            </p:cNvSpPr>
            <p:nvPr/>
          </p:nvSpPr>
          <p:spPr bwMode="auto">
            <a:xfrm flipH="1">
              <a:off x="2316734" y="2301702"/>
              <a:ext cx="71438" cy="144463"/>
            </a:xfrm>
            <a:prstGeom prst="octagon">
              <a:avLst>
                <a:gd name="adj" fmla="val 29287"/>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4126" name="AutoShape 21"/>
            <p:cNvSpPr>
              <a:spLocks noChangeArrowheads="1"/>
            </p:cNvSpPr>
            <p:nvPr/>
          </p:nvSpPr>
          <p:spPr bwMode="auto">
            <a:xfrm flipH="1">
              <a:off x="733996" y="2301702"/>
              <a:ext cx="73025" cy="144463"/>
            </a:xfrm>
            <a:prstGeom prst="octagon">
              <a:avLst>
                <a:gd name="adj" fmla="val 29287"/>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4127" name="Text Box 22"/>
            <p:cNvSpPr txBox="1">
              <a:spLocks noChangeArrowheads="1"/>
            </p:cNvSpPr>
            <p:nvPr/>
          </p:nvSpPr>
          <p:spPr bwMode="gray">
            <a:xfrm>
              <a:off x="1022271" y="2204864"/>
              <a:ext cx="106471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000">
                  <a:solidFill>
                    <a:schemeClr val="tx1"/>
                  </a:solidFill>
                  <a:latin typeface="Calibri" pitchFamily="34" charset="0"/>
                  <a:ea typeface="宋体" charset="-122"/>
                </a:defRPr>
              </a:lvl1pPr>
              <a:lvl2pPr marL="742950" indent="-285750" eaLnBrk="0" hangingPunct="0">
                <a:defRPr sz="2000">
                  <a:solidFill>
                    <a:schemeClr val="tx1"/>
                  </a:solidFill>
                  <a:latin typeface="Calibri" pitchFamily="34" charset="0"/>
                  <a:ea typeface="宋体" charset="-122"/>
                </a:defRPr>
              </a:lvl2pPr>
              <a:lvl3pPr marL="1143000" indent="-228600" eaLnBrk="0" hangingPunct="0">
                <a:defRPr sz="2000">
                  <a:solidFill>
                    <a:schemeClr val="tx1"/>
                  </a:solidFill>
                  <a:latin typeface="Calibri" pitchFamily="34" charset="0"/>
                  <a:ea typeface="宋体" charset="-122"/>
                </a:defRPr>
              </a:lvl3pPr>
              <a:lvl4pPr marL="1600200" indent="-228600" eaLnBrk="0" hangingPunct="0">
                <a:defRPr sz="2000">
                  <a:solidFill>
                    <a:schemeClr val="tx1"/>
                  </a:solidFill>
                  <a:latin typeface="Calibri" pitchFamily="34" charset="0"/>
                  <a:ea typeface="宋体" charset="-122"/>
                </a:defRPr>
              </a:lvl4pPr>
              <a:lvl5pPr eaLnBrk="0" hangingPunct="0">
                <a:defRPr sz="2000">
                  <a:solidFill>
                    <a:schemeClr val="tx1"/>
                  </a:solidFill>
                  <a:latin typeface="Calibri" pitchFamily="34" charset="0"/>
                  <a:ea typeface="宋体" charset="-122"/>
                </a:defRPr>
              </a:lvl5pPr>
              <a:lvl6pPr marL="2514600" indent="-228600" defTabSz="1028700" eaLnBrk="0" fontAlgn="base" hangingPunct="0">
                <a:spcBef>
                  <a:spcPct val="0"/>
                </a:spcBef>
                <a:spcAft>
                  <a:spcPct val="0"/>
                </a:spcAft>
                <a:defRPr sz="2000">
                  <a:solidFill>
                    <a:schemeClr val="tx1"/>
                  </a:solidFill>
                  <a:latin typeface="Calibri" pitchFamily="34" charset="0"/>
                  <a:ea typeface="宋体" charset="-122"/>
                </a:defRPr>
              </a:lvl6pPr>
              <a:lvl7pPr marL="2971800" indent="-228600" defTabSz="1028700" eaLnBrk="0" fontAlgn="base" hangingPunct="0">
                <a:spcBef>
                  <a:spcPct val="0"/>
                </a:spcBef>
                <a:spcAft>
                  <a:spcPct val="0"/>
                </a:spcAft>
                <a:defRPr sz="2000">
                  <a:solidFill>
                    <a:schemeClr val="tx1"/>
                  </a:solidFill>
                  <a:latin typeface="Calibri" pitchFamily="34" charset="0"/>
                  <a:ea typeface="宋体" charset="-122"/>
                </a:defRPr>
              </a:lvl7pPr>
              <a:lvl8pPr marL="3429000" indent="-228600" defTabSz="1028700" eaLnBrk="0" fontAlgn="base" hangingPunct="0">
                <a:spcBef>
                  <a:spcPct val="0"/>
                </a:spcBef>
                <a:spcAft>
                  <a:spcPct val="0"/>
                </a:spcAft>
                <a:defRPr sz="2000">
                  <a:solidFill>
                    <a:schemeClr val="tx1"/>
                  </a:solidFill>
                  <a:latin typeface="Calibri" pitchFamily="34" charset="0"/>
                  <a:ea typeface="宋体" charset="-122"/>
                </a:defRPr>
              </a:lvl8pPr>
              <a:lvl9pPr marL="3886200" indent="-228600" defTabSz="1028700" eaLnBrk="0" fontAlgn="base" hangingPunct="0">
                <a:spcBef>
                  <a:spcPct val="0"/>
                </a:spcBef>
                <a:spcAft>
                  <a:spcPct val="0"/>
                </a:spcAft>
                <a:defRPr sz="2000">
                  <a:solidFill>
                    <a:schemeClr val="tx1"/>
                  </a:solidFill>
                  <a:latin typeface="Calibri" pitchFamily="34" charset="0"/>
                  <a:ea typeface="宋体" charset="-122"/>
                </a:defRPr>
              </a:lvl9pPr>
            </a:lstStyle>
            <a:p>
              <a:pPr algn="ctr"/>
              <a:r>
                <a:rPr lang="en-US" altLang="zh-CN" sz="1400" b="1">
                  <a:solidFill>
                    <a:schemeClr val="bg1"/>
                  </a:solidFill>
                  <a:latin typeface="微软雅黑" pitchFamily="34" charset="-122"/>
                  <a:ea typeface="微软雅黑" pitchFamily="34" charset="-122"/>
                </a:rPr>
                <a:t>60-70</a:t>
              </a:r>
              <a:r>
                <a:rPr lang="zh-CN" altLang="en-US" sz="1400" b="1">
                  <a:solidFill>
                    <a:schemeClr val="bg1"/>
                  </a:solidFill>
                  <a:latin typeface="微软雅黑" pitchFamily="34" charset="-122"/>
                  <a:ea typeface="微软雅黑" pitchFamily="34" charset="-122"/>
                </a:rPr>
                <a:t>年代</a:t>
              </a:r>
            </a:p>
          </p:txBody>
        </p:sp>
      </p:grpSp>
      <p:grpSp>
        <p:nvGrpSpPr>
          <p:cNvPr id="4111" name="组合 12"/>
          <p:cNvGrpSpPr>
            <a:grpSpLocks/>
          </p:cNvGrpSpPr>
          <p:nvPr/>
        </p:nvGrpSpPr>
        <p:grpSpPr bwMode="auto">
          <a:xfrm>
            <a:off x="5538788" y="2463800"/>
            <a:ext cx="2295525" cy="4019550"/>
            <a:chOff x="416496" y="2204864"/>
            <a:chExt cx="2295525" cy="4020273"/>
          </a:xfrm>
        </p:grpSpPr>
        <p:sp>
          <p:nvSpPr>
            <p:cNvPr id="4118" name="AutoShape 18"/>
            <p:cNvSpPr>
              <a:spLocks noChangeArrowheads="1"/>
            </p:cNvSpPr>
            <p:nvPr/>
          </p:nvSpPr>
          <p:spPr bwMode="auto">
            <a:xfrm>
              <a:off x="416496" y="2373137"/>
              <a:ext cx="2295525" cy="3852000"/>
            </a:xfrm>
            <a:prstGeom prst="roundRect">
              <a:avLst>
                <a:gd name="adj" fmla="val 4690"/>
              </a:avLst>
            </a:prstGeom>
            <a:noFill/>
            <a:ln w="34925">
              <a:solidFill>
                <a:srgbClr val="00B0F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9" name="AutoShape 19"/>
            <p:cNvSpPr>
              <a:spLocks noChangeArrowheads="1"/>
            </p:cNvSpPr>
            <p:nvPr/>
          </p:nvSpPr>
          <p:spPr bwMode="gray">
            <a:xfrm>
              <a:off x="632396" y="2230269"/>
              <a:ext cx="1863725" cy="287390"/>
            </a:xfrm>
            <a:prstGeom prst="roundRect">
              <a:avLst>
                <a:gd name="adj" fmla="val 50000"/>
              </a:avLst>
            </a:prstGeom>
            <a:solidFill>
              <a:schemeClr val="tx1">
                <a:lumMod val="65000"/>
                <a:lumOff val="35000"/>
              </a:schemeClr>
            </a:solidFill>
            <a:ln w="9525">
              <a:noFill/>
              <a:round/>
              <a:headEnd/>
              <a:tailEnd/>
            </a:ln>
            <a:effectLst/>
          </p:spPr>
          <p:txBody>
            <a:bodyPr wrap="none" anchor="ctr"/>
            <a:lstStyle/>
            <a:p>
              <a:pPr fontAlgn="auto">
                <a:spcBef>
                  <a:spcPts val="0"/>
                </a:spcBef>
                <a:spcAft>
                  <a:spcPts val="0"/>
                </a:spcAft>
                <a:defRPr/>
              </a:pPr>
              <a:endParaRPr lang="zh-CN" altLang="en-US">
                <a:latin typeface="Arial" charset="0"/>
              </a:endParaRPr>
            </a:p>
          </p:txBody>
        </p:sp>
        <p:sp>
          <p:nvSpPr>
            <p:cNvPr id="4120" name="AutoShape 20"/>
            <p:cNvSpPr>
              <a:spLocks noChangeArrowheads="1"/>
            </p:cNvSpPr>
            <p:nvPr/>
          </p:nvSpPr>
          <p:spPr bwMode="auto">
            <a:xfrm flipH="1">
              <a:off x="2316734" y="2301702"/>
              <a:ext cx="71438" cy="144463"/>
            </a:xfrm>
            <a:prstGeom prst="octagon">
              <a:avLst>
                <a:gd name="adj" fmla="val 29287"/>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4121" name="AutoShape 21"/>
            <p:cNvSpPr>
              <a:spLocks noChangeArrowheads="1"/>
            </p:cNvSpPr>
            <p:nvPr/>
          </p:nvSpPr>
          <p:spPr bwMode="auto">
            <a:xfrm flipH="1">
              <a:off x="733996" y="2301702"/>
              <a:ext cx="73025" cy="144463"/>
            </a:xfrm>
            <a:prstGeom prst="octagon">
              <a:avLst>
                <a:gd name="adj" fmla="val 29287"/>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4122" name="Text Box 22"/>
            <p:cNvSpPr txBox="1">
              <a:spLocks noChangeArrowheads="1"/>
            </p:cNvSpPr>
            <p:nvPr/>
          </p:nvSpPr>
          <p:spPr bwMode="gray">
            <a:xfrm>
              <a:off x="980594" y="2204864"/>
              <a:ext cx="114807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000">
                  <a:solidFill>
                    <a:schemeClr val="tx1"/>
                  </a:solidFill>
                  <a:latin typeface="Calibri" pitchFamily="34" charset="0"/>
                  <a:ea typeface="宋体" charset="-122"/>
                </a:defRPr>
              </a:lvl1pPr>
              <a:lvl2pPr marL="742950" indent="-285750" eaLnBrk="0" hangingPunct="0">
                <a:defRPr sz="2000">
                  <a:solidFill>
                    <a:schemeClr val="tx1"/>
                  </a:solidFill>
                  <a:latin typeface="Calibri" pitchFamily="34" charset="0"/>
                  <a:ea typeface="宋体" charset="-122"/>
                </a:defRPr>
              </a:lvl2pPr>
              <a:lvl3pPr marL="1143000" indent="-228600" eaLnBrk="0" hangingPunct="0">
                <a:defRPr sz="2000">
                  <a:solidFill>
                    <a:schemeClr val="tx1"/>
                  </a:solidFill>
                  <a:latin typeface="Calibri" pitchFamily="34" charset="0"/>
                  <a:ea typeface="宋体" charset="-122"/>
                </a:defRPr>
              </a:lvl3pPr>
              <a:lvl4pPr marL="1600200" indent="-228600" eaLnBrk="0" hangingPunct="0">
                <a:defRPr sz="2000">
                  <a:solidFill>
                    <a:schemeClr val="tx1"/>
                  </a:solidFill>
                  <a:latin typeface="Calibri" pitchFamily="34" charset="0"/>
                  <a:ea typeface="宋体" charset="-122"/>
                </a:defRPr>
              </a:lvl4pPr>
              <a:lvl5pPr eaLnBrk="0" hangingPunct="0">
                <a:defRPr sz="2000">
                  <a:solidFill>
                    <a:schemeClr val="tx1"/>
                  </a:solidFill>
                  <a:latin typeface="Calibri" pitchFamily="34" charset="0"/>
                  <a:ea typeface="宋体" charset="-122"/>
                </a:defRPr>
              </a:lvl5pPr>
              <a:lvl6pPr marL="2514600" indent="-228600" defTabSz="1028700" eaLnBrk="0" fontAlgn="base" hangingPunct="0">
                <a:spcBef>
                  <a:spcPct val="0"/>
                </a:spcBef>
                <a:spcAft>
                  <a:spcPct val="0"/>
                </a:spcAft>
                <a:defRPr sz="2000">
                  <a:solidFill>
                    <a:schemeClr val="tx1"/>
                  </a:solidFill>
                  <a:latin typeface="Calibri" pitchFamily="34" charset="0"/>
                  <a:ea typeface="宋体" charset="-122"/>
                </a:defRPr>
              </a:lvl6pPr>
              <a:lvl7pPr marL="2971800" indent="-228600" defTabSz="1028700" eaLnBrk="0" fontAlgn="base" hangingPunct="0">
                <a:spcBef>
                  <a:spcPct val="0"/>
                </a:spcBef>
                <a:spcAft>
                  <a:spcPct val="0"/>
                </a:spcAft>
                <a:defRPr sz="2000">
                  <a:solidFill>
                    <a:schemeClr val="tx1"/>
                  </a:solidFill>
                  <a:latin typeface="Calibri" pitchFamily="34" charset="0"/>
                  <a:ea typeface="宋体" charset="-122"/>
                </a:defRPr>
              </a:lvl7pPr>
              <a:lvl8pPr marL="3429000" indent="-228600" defTabSz="1028700" eaLnBrk="0" fontAlgn="base" hangingPunct="0">
                <a:spcBef>
                  <a:spcPct val="0"/>
                </a:spcBef>
                <a:spcAft>
                  <a:spcPct val="0"/>
                </a:spcAft>
                <a:defRPr sz="2000">
                  <a:solidFill>
                    <a:schemeClr val="tx1"/>
                  </a:solidFill>
                  <a:latin typeface="Calibri" pitchFamily="34" charset="0"/>
                  <a:ea typeface="宋体" charset="-122"/>
                </a:defRPr>
              </a:lvl8pPr>
              <a:lvl9pPr marL="3886200" indent="-228600" defTabSz="1028700" eaLnBrk="0" fontAlgn="base" hangingPunct="0">
                <a:spcBef>
                  <a:spcPct val="0"/>
                </a:spcBef>
                <a:spcAft>
                  <a:spcPct val="0"/>
                </a:spcAft>
                <a:defRPr sz="2000">
                  <a:solidFill>
                    <a:schemeClr val="tx1"/>
                  </a:solidFill>
                  <a:latin typeface="Calibri" pitchFamily="34" charset="0"/>
                  <a:ea typeface="宋体" charset="-122"/>
                </a:defRPr>
              </a:lvl9pPr>
            </a:lstStyle>
            <a:p>
              <a:pPr algn="ctr"/>
              <a:r>
                <a:rPr lang="en-US" altLang="zh-CN" sz="1400" b="1">
                  <a:solidFill>
                    <a:schemeClr val="bg1"/>
                  </a:solidFill>
                  <a:latin typeface="微软雅黑" pitchFamily="34" charset="-122"/>
                  <a:ea typeface="微软雅黑" pitchFamily="34" charset="-122"/>
                </a:rPr>
                <a:t>2000-2006</a:t>
              </a:r>
              <a:endParaRPr lang="zh-CN" altLang="en-US" sz="1400" b="1">
                <a:solidFill>
                  <a:schemeClr val="bg1"/>
                </a:solidFill>
                <a:latin typeface="微软雅黑" pitchFamily="34" charset="-122"/>
                <a:ea typeface="微软雅黑" pitchFamily="34" charset="-122"/>
              </a:endParaRPr>
            </a:p>
          </p:txBody>
        </p:sp>
      </p:grpSp>
      <p:grpSp>
        <p:nvGrpSpPr>
          <p:cNvPr id="4112" name="组合 12"/>
          <p:cNvGrpSpPr>
            <a:grpSpLocks/>
          </p:cNvGrpSpPr>
          <p:nvPr/>
        </p:nvGrpSpPr>
        <p:grpSpPr bwMode="auto">
          <a:xfrm>
            <a:off x="2949575" y="2463800"/>
            <a:ext cx="2295525" cy="4019550"/>
            <a:chOff x="416496" y="2204864"/>
            <a:chExt cx="2295525" cy="4020273"/>
          </a:xfrm>
        </p:grpSpPr>
        <p:sp>
          <p:nvSpPr>
            <p:cNvPr id="4113" name="AutoShape 18"/>
            <p:cNvSpPr>
              <a:spLocks noChangeArrowheads="1"/>
            </p:cNvSpPr>
            <p:nvPr/>
          </p:nvSpPr>
          <p:spPr bwMode="auto">
            <a:xfrm>
              <a:off x="416496" y="2373137"/>
              <a:ext cx="2295525" cy="3852000"/>
            </a:xfrm>
            <a:prstGeom prst="roundRect">
              <a:avLst>
                <a:gd name="adj" fmla="val 4690"/>
              </a:avLst>
            </a:prstGeom>
            <a:noFill/>
            <a:ln w="34925">
              <a:solidFill>
                <a:srgbClr val="00B0F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5" name="AutoShape 19"/>
            <p:cNvSpPr>
              <a:spLocks noChangeArrowheads="1"/>
            </p:cNvSpPr>
            <p:nvPr/>
          </p:nvSpPr>
          <p:spPr bwMode="gray">
            <a:xfrm>
              <a:off x="632396" y="2230269"/>
              <a:ext cx="1863725" cy="287390"/>
            </a:xfrm>
            <a:prstGeom prst="roundRect">
              <a:avLst>
                <a:gd name="adj" fmla="val 50000"/>
              </a:avLst>
            </a:prstGeom>
            <a:solidFill>
              <a:schemeClr val="tx1">
                <a:lumMod val="65000"/>
                <a:lumOff val="35000"/>
              </a:schemeClr>
            </a:solidFill>
            <a:ln w="9525">
              <a:noFill/>
              <a:round/>
              <a:headEnd/>
              <a:tailEnd/>
            </a:ln>
            <a:effectLst/>
          </p:spPr>
          <p:txBody>
            <a:bodyPr wrap="none" anchor="ctr"/>
            <a:lstStyle/>
            <a:p>
              <a:pPr fontAlgn="auto">
                <a:spcBef>
                  <a:spcPts val="0"/>
                </a:spcBef>
                <a:spcAft>
                  <a:spcPts val="0"/>
                </a:spcAft>
                <a:defRPr/>
              </a:pPr>
              <a:endParaRPr lang="zh-CN" altLang="en-US">
                <a:latin typeface="Arial" charset="0"/>
              </a:endParaRPr>
            </a:p>
          </p:txBody>
        </p:sp>
        <p:sp>
          <p:nvSpPr>
            <p:cNvPr id="4115" name="AutoShape 20"/>
            <p:cNvSpPr>
              <a:spLocks noChangeArrowheads="1"/>
            </p:cNvSpPr>
            <p:nvPr/>
          </p:nvSpPr>
          <p:spPr bwMode="auto">
            <a:xfrm flipH="1">
              <a:off x="2316734" y="2301702"/>
              <a:ext cx="71438" cy="144463"/>
            </a:xfrm>
            <a:prstGeom prst="octagon">
              <a:avLst>
                <a:gd name="adj" fmla="val 29287"/>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4116" name="AutoShape 21"/>
            <p:cNvSpPr>
              <a:spLocks noChangeArrowheads="1"/>
            </p:cNvSpPr>
            <p:nvPr/>
          </p:nvSpPr>
          <p:spPr bwMode="auto">
            <a:xfrm flipH="1">
              <a:off x="733996" y="2301702"/>
              <a:ext cx="73025" cy="144463"/>
            </a:xfrm>
            <a:prstGeom prst="octagon">
              <a:avLst>
                <a:gd name="adj" fmla="val 29287"/>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4117" name="Text Box 22"/>
            <p:cNvSpPr txBox="1">
              <a:spLocks noChangeArrowheads="1"/>
            </p:cNvSpPr>
            <p:nvPr/>
          </p:nvSpPr>
          <p:spPr bwMode="gray">
            <a:xfrm>
              <a:off x="1022271" y="2204864"/>
              <a:ext cx="106471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000">
                  <a:solidFill>
                    <a:schemeClr val="tx1"/>
                  </a:solidFill>
                  <a:latin typeface="Calibri" pitchFamily="34" charset="0"/>
                  <a:ea typeface="宋体" charset="-122"/>
                </a:defRPr>
              </a:lvl1pPr>
              <a:lvl2pPr marL="742950" indent="-285750" eaLnBrk="0" hangingPunct="0">
                <a:defRPr sz="2000">
                  <a:solidFill>
                    <a:schemeClr val="tx1"/>
                  </a:solidFill>
                  <a:latin typeface="Calibri" pitchFamily="34" charset="0"/>
                  <a:ea typeface="宋体" charset="-122"/>
                </a:defRPr>
              </a:lvl2pPr>
              <a:lvl3pPr marL="1143000" indent="-228600" eaLnBrk="0" hangingPunct="0">
                <a:defRPr sz="2000">
                  <a:solidFill>
                    <a:schemeClr val="tx1"/>
                  </a:solidFill>
                  <a:latin typeface="Calibri" pitchFamily="34" charset="0"/>
                  <a:ea typeface="宋体" charset="-122"/>
                </a:defRPr>
              </a:lvl3pPr>
              <a:lvl4pPr marL="1600200" indent="-228600" eaLnBrk="0" hangingPunct="0">
                <a:defRPr sz="2000">
                  <a:solidFill>
                    <a:schemeClr val="tx1"/>
                  </a:solidFill>
                  <a:latin typeface="Calibri" pitchFamily="34" charset="0"/>
                  <a:ea typeface="宋体" charset="-122"/>
                </a:defRPr>
              </a:lvl4pPr>
              <a:lvl5pPr eaLnBrk="0" hangingPunct="0">
                <a:defRPr sz="2000">
                  <a:solidFill>
                    <a:schemeClr val="tx1"/>
                  </a:solidFill>
                  <a:latin typeface="Calibri" pitchFamily="34" charset="0"/>
                  <a:ea typeface="宋体" charset="-122"/>
                </a:defRPr>
              </a:lvl5pPr>
              <a:lvl6pPr marL="2514600" indent="-228600" defTabSz="1028700" eaLnBrk="0" fontAlgn="base" hangingPunct="0">
                <a:spcBef>
                  <a:spcPct val="0"/>
                </a:spcBef>
                <a:spcAft>
                  <a:spcPct val="0"/>
                </a:spcAft>
                <a:defRPr sz="2000">
                  <a:solidFill>
                    <a:schemeClr val="tx1"/>
                  </a:solidFill>
                  <a:latin typeface="Calibri" pitchFamily="34" charset="0"/>
                  <a:ea typeface="宋体" charset="-122"/>
                </a:defRPr>
              </a:lvl6pPr>
              <a:lvl7pPr marL="2971800" indent="-228600" defTabSz="1028700" eaLnBrk="0" fontAlgn="base" hangingPunct="0">
                <a:spcBef>
                  <a:spcPct val="0"/>
                </a:spcBef>
                <a:spcAft>
                  <a:spcPct val="0"/>
                </a:spcAft>
                <a:defRPr sz="2000">
                  <a:solidFill>
                    <a:schemeClr val="tx1"/>
                  </a:solidFill>
                  <a:latin typeface="Calibri" pitchFamily="34" charset="0"/>
                  <a:ea typeface="宋体" charset="-122"/>
                </a:defRPr>
              </a:lvl7pPr>
              <a:lvl8pPr marL="3429000" indent="-228600" defTabSz="1028700" eaLnBrk="0" fontAlgn="base" hangingPunct="0">
                <a:spcBef>
                  <a:spcPct val="0"/>
                </a:spcBef>
                <a:spcAft>
                  <a:spcPct val="0"/>
                </a:spcAft>
                <a:defRPr sz="2000">
                  <a:solidFill>
                    <a:schemeClr val="tx1"/>
                  </a:solidFill>
                  <a:latin typeface="Calibri" pitchFamily="34" charset="0"/>
                  <a:ea typeface="宋体" charset="-122"/>
                </a:defRPr>
              </a:lvl8pPr>
              <a:lvl9pPr marL="3886200" indent="-228600" defTabSz="1028700" eaLnBrk="0" fontAlgn="base" hangingPunct="0">
                <a:spcBef>
                  <a:spcPct val="0"/>
                </a:spcBef>
                <a:spcAft>
                  <a:spcPct val="0"/>
                </a:spcAft>
                <a:defRPr sz="2000">
                  <a:solidFill>
                    <a:schemeClr val="tx1"/>
                  </a:solidFill>
                  <a:latin typeface="Calibri" pitchFamily="34" charset="0"/>
                  <a:ea typeface="宋体" charset="-122"/>
                </a:defRPr>
              </a:lvl9pPr>
            </a:lstStyle>
            <a:p>
              <a:pPr algn="ctr"/>
              <a:r>
                <a:rPr lang="en-US" altLang="zh-CN" sz="1400" b="1">
                  <a:solidFill>
                    <a:schemeClr val="bg1"/>
                  </a:solidFill>
                  <a:latin typeface="微软雅黑" pitchFamily="34" charset="-122"/>
                  <a:ea typeface="微软雅黑" pitchFamily="34" charset="-122"/>
                </a:rPr>
                <a:t>80-90</a:t>
              </a:r>
              <a:r>
                <a:rPr lang="zh-CN" altLang="en-US" sz="1400" b="1">
                  <a:solidFill>
                    <a:schemeClr val="bg1"/>
                  </a:solidFill>
                  <a:latin typeface="微软雅黑" pitchFamily="34" charset="-122"/>
                  <a:ea typeface="微软雅黑" pitchFamily="34" charset="-122"/>
                </a:rPr>
                <a:t>年代</a:t>
              </a:r>
            </a:p>
          </p:txBody>
        </p:sp>
      </p:gr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52226" name="TextBox 3"/>
          <p:cNvSpPr txBox="1">
            <a:spLocks noChangeArrowheads="1"/>
          </p:cNvSpPr>
          <p:nvPr/>
        </p:nvSpPr>
        <p:spPr bwMode="auto">
          <a:xfrm>
            <a:off x="3947493" y="2205295"/>
            <a:ext cx="294005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Calibri" pitchFamily="34" charset="0"/>
                <a:ea typeface="宋体" charset="-122"/>
              </a:defRPr>
            </a:lvl1pPr>
            <a:lvl2pPr marL="742950" indent="-285750" eaLnBrk="0" hangingPunct="0">
              <a:defRPr sz="2000">
                <a:solidFill>
                  <a:schemeClr val="tx1"/>
                </a:solidFill>
                <a:latin typeface="Calibri" pitchFamily="34" charset="0"/>
                <a:ea typeface="宋体" charset="-122"/>
              </a:defRPr>
            </a:lvl2pPr>
            <a:lvl3pPr marL="1143000" indent="-228600" eaLnBrk="0" hangingPunct="0">
              <a:defRPr sz="2000">
                <a:solidFill>
                  <a:schemeClr val="tx1"/>
                </a:solidFill>
                <a:latin typeface="Calibri" pitchFamily="34" charset="0"/>
                <a:ea typeface="宋体" charset="-122"/>
              </a:defRPr>
            </a:lvl3pPr>
            <a:lvl4pPr marL="1600200" indent="-228600" eaLnBrk="0" hangingPunct="0">
              <a:defRPr sz="2000">
                <a:solidFill>
                  <a:schemeClr val="tx1"/>
                </a:solidFill>
                <a:latin typeface="Calibri" pitchFamily="34" charset="0"/>
                <a:ea typeface="宋体" charset="-122"/>
              </a:defRPr>
            </a:lvl4pPr>
            <a:lvl5pPr eaLnBrk="0" hangingPunct="0">
              <a:defRPr sz="2000">
                <a:solidFill>
                  <a:schemeClr val="tx1"/>
                </a:solidFill>
                <a:latin typeface="Calibri" pitchFamily="34" charset="0"/>
                <a:ea typeface="宋体" charset="-122"/>
              </a:defRPr>
            </a:lvl5pPr>
            <a:lvl6pPr marL="2514600" indent="-228600" defTabSz="1028700" eaLnBrk="0" fontAlgn="base" hangingPunct="0">
              <a:spcBef>
                <a:spcPct val="0"/>
              </a:spcBef>
              <a:spcAft>
                <a:spcPct val="0"/>
              </a:spcAft>
              <a:defRPr sz="2000">
                <a:solidFill>
                  <a:schemeClr val="tx1"/>
                </a:solidFill>
                <a:latin typeface="Calibri" pitchFamily="34" charset="0"/>
                <a:ea typeface="宋体" charset="-122"/>
              </a:defRPr>
            </a:lvl6pPr>
            <a:lvl7pPr marL="2971800" indent="-228600" defTabSz="1028700" eaLnBrk="0" fontAlgn="base" hangingPunct="0">
              <a:spcBef>
                <a:spcPct val="0"/>
              </a:spcBef>
              <a:spcAft>
                <a:spcPct val="0"/>
              </a:spcAft>
              <a:defRPr sz="2000">
                <a:solidFill>
                  <a:schemeClr val="tx1"/>
                </a:solidFill>
                <a:latin typeface="Calibri" pitchFamily="34" charset="0"/>
                <a:ea typeface="宋体" charset="-122"/>
              </a:defRPr>
            </a:lvl7pPr>
            <a:lvl8pPr marL="3429000" indent="-228600" defTabSz="1028700" eaLnBrk="0" fontAlgn="base" hangingPunct="0">
              <a:spcBef>
                <a:spcPct val="0"/>
              </a:spcBef>
              <a:spcAft>
                <a:spcPct val="0"/>
              </a:spcAft>
              <a:defRPr sz="2000">
                <a:solidFill>
                  <a:schemeClr val="tx1"/>
                </a:solidFill>
                <a:latin typeface="Calibri" pitchFamily="34" charset="0"/>
                <a:ea typeface="宋体" charset="-122"/>
              </a:defRPr>
            </a:lvl8pPr>
            <a:lvl9pPr marL="3886200" indent="-228600" defTabSz="1028700" eaLnBrk="0" fontAlgn="base" hangingPunct="0">
              <a:spcBef>
                <a:spcPct val="0"/>
              </a:spcBef>
              <a:spcAft>
                <a:spcPct val="0"/>
              </a:spcAft>
              <a:defRPr sz="2000">
                <a:solidFill>
                  <a:schemeClr val="tx1"/>
                </a:solidFill>
                <a:latin typeface="Calibri" pitchFamily="34" charset="0"/>
                <a:ea typeface="宋体" charset="-122"/>
              </a:defRPr>
            </a:lvl9pPr>
          </a:lstStyle>
          <a:p>
            <a:pPr eaLnBrk="1" hangingPunct="1"/>
            <a:r>
              <a:rPr lang="en-US" altLang="zh-CN" sz="6600" b="1">
                <a:solidFill>
                  <a:srgbClr val="00B0F0"/>
                </a:solidFill>
                <a:cs typeface="Calibri" pitchFamily="34" charset="0"/>
              </a:rPr>
              <a:t>Thanks!</a:t>
            </a:r>
            <a:endParaRPr lang="zh-CN" altLang="en-US" sz="6600" b="1">
              <a:solidFill>
                <a:srgbClr val="00B0F0"/>
              </a:solidFill>
              <a:cs typeface="Calibri" pitchFamily="34" charset="0"/>
            </a:endParaRPr>
          </a:p>
        </p:txBody>
      </p:sp>
      <p:sp>
        <p:nvSpPr>
          <p:cNvPr id="6" name="TextBox 5"/>
          <p:cNvSpPr txBox="1"/>
          <p:nvPr/>
        </p:nvSpPr>
        <p:spPr>
          <a:xfrm>
            <a:off x="4081127" y="3951198"/>
            <a:ext cx="2672783" cy="369332"/>
          </a:xfrm>
          <a:prstGeom prst="rect">
            <a:avLst/>
          </a:prstGeom>
          <a:noFill/>
        </p:spPr>
        <p:txBody>
          <a:bodyPr wrap="none">
            <a:spAutoFit/>
          </a:bodyPr>
          <a:lstStyle/>
          <a:p>
            <a:pPr>
              <a:defRPr/>
            </a:pPr>
            <a:r>
              <a:rPr lang="en-US" altLang="zh-CN" sz="1800" dirty="0">
                <a:solidFill>
                  <a:schemeClr val="bg1">
                    <a:lumMod val="50000"/>
                  </a:schemeClr>
                </a:solidFill>
              </a:rPr>
              <a:t>PPT DEISGN BY BREAD PPT</a:t>
            </a:r>
            <a:endParaRPr lang="zh-CN" altLang="en-US" sz="1800" dirty="0">
              <a:solidFill>
                <a:schemeClr val="bg1">
                  <a:lumMod val="50000"/>
                </a:schemeClr>
              </a:solidFill>
            </a:endParaRPr>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50825" y="5670680"/>
            <a:ext cx="1053868" cy="1053868"/>
          </a:xfrm>
          <a:prstGeom prst="rect">
            <a:avLst/>
          </a:prstGeom>
        </p:spPr>
      </p:pic>
      <p:sp>
        <p:nvSpPr>
          <p:cNvPr id="2" name="TextBox 1"/>
          <p:cNvSpPr txBox="1"/>
          <p:nvPr/>
        </p:nvSpPr>
        <p:spPr>
          <a:xfrm>
            <a:off x="3555470" y="3425365"/>
            <a:ext cx="3724096" cy="400110"/>
          </a:xfrm>
          <a:prstGeom prst="rect">
            <a:avLst/>
          </a:prstGeom>
          <a:noFill/>
        </p:spPr>
        <p:txBody>
          <a:bodyPr wrap="none" rtlCol="0">
            <a:spAutoFit/>
          </a:bodyPr>
          <a:lstStyle/>
          <a:p>
            <a:r>
              <a:rPr lang="en-US" altLang="zh-CN" dirty="0" smtClean="0">
                <a:solidFill>
                  <a:schemeClr val="bg1">
                    <a:lumMod val="65000"/>
                  </a:schemeClr>
                </a:solidFill>
                <a:latin typeface="微软雅黑" pitchFamily="34" charset="-122"/>
                <a:ea typeface="微软雅黑" pitchFamily="34" charset="-122"/>
              </a:rPr>
              <a:t>PPT</a:t>
            </a:r>
            <a:r>
              <a:rPr lang="zh-CN" altLang="en-US" dirty="0" smtClean="0">
                <a:solidFill>
                  <a:schemeClr val="bg1">
                    <a:lumMod val="65000"/>
                  </a:schemeClr>
                </a:solidFill>
                <a:latin typeface="微软雅黑" pitchFamily="34" charset="-122"/>
                <a:ea typeface="微软雅黑" pitchFamily="34" charset="-122"/>
              </a:rPr>
              <a:t>“素食主义”的宗旨：舒服</a:t>
            </a:r>
            <a:endParaRPr lang="zh-CN" altLang="en-US" dirty="0">
              <a:solidFill>
                <a:schemeClr val="bg1">
                  <a:lumMod val="65000"/>
                </a:schemeClr>
              </a:solidFill>
              <a:latin typeface="微软雅黑" pitchFamily="34" charset="-122"/>
              <a:ea typeface="微软雅黑" pitchFamily="34" charset="-122"/>
            </a:endParaRPr>
          </a:p>
        </p:txBody>
      </p:sp>
      <p:sp>
        <p:nvSpPr>
          <p:cNvPr id="3" name="TextBox 2"/>
          <p:cNvSpPr txBox="1"/>
          <p:nvPr/>
        </p:nvSpPr>
        <p:spPr>
          <a:xfrm>
            <a:off x="7965960" y="5625675"/>
            <a:ext cx="1806905" cy="700576"/>
          </a:xfrm>
          <a:prstGeom prst="rect">
            <a:avLst/>
          </a:prstGeom>
          <a:noFill/>
        </p:spPr>
        <p:txBody>
          <a:bodyPr wrap="none" rtlCol="0">
            <a:spAutoFit/>
          </a:bodyPr>
          <a:lstStyle/>
          <a:p>
            <a:pPr>
              <a:lnSpc>
                <a:spcPct val="150000"/>
              </a:lnSpc>
            </a:pPr>
            <a:r>
              <a:rPr lang="zh-CN" altLang="en-US" sz="1400" dirty="0" smtClean="0">
                <a:latin typeface="微软雅黑" pitchFamily="34" charset="-122"/>
                <a:ea typeface="微软雅黑" pitchFamily="34" charset="-122"/>
              </a:rPr>
              <a:t>微信：</a:t>
            </a:r>
            <a:r>
              <a:rPr lang="en-US" altLang="zh-CN" sz="1400" dirty="0" err="1" smtClean="0">
                <a:latin typeface="微软雅黑" pitchFamily="34" charset="-122"/>
                <a:ea typeface="微软雅黑" pitchFamily="34" charset="-122"/>
              </a:rPr>
              <a:t>bread_ppt</a:t>
            </a:r>
            <a:endParaRPr lang="en-US" altLang="zh-CN" sz="1400" dirty="0" smtClean="0">
              <a:latin typeface="微软雅黑" pitchFamily="34" charset="-122"/>
              <a:ea typeface="微软雅黑" pitchFamily="34" charset="-122"/>
            </a:endParaRPr>
          </a:p>
          <a:p>
            <a:pPr>
              <a:lnSpc>
                <a:spcPct val="150000"/>
              </a:lnSpc>
            </a:pPr>
            <a:r>
              <a:rPr lang="zh-CN" altLang="en-US" sz="1400" dirty="0">
                <a:latin typeface="微软雅黑" pitchFamily="34" charset="-122"/>
                <a:ea typeface="微软雅黑" pitchFamily="34" charset="-122"/>
              </a:rPr>
              <a:t>微</a:t>
            </a:r>
            <a:r>
              <a:rPr lang="zh-CN" altLang="en-US" sz="1400" dirty="0" smtClean="0">
                <a:latin typeface="微软雅黑" pitchFamily="34" charset="-122"/>
                <a:ea typeface="微软雅黑" pitchFamily="34" charset="-122"/>
              </a:rPr>
              <a:t>博：</a:t>
            </a:r>
            <a:r>
              <a:rPr lang="en-US" altLang="zh-CN" sz="1400" dirty="0" smtClean="0">
                <a:latin typeface="微软雅黑" pitchFamily="34" charset="-122"/>
                <a:ea typeface="微软雅黑" pitchFamily="34" charset="-122"/>
              </a:rPr>
              <a:t>@</a:t>
            </a:r>
            <a:r>
              <a:rPr lang="zh-CN" altLang="en-US" sz="1400" dirty="0" smtClean="0">
                <a:latin typeface="微软雅黑" pitchFamily="34" charset="-122"/>
                <a:ea typeface="微软雅黑" pitchFamily="34" charset="-122"/>
              </a:rPr>
              <a:t>无敌的面包</a:t>
            </a:r>
            <a:endParaRPr lang="en-US" altLang="zh-CN" sz="1400" dirty="0" smtClean="0">
              <a:latin typeface="微软雅黑" pitchFamily="34" charset="-122"/>
              <a:ea typeface="微软雅黑" pitchFamily="34" charset="-122"/>
            </a:endParaRPr>
          </a:p>
        </p:txBody>
      </p:sp>
      <p:sp>
        <p:nvSpPr>
          <p:cNvPr id="4" name="TextBox 3"/>
          <p:cNvSpPr txBox="1"/>
          <p:nvPr/>
        </p:nvSpPr>
        <p:spPr>
          <a:xfrm>
            <a:off x="7965960" y="6255745"/>
            <a:ext cx="2749471" cy="400110"/>
          </a:xfrm>
          <a:prstGeom prst="rect">
            <a:avLst/>
          </a:prstGeom>
          <a:noFill/>
        </p:spPr>
        <p:txBody>
          <a:bodyPr wrap="none" rtlCol="0">
            <a:spAutoFit/>
          </a:bodyPr>
          <a:lstStyle/>
          <a:p>
            <a:r>
              <a:rPr lang="zh-CN" altLang="en-US" dirty="0" smtClean="0">
                <a:latin typeface="华文中宋" pitchFamily="2" charset="-122"/>
                <a:ea typeface="华文中宋" pitchFamily="2" charset="-122"/>
              </a:rPr>
              <a:t>扫一下，有更多惊喜！</a:t>
            </a:r>
            <a:endParaRPr lang="zh-CN" altLang="en-US" dirty="0">
              <a:latin typeface="华文中宋" pitchFamily="2" charset="-122"/>
              <a:ea typeface="华文中宋"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a:bodyPr>
          <a:lstStyle/>
          <a:p>
            <a:pPr eaLnBrk="1" fontAlgn="auto" hangingPunct="1">
              <a:spcAft>
                <a:spcPts val="0"/>
              </a:spcAft>
              <a:defRPr/>
            </a:pPr>
            <a:r>
              <a:rPr lang="zh-CN" altLang="en-US" dirty="0"/>
              <a:t>在此录入</a:t>
            </a:r>
            <a:r>
              <a:rPr lang="zh-CN" altLang="en-US" dirty="0">
                <a:solidFill>
                  <a:schemeClr val="tx1">
                    <a:lumMod val="50000"/>
                    <a:lumOff val="50000"/>
                  </a:schemeClr>
                </a:solidFill>
              </a:rPr>
              <a:t>标题内容</a:t>
            </a:r>
          </a:p>
        </p:txBody>
      </p:sp>
      <p:grpSp>
        <p:nvGrpSpPr>
          <p:cNvPr id="5123" name="组合 1"/>
          <p:cNvGrpSpPr>
            <a:grpSpLocks/>
          </p:cNvGrpSpPr>
          <p:nvPr/>
        </p:nvGrpSpPr>
        <p:grpSpPr bwMode="auto">
          <a:xfrm>
            <a:off x="935038" y="1169988"/>
            <a:ext cx="8928100" cy="3024187"/>
            <a:chOff x="535653" y="1268760"/>
            <a:chExt cx="7931262" cy="2520000"/>
          </a:xfrm>
        </p:grpSpPr>
        <p:pic>
          <p:nvPicPr>
            <p:cNvPr id="5127" name="Picture 1" descr="C:\Users\hd02\Desktop\42-17023163.jpg"/>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4687877" y="1268760"/>
              <a:ext cx="3779038" cy="25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8" name="Picture 2" descr="C:\Users\hd02\Desktop\is098un5v.jpg"/>
            <p:cNvPicPr>
              <a:picLocks noChangeAspect="1" noChangeArrowheads="1"/>
            </p:cNvPicPr>
            <p:nvPr/>
          </p:nvPicPr>
          <p:blipFill>
            <a:blip r:embed="rId3">
              <a:grayscl/>
              <a:extLst>
                <a:ext uri="{28A0092B-C50C-407E-A947-70E740481C1C}">
                  <a14:useLocalDpi xmlns:a14="http://schemas.microsoft.com/office/drawing/2010/main" val="0"/>
                </a:ext>
              </a:extLst>
            </a:blip>
            <a:srcRect t="3912" b="4807"/>
            <a:stretch>
              <a:fillRect/>
            </a:stretch>
          </p:blipFill>
          <p:spPr bwMode="auto">
            <a:xfrm>
              <a:off x="535653" y="1268760"/>
              <a:ext cx="4139998" cy="25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矩形 9"/>
          <p:cNvSpPr/>
          <p:nvPr/>
        </p:nvSpPr>
        <p:spPr>
          <a:xfrm>
            <a:off x="2239963" y="2592388"/>
            <a:ext cx="7623175" cy="1168400"/>
          </a:xfrm>
          <a:prstGeom prst="rect">
            <a:avLst/>
          </a:prstGeom>
          <a:solidFill>
            <a:schemeClr val="tx1">
              <a:lumMod val="85000"/>
              <a:lumOff val="15000"/>
              <a:alpha val="60000"/>
            </a:schemeClr>
          </a:solidFill>
        </p:spPr>
        <p:txBody>
          <a:bodyPr>
            <a:spAutoFit/>
          </a:bodyPr>
          <a:lstStyle/>
          <a:p>
            <a:pPr fontAlgn="auto">
              <a:lnSpc>
                <a:spcPct val="150000"/>
              </a:lnSpc>
              <a:spcBef>
                <a:spcPct val="20000"/>
              </a:spcBef>
              <a:spcAft>
                <a:spcPts val="0"/>
              </a:spcAft>
              <a:defRPr/>
            </a:pPr>
            <a:r>
              <a:rPr lang="zh-CN" altLang="en-US" sz="2400" b="1" u="sng" dirty="0" smtClean="0">
                <a:solidFill>
                  <a:srgbClr val="00B0F0"/>
                </a:solidFill>
                <a:latin typeface="微软雅黑" pitchFamily="34" charset="-122"/>
                <a:ea typeface="微软雅黑" pitchFamily="34" charset="-122"/>
              </a:rPr>
              <a:t>关键概念</a:t>
            </a:r>
            <a:endParaRPr lang="en-US" altLang="zh-CN" sz="2400" b="1" dirty="0">
              <a:solidFill>
                <a:srgbClr val="00B0F0"/>
              </a:solidFill>
              <a:latin typeface="微软雅黑" pitchFamily="34" charset="-122"/>
              <a:ea typeface="微软雅黑" pitchFamily="34" charset="-122"/>
            </a:endParaRPr>
          </a:p>
          <a:p>
            <a:pPr fontAlgn="auto">
              <a:lnSpc>
                <a:spcPct val="150000"/>
              </a:lnSpc>
              <a:spcBef>
                <a:spcPct val="20000"/>
              </a:spcBef>
              <a:spcAft>
                <a:spcPts val="0"/>
              </a:spcAft>
              <a:defRPr/>
            </a:pPr>
            <a:r>
              <a:rPr lang="zh-CN" altLang="en-US" b="1" dirty="0" smtClean="0">
                <a:solidFill>
                  <a:schemeClr val="bg1"/>
                </a:solidFill>
                <a:latin typeface="微软雅黑" pitchFamily="34" charset="-122"/>
                <a:ea typeface="微软雅黑" pitchFamily="34" charset="-122"/>
              </a:rPr>
              <a:t>关键概念内容解析，在此录入文字内容或者观点。</a:t>
            </a:r>
            <a:endParaRPr lang="zh-CN" altLang="en-US" dirty="0">
              <a:solidFill>
                <a:schemeClr val="bg1"/>
              </a:solidFill>
              <a:latin typeface="微软雅黑" pitchFamily="34" charset="-122"/>
              <a:ea typeface="微软雅黑" pitchFamily="34" charset="-122"/>
            </a:endParaRPr>
          </a:p>
        </p:txBody>
      </p:sp>
      <p:sp>
        <p:nvSpPr>
          <p:cNvPr id="5125" name="Text Box 25"/>
          <p:cNvSpPr txBox="1">
            <a:spLocks noChangeArrowheads="1"/>
          </p:cNvSpPr>
          <p:nvPr/>
        </p:nvSpPr>
        <p:spPr bwMode="auto">
          <a:xfrm>
            <a:off x="855663" y="4368800"/>
            <a:ext cx="4005262" cy="2100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Calibri" pitchFamily="34" charset="0"/>
                <a:ea typeface="宋体" charset="-122"/>
              </a:defRPr>
            </a:lvl1pPr>
            <a:lvl2pPr marL="742950" indent="-285750" eaLnBrk="0" hangingPunct="0">
              <a:defRPr sz="2000">
                <a:solidFill>
                  <a:schemeClr val="tx1"/>
                </a:solidFill>
                <a:latin typeface="Calibri" pitchFamily="34" charset="0"/>
                <a:ea typeface="宋体" charset="-122"/>
              </a:defRPr>
            </a:lvl2pPr>
            <a:lvl3pPr marL="1143000" indent="-228600" eaLnBrk="0" hangingPunct="0">
              <a:defRPr sz="2000">
                <a:solidFill>
                  <a:schemeClr val="tx1"/>
                </a:solidFill>
                <a:latin typeface="Calibri" pitchFamily="34" charset="0"/>
                <a:ea typeface="宋体" charset="-122"/>
              </a:defRPr>
            </a:lvl3pPr>
            <a:lvl4pPr marL="1600200" indent="-228600" eaLnBrk="0" hangingPunct="0">
              <a:defRPr sz="2000">
                <a:solidFill>
                  <a:schemeClr val="tx1"/>
                </a:solidFill>
                <a:latin typeface="Calibri" pitchFamily="34" charset="0"/>
                <a:ea typeface="宋体" charset="-122"/>
              </a:defRPr>
            </a:lvl4pPr>
            <a:lvl5pPr eaLnBrk="0" hangingPunct="0">
              <a:defRPr sz="2000">
                <a:solidFill>
                  <a:schemeClr val="tx1"/>
                </a:solidFill>
                <a:latin typeface="Calibri" pitchFamily="34" charset="0"/>
                <a:ea typeface="宋体" charset="-122"/>
              </a:defRPr>
            </a:lvl5pPr>
            <a:lvl6pPr marL="2514600" indent="-228600" defTabSz="1028700" eaLnBrk="0" fontAlgn="base" hangingPunct="0">
              <a:spcBef>
                <a:spcPct val="0"/>
              </a:spcBef>
              <a:spcAft>
                <a:spcPct val="0"/>
              </a:spcAft>
              <a:defRPr sz="2000">
                <a:solidFill>
                  <a:schemeClr val="tx1"/>
                </a:solidFill>
                <a:latin typeface="Calibri" pitchFamily="34" charset="0"/>
                <a:ea typeface="宋体" charset="-122"/>
              </a:defRPr>
            </a:lvl6pPr>
            <a:lvl7pPr marL="2971800" indent="-228600" defTabSz="1028700" eaLnBrk="0" fontAlgn="base" hangingPunct="0">
              <a:spcBef>
                <a:spcPct val="0"/>
              </a:spcBef>
              <a:spcAft>
                <a:spcPct val="0"/>
              </a:spcAft>
              <a:defRPr sz="2000">
                <a:solidFill>
                  <a:schemeClr val="tx1"/>
                </a:solidFill>
                <a:latin typeface="Calibri" pitchFamily="34" charset="0"/>
                <a:ea typeface="宋体" charset="-122"/>
              </a:defRPr>
            </a:lvl7pPr>
            <a:lvl8pPr marL="3429000" indent="-228600" defTabSz="1028700" eaLnBrk="0" fontAlgn="base" hangingPunct="0">
              <a:spcBef>
                <a:spcPct val="0"/>
              </a:spcBef>
              <a:spcAft>
                <a:spcPct val="0"/>
              </a:spcAft>
              <a:defRPr sz="2000">
                <a:solidFill>
                  <a:schemeClr val="tx1"/>
                </a:solidFill>
                <a:latin typeface="Calibri" pitchFamily="34" charset="0"/>
                <a:ea typeface="宋体" charset="-122"/>
              </a:defRPr>
            </a:lvl8pPr>
            <a:lvl9pPr marL="3886200" indent="-228600" defTabSz="1028700" eaLnBrk="0" fontAlgn="base" hangingPunct="0">
              <a:spcBef>
                <a:spcPct val="0"/>
              </a:spcBef>
              <a:spcAft>
                <a:spcPct val="0"/>
              </a:spcAft>
              <a:defRPr sz="2000">
                <a:solidFill>
                  <a:schemeClr val="tx1"/>
                </a:solidFill>
                <a:latin typeface="Calibri" pitchFamily="34" charset="0"/>
                <a:ea typeface="宋体" charset="-122"/>
              </a:defRPr>
            </a:lvl9pPr>
          </a:lstStyle>
          <a:p>
            <a:pPr eaLnBrk="1" hangingPunct="1">
              <a:lnSpc>
                <a:spcPct val="150000"/>
              </a:lnSpc>
              <a:spcBef>
                <a:spcPct val="50000"/>
              </a:spcBef>
              <a:buFont typeface="Calibri" pitchFamily="34" charset="0"/>
              <a:buAutoNum type="arabicPeriod"/>
            </a:pPr>
            <a:r>
              <a:rPr lang="zh-CN" altLang="en-US" sz="1400" dirty="0" smtClean="0">
                <a:latin typeface="微软雅黑" pitchFamily="34" charset="-122"/>
                <a:ea typeface="微软雅黑" pitchFamily="34" charset="-122"/>
              </a:rPr>
              <a:t>在此录入文字内容</a:t>
            </a:r>
          </a:p>
          <a:p>
            <a:pPr eaLnBrk="1" hangingPunct="1">
              <a:lnSpc>
                <a:spcPct val="150000"/>
              </a:lnSpc>
              <a:spcBef>
                <a:spcPct val="50000"/>
              </a:spcBef>
              <a:buFont typeface="Calibri" pitchFamily="34" charset="0"/>
              <a:buAutoNum type="arabicPeriod"/>
            </a:pPr>
            <a:r>
              <a:rPr lang="zh-CN" altLang="en-US" sz="1400" dirty="0" smtClean="0">
                <a:latin typeface="微软雅黑" pitchFamily="34" charset="-122"/>
                <a:ea typeface="微软雅黑" pitchFamily="34" charset="-122"/>
              </a:rPr>
              <a:t>在此录入文字内容</a:t>
            </a:r>
          </a:p>
          <a:p>
            <a:pPr eaLnBrk="1" hangingPunct="1">
              <a:lnSpc>
                <a:spcPct val="150000"/>
              </a:lnSpc>
              <a:spcBef>
                <a:spcPct val="50000"/>
              </a:spcBef>
              <a:buFont typeface="Calibri" pitchFamily="34" charset="0"/>
              <a:buAutoNum type="arabicPeriod"/>
            </a:pPr>
            <a:r>
              <a:rPr lang="zh-CN" altLang="en-US" sz="1400" dirty="0" smtClean="0">
                <a:latin typeface="微软雅黑" pitchFamily="34" charset="-122"/>
                <a:ea typeface="微软雅黑" pitchFamily="34" charset="-122"/>
              </a:rPr>
              <a:t>在此录入文字内容</a:t>
            </a:r>
          </a:p>
          <a:p>
            <a:pPr eaLnBrk="1" hangingPunct="1">
              <a:lnSpc>
                <a:spcPct val="150000"/>
              </a:lnSpc>
              <a:spcBef>
                <a:spcPct val="50000"/>
              </a:spcBef>
              <a:buFont typeface="Calibri" pitchFamily="34" charset="0"/>
              <a:buAutoNum type="arabicPeriod"/>
            </a:pPr>
            <a:r>
              <a:rPr lang="zh-CN" altLang="en-US" sz="1400" dirty="0" smtClean="0">
                <a:latin typeface="微软雅黑" pitchFamily="34" charset="-122"/>
                <a:ea typeface="微软雅黑" pitchFamily="34" charset="-122"/>
              </a:rPr>
              <a:t>在此录入文字内容</a:t>
            </a:r>
          </a:p>
          <a:p>
            <a:pPr eaLnBrk="1" hangingPunct="1">
              <a:lnSpc>
                <a:spcPct val="150000"/>
              </a:lnSpc>
              <a:spcBef>
                <a:spcPct val="50000"/>
              </a:spcBef>
              <a:buFont typeface="Calibri" pitchFamily="34" charset="0"/>
              <a:buAutoNum type="arabicPeriod"/>
            </a:pPr>
            <a:r>
              <a:rPr lang="zh-CN" altLang="en-US" sz="1400" dirty="0" smtClean="0">
                <a:latin typeface="微软雅黑" pitchFamily="34" charset="-122"/>
                <a:ea typeface="微软雅黑" pitchFamily="34" charset="-122"/>
              </a:rPr>
              <a:t>在此录入文字内容</a:t>
            </a:r>
            <a:endParaRPr lang="zh-CN" altLang="en-US" sz="1400" dirty="0">
              <a:latin typeface="微软雅黑" pitchFamily="34" charset="-122"/>
              <a:ea typeface="微软雅黑" pitchFamily="34" charset="-122"/>
            </a:endParaRPr>
          </a:p>
        </p:txBody>
      </p:sp>
      <p:sp>
        <p:nvSpPr>
          <p:cNvPr id="5126" name="Text Box 28"/>
          <p:cNvSpPr txBox="1">
            <a:spLocks noChangeArrowheads="1"/>
          </p:cNvSpPr>
          <p:nvPr/>
        </p:nvSpPr>
        <p:spPr bwMode="auto">
          <a:xfrm>
            <a:off x="5580710" y="4368800"/>
            <a:ext cx="4635500" cy="2100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Calibri" pitchFamily="34" charset="0"/>
                <a:ea typeface="宋体" charset="-122"/>
              </a:defRPr>
            </a:lvl1pPr>
            <a:lvl2pPr marL="742950" indent="-285750" eaLnBrk="0" hangingPunct="0">
              <a:defRPr sz="2000">
                <a:solidFill>
                  <a:schemeClr val="tx1"/>
                </a:solidFill>
                <a:latin typeface="Calibri" pitchFamily="34" charset="0"/>
                <a:ea typeface="宋体" charset="-122"/>
              </a:defRPr>
            </a:lvl2pPr>
            <a:lvl3pPr marL="1143000" indent="-228600" eaLnBrk="0" hangingPunct="0">
              <a:defRPr sz="2000">
                <a:solidFill>
                  <a:schemeClr val="tx1"/>
                </a:solidFill>
                <a:latin typeface="Calibri" pitchFamily="34" charset="0"/>
                <a:ea typeface="宋体" charset="-122"/>
              </a:defRPr>
            </a:lvl3pPr>
            <a:lvl4pPr marL="1600200" indent="-228600" eaLnBrk="0" hangingPunct="0">
              <a:defRPr sz="2000">
                <a:solidFill>
                  <a:schemeClr val="tx1"/>
                </a:solidFill>
                <a:latin typeface="Calibri" pitchFamily="34" charset="0"/>
                <a:ea typeface="宋体" charset="-122"/>
              </a:defRPr>
            </a:lvl4pPr>
            <a:lvl5pPr eaLnBrk="0" hangingPunct="0">
              <a:defRPr sz="2000">
                <a:solidFill>
                  <a:schemeClr val="tx1"/>
                </a:solidFill>
                <a:latin typeface="Calibri" pitchFamily="34" charset="0"/>
                <a:ea typeface="宋体" charset="-122"/>
              </a:defRPr>
            </a:lvl5pPr>
            <a:lvl6pPr marL="2514600" indent="-228600" defTabSz="1028700" eaLnBrk="0" fontAlgn="base" hangingPunct="0">
              <a:spcBef>
                <a:spcPct val="0"/>
              </a:spcBef>
              <a:spcAft>
                <a:spcPct val="0"/>
              </a:spcAft>
              <a:defRPr sz="2000">
                <a:solidFill>
                  <a:schemeClr val="tx1"/>
                </a:solidFill>
                <a:latin typeface="Calibri" pitchFamily="34" charset="0"/>
                <a:ea typeface="宋体" charset="-122"/>
              </a:defRPr>
            </a:lvl6pPr>
            <a:lvl7pPr marL="2971800" indent="-228600" defTabSz="1028700" eaLnBrk="0" fontAlgn="base" hangingPunct="0">
              <a:spcBef>
                <a:spcPct val="0"/>
              </a:spcBef>
              <a:spcAft>
                <a:spcPct val="0"/>
              </a:spcAft>
              <a:defRPr sz="2000">
                <a:solidFill>
                  <a:schemeClr val="tx1"/>
                </a:solidFill>
                <a:latin typeface="Calibri" pitchFamily="34" charset="0"/>
                <a:ea typeface="宋体" charset="-122"/>
              </a:defRPr>
            </a:lvl7pPr>
            <a:lvl8pPr marL="3429000" indent="-228600" defTabSz="1028700" eaLnBrk="0" fontAlgn="base" hangingPunct="0">
              <a:spcBef>
                <a:spcPct val="0"/>
              </a:spcBef>
              <a:spcAft>
                <a:spcPct val="0"/>
              </a:spcAft>
              <a:defRPr sz="2000">
                <a:solidFill>
                  <a:schemeClr val="tx1"/>
                </a:solidFill>
                <a:latin typeface="Calibri" pitchFamily="34" charset="0"/>
                <a:ea typeface="宋体" charset="-122"/>
              </a:defRPr>
            </a:lvl8pPr>
            <a:lvl9pPr marL="3886200" indent="-228600" defTabSz="1028700" eaLnBrk="0" fontAlgn="base" hangingPunct="0">
              <a:spcBef>
                <a:spcPct val="0"/>
              </a:spcBef>
              <a:spcAft>
                <a:spcPct val="0"/>
              </a:spcAft>
              <a:defRPr sz="2000">
                <a:solidFill>
                  <a:schemeClr val="tx1"/>
                </a:solidFill>
                <a:latin typeface="Calibri" pitchFamily="34" charset="0"/>
                <a:ea typeface="宋体" charset="-122"/>
              </a:defRPr>
            </a:lvl9pPr>
          </a:lstStyle>
          <a:p>
            <a:pPr marL="285750" indent="-285750" eaLnBrk="1" hangingPunct="1">
              <a:lnSpc>
                <a:spcPct val="150000"/>
              </a:lnSpc>
              <a:spcBef>
                <a:spcPct val="50000"/>
              </a:spcBef>
              <a:buFont typeface="Arial" pitchFamily="34" charset="0"/>
              <a:buChar char="•"/>
            </a:pPr>
            <a:r>
              <a:rPr lang="zh-CN" altLang="en-US" sz="1400" dirty="0" smtClean="0">
                <a:latin typeface="微软雅黑" pitchFamily="34" charset="-122"/>
                <a:ea typeface="微软雅黑" pitchFamily="34" charset="-122"/>
              </a:rPr>
              <a:t>在此录入文字内容</a:t>
            </a:r>
            <a:endParaRPr lang="en-US" altLang="zh-CN" sz="1400" dirty="0" smtClean="0">
              <a:latin typeface="微软雅黑" pitchFamily="34" charset="-122"/>
              <a:ea typeface="微软雅黑" pitchFamily="34" charset="-122"/>
            </a:endParaRPr>
          </a:p>
          <a:p>
            <a:pPr marL="285750" indent="-285750" eaLnBrk="1" hangingPunct="1">
              <a:lnSpc>
                <a:spcPct val="150000"/>
              </a:lnSpc>
              <a:spcBef>
                <a:spcPct val="50000"/>
              </a:spcBef>
              <a:buFont typeface="Arial" pitchFamily="34" charset="0"/>
              <a:buChar char="•"/>
            </a:pPr>
            <a:r>
              <a:rPr lang="zh-CN" altLang="en-US" sz="1400" dirty="0" smtClean="0">
                <a:latin typeface="微软雅黑" pitchFamily="34" charset="-122"/>
                <a:ea typeface="微软雅黑" pitchFamily="34" charset="-122"/>
              </a:rPr>
              <a:t>在此录入文字内容</a:t>
            </a:r>
          </a:p>
          <a:p>
            <a:pPr marL="285750" indent="-285750" eaLnBrk="1" hangingPunct="1">
              <a:lnSpc>
                <a:spcPct val="150000"/>
              </a:lnSpc>
              <a:spcBef>
                <a:spcPct val="50000"/>
              </a:spcBef>
              <a:buFont typeface="Arial" pitchFamily="34" charset="0"/>
              <a:buChar char="•"/>
            </a:pPr>
            <a:r>
              <a:rPr lang="zh-CN" altLang="en-US" sz="1400" dirty="0" smtClean="0">
                <a:latin typeface="微软雅黑" pitchFamily="34" charset="-122"/>
                <a:ea typeface="微软雅黑" pitchFamily="34" charset="-122"/>
              </a:rPr>
              <a:t>在此录入文字内容</a:t>
            </a:r>
          </a:p>
          <a:p>
            <a:pPr marL="285750" indent="-285750" eaLnBrk="1" hangingPunct="1">
              <a:lnSpc>
                <a:spcPct val="150000"/>
              </a:lnSpc>
              <a:spcBef>
                <a:spcPct val="50000"/>
              </a:spcBef>
              <a:buFont typeface="Arial" pitchFamily="34" charset="0"/>
              <a:buChar char="•"/>
            </a:pPr>
            <a:r>
              <a:rPr lang="zh-CN" altLang="en-US" sz="1400" dirty="0" smtClean="0">
                <a:latin typeface="微软雅黑" pitchFamily="34" charset="-122"/>
                <a:ea typeface="微软雅黑" pitchFamily="34" charset="-122"/>
              </a:rPr>
              <a:t>在此录入文字内容</a:t>
            </a:r>
          </a:p>
          <a:p>
            <a:pPr marL="285750" indent="-285750" eaLnBrk="1" hangingPunct="1">
              <a:lnSpc>
                <a:spcPct val="150000"/>
              </a:lnSpc>
              <a:spcBef>
                <a:spcPct val="50000"/>
              </a:spcBef>
              <a:buFont typeface="Arial" pitchFamily="34" charset="0"/>
              <a:buChar char="•"/>
            </a:pPr>
            <a:r>
              <a:rPr lang="zh-CN" altLang="en-US" sz="1400" dirty="0" smtClean="0">
                <a:latin typeface="微软雅黑" pitchFamily="34" charset="-122"/>
                <a:ea typeface="微软雅黑" pitchFamily="34" charset="-122"/>
              </a:rPr>
              <a:t>在此录入文字内容</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a:bodyPr>
          <a:lstStyle/>
          <a:p>
            <a:pPr eaLnBrk="1" fontAlgn="auto" hangingPunct="1">
              <a:spcAft>
                <a:spcPts val="0"/>
              </a:spcAft>
              <a:defRPr/>
            </a:pPr>
            <a:r>
              <a:rPr lang="zh-CN" altLang="en-US" dirty="0"/>
              <a:t>在此录入</a:t>
            </a:r>
            <a:r>
              <a:rPr lang="zh-CN" altLang="en-US" dirty="0">
                <a:solidFill>
                  <a:schemeClr val="tx1">
                    <a:lumMod val="50000"/>
                    <a:lumOff val="50000"/>
                  </a:schemeClr>
                </a:solidFill>
              </a:rPr>
              <a:t>标题内容</a:t>
            </a:r>
          </a:p>
        </p:txBody>
      </p:sp>
      <p:grpSp>
        <p:nvGrpSpPr>
          <p:cNvPr id="6147" name="Group 6"/>
          <p:cNvGrpSpPr>
            <a:grpSpLocks/>
          </p:cNvGrpSpPr>
          <p:nvPr/>
        </p:nvGrpSpPr>
        <p:grpSpPr bwMode="auto">
          <a:xfrm>
            <a:off x="466725" y="2609850"/>
            <a:ext cx="5113338" cy="3240088"/>
            <a:chOff x="1247" y="2069"/>
            <a:chExt cx="2892" cy="1896"/>
          </a:xfrm>
        </p:grpSpPr>
        <p:pic>
          <p:nvPicPr>
            <p:cNvPr id="6150" name="Picture 4" descr="%E4%BA%8B%E4%BB%B6%E8%90%A5%E9%94%80%E7%BB%86%E5%88%86%E5%9B%B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7" y="2069"/>
              <a:ext cx="2892" cy="1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1" name="Rectangle 5"/>
            <p:cNvSpPr>
              <a:spLocks noChangeArrowheads="1"/>
            </p:cNvSpPr>
            <p:nvPr/>
          </p:nvSpPr>
          <p:spPr bwMode="auto">
            <a:xfrm>
              <a:off x="2653" y="2568"/>
              <a:ext cx="136" cy="31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200" b="1"/>
                <a:t>活</a:t>
              </a:r>
            </a:p>
            <a:p>
              <a:pPr algn="ctr"/>
              <a:endParaRPr lang="zh-CN" altLang="en-US" sz="600" b="1"/>
            </a:p>
            <a:p>
              <a:pPr algn="ctr"/>
              <a:r>
                <a:rPr lang="zh-CN" altLang="en-US" sz="1200" b="1"/>
                <a:t>动</a:t>
              </a:r>
            </a:p>
          </p:txBody>
        </p:sp>
      </p:grpSp>
      <p:sp>
        <p:nvSpPr>
          <p:cNvPr id="7" name="Text Box 10"/>
          <p:cNvSpPr txBox="1">
            <a:spLocks noChangeArrowheads="1"/>
          </p:cNvSpPr>
          <p:nvPr/>
        </p:nvSpPr>
        <p:spPr bwMode="auto">
          <a:xfrm>
            <a:off x="495300" y="1236663"/>
            <a:ext cx="8820150" cy="74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auto">
              <a:lnSpc>
                <a:spcPct val="150000"/>
              </a:lnSpc>
              <a:spcBef>
                <a:spcPts val="0"/>
              </a:spcBef>
              <a:spcAft>
                <a:spcPts val="0"/>
              </a:spcAft>
              <a:defRPr/>
            </a:pPr>
            <a:r>
              <a:rPr lang="zh-CN" altLang="en-US" sz="2400" dirty="0" smtClean="0">
                <a:solidFill>
                  <a:schemeClr val="tx1">
                    <a:lumMod val="50000"/>
                    <a:lumOff val="50000"/>
                  </a:schemeClr>
                </a:solidFill>
                <a:latin typeface="微软雅黑" pitchFamily="34" charset="-122"/>
                <a:ea typeface="微软雅黑" pitchFamily="34" charset="-122"/>
              </a:rPr>
              <a:t>文字说明</a:t>
            </a:r>
            <a:r>
              <a:rPr lang="zh-CN" altLang="en-US" b="1" dirty="0" smtClean="0">
                <a:solidFill>
                  <a:schemeClr val="tx1">
                    <a:lumMod val="50000"/>
                    <a:lumOff val="50000"/>
                  </a:schemeClr>
                </a:solidFill>
                <a:latin typeface="微软雅黑" pitchFamily="34" charset="-122"/>
                <a:ea typeface="微软雅黑" pitchFamily="34" charset="-122"/>
              </a:rPr>
              <a:t>：</a:t>
            </a:r>
            <a:r>
              <a:rPr lang="zh-CN" altLang="en-US" sz="3200" b="1" dirty="0" smtClean="0">
                <a:solidFill>
                  <a:srgbClr val="00B0F0"/>
                </a:solidFill>
                <a:latin typeface="微软雅黑" pitchFamily="34" charset="-122"/>
                <a:ea typeface="微软雅黑" pitchFamily="34" charset="-122"/>
              </a:rPr>
              <a:t>需要强调的观点</a:t>
            </a:r>
            <a:endParaRPr lang="en-US" altLang="zh-CN" sz="1800" b="1" dirty="0">
              <a:solidFill>
                <a:srgbClr val="00B0F0"/>
              </a:solidFill>
              <a:latin typeface="Arial Unicode MS" pitchFamily="34" charset="-122"/>
              <a:ea typeface="Arial Unicode MS" pitchFamily="34" charset="-122"/>
              <a:cs typeface="Arial Unicode MS" pitchFamily="34" charset="-122"/>
            </a:endParaRPr>
          </a:p>
        </p:txBody>
      </p:sp>
      <p:sp>
        <p:nvSpPr>
          <p:cNvPr id="8" name="矩形 7"/>
          <p:cNvSpPr/>
          <p:nvPr/>
        </p:nvSpPr>
        <p:spPr>
          <a:xfrm>
            <a:off x="5940425" y="2565335"/>
            <a:ext cx="4365625" cy="2169825"/>
          </a:xfrm>
          <a:prstGeom prst="rect">
            <a:avLst/>
          </a:prstGeom>
        </p:spPr>
        <p:txBody>
          <a:bodyPr>
            <a:spAutoFit/>
          </a:bodyPr>
          <a:lstStyle/>
          <a:p>
            <a:pPr marL="285750" indent="-285750" eaLnBrk="1" hangingPunct="1">
              <a:lnSpc>
                <a:spcPct val="150000"/>
              </a:lnSpc>
              <a:spcBef>
                <a:spcPts val="0"/>
              </a:spcBef>
              <a:buFont typeface="Arial" pitchFamily="34" charset="0"/>
              <a:buChar char="•"/>
            </a:pPr>
            <a:r>
              <a:rPr lang="zh-CN" altLang="en-US" sz="1800" dirty="0" smtClean="0">
                <a:latin typeface="微软雅黑" pitchFamily="34" charset="-122"/>
                <a:ea typeface="微软雅黑" pitchFamily="34" charset="-122"/>
              </a:rPr>
              <a:t>在此录入文字内容</a:t>
            </a:r>
            <a:endParaRPr lang="en-US" altLang="zh-CN" sz="1800" dirty="0" smtClean="0">
              <a:latin typeface="微软雅黑" pitchFamily="34" charset="-122"/>
              <a:ea typeface="微软雅黑" pitchFamily="34" charset="-122"/>
            </a:endParaRPr>
          </a:p>
          <a:p>
            <a:pPr marL="285750" indent="-285750" eaLnBrk="1" hangingPunct="1">
              <a:lnSpc>
                <a:spcPct val="150000"/>
              </a:lnSpc>
              <a:spcBef>
                <a:spcPts val="0"/>
              </a:spcBef>
              <a:buFont typeface="Arial" pitchFamily="34" charset="0"/>
              <a:buChar char="•"/>
            </a:pPr>
            <a:r>
              <a:rPr lang="zh-CN" altLang="en-US" sz="1800" dirty="0" smtClean="0">
                <a:latin typeface="微软雅黑" pitchFamily="34" charset="-122"/>
                <a:ea typeface="微软雅黑" pitchFamily="34" charset="-122"/>
              </a:rPr>
              <a:t>在此录入文字内容</a:t>
            </a:r>
          </a:p>
          <a:p>
            <a:pPr marL="285750" indent="-285750" eaLnBrk="1" hangingPunct="1">
              <a:lnSpc>
                <a:spcPct val="150000"/>
              </a:lnSpc>
              <a:spcBef>
                <a:spcPts val="0"/>
              </a:spcBef>
              <a:buFont typeface="Arial" pitchFamily="34" charset="0"/>
              <a:buChar char="•"/>
            </a:pPr>
            <a:r>
              <a:rPr lang="zh-CN" altLang="en-US" sz="1800" dirty="0" smtClean="0">
                <a:latin typeface="微软雅黑" pitchFamily="34" charset="-122"/>
                <a:ea typeface="微软雅黑" pitchFamily="34" charset="-122"/>
              </a:rPr>
              <a:t>在此录入文字内容</a:t>
            </a:r>
          </a:p>
          <a:p>
            <a:pPr marL="285750" indent="-285750" eaLnBrk="1" hangingPunct="1">
              <a:lnSpc>
                <a:spcPct val="150000"/>
              </a:lnSpc>
              <a:spcBef>
                <a:spcPts val="0"/>
              </a:spcBef>
              <a:buFont typeface="Arial" pitchFamily="34" charset="0"/>
              <a:buChar char="•"/>
            </a:pPr>
            <a:r>
              <a:rPr lang="zh-CN" altLang="en-US" sz="1800" dirty="0" smtClean="0">
                <a:latin typeface="微软雅黑" pitchFamily="34" charset="-122"/>
                <a:ea typeface="微软雅黑" pitchFamily="34" charset="-122"/>
              </a:rPr>
              <a:t>在此录入文字内容</a:t>
            </a:r>
          </a:p>
          <a:p>
            <a:pPr marL="285750" indent="-285750" eaLnBrk="1" hangingPunct="1">
              <a:lnSpc>
                <a:spcPct val="150000"/>
              </a:lnSpc>
              <a:spcBef>
                <a:spcPts val="0"/>
              </a:spcBef>
              <a:buFont typeface="Arial" pitchFamily="34" charset="0"/>
              <a:buChar char="•"/>
            </a:pPr>
            <a:r>
              <a:rPr lang="zh-CN" altLang="en-US" sz="1800" dirty="0" smtClean="0">
                <a:latin typeface="微软雅黑" pitchFamily="34" charset="-122"/>
                <a:ea typeface="微软雅黑" pitchFamily="34" charset="-122"/>
              </a:rPr>
              <a:t>在此录入文字内容</a:t>
            </a:r>
          </a:p>
        </p:txBody>
      </p:sp>
      <p:sp>
        <p:nvSpPr>
          <p:cNvPr id="3" name="矩形 2"/>
          <p:cNvSpPr/>
          <p:nvPr/>
        </p:nvSpPr>
        <p:spPr>
          <a:xfrm>
            <a:off x="466725" y="2520950"/>
            <a:ext cx="5248985" cy="3464765"/>
          </a:xfrm>
          <a:prstGeom prst="rect">
            <a:avLst/>
          </a:prstGeom>
          <a:solidFill>
            <a:schemeClr val="bg1">
              <a:lumMod val="5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smtClean="0"/>
              <a:t>PHOTO</a:t>
            </a:r>
            <a:endParaRPr lang="zh-CN" altLang="en-US" sz="5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a:bodyPr>
          <a:lstStyle/>
          <a:p>
            <a:pPr eaLnBrk="1" fontAlgn="auto" hangingPunct="1">
              <a:spcAft>
                <a:spcPts val="0"/>
              </a:spcAft>
              <a:defRPr/>
            </a:pPr>
            <a:r>
              <a:rPr lang="zh-CN" altLang="en-US" dirty="0"/>
              <a:t>在此录入</a:t>
            </a:r>
            <a:r>
              <a:rPr lang="zh-CN" altLang="en-US" dirty="0">
                <a:solidFill>
                  <a:schemeClr val="tx1">
                    <a:lumMod val="50000"/>
                    <a:lumOff val="50000"/>
                  </a:schemeClr>
                </a:solidFill>
              </a:rPr>
              <a:t>标题内容</a:t>
            </a:r>
          </a:p>
        </p:txBody>
      </p:sp>
      <p:sp>
        <p:nvSpPr>
          <p:cNvPr id="6" name="Text Box 10"/>
          <p:cNvSpPr txBox="1">
            <a:spLocks noChangeArrowheads="1"/>
          </p:cNvSpPr>
          <p:nvPr/>
        </p:nvSpPr>
        <p:spPr bwMode="auto">
          <a:xfrm>
            <a:off x="393700" y="2474913"/>
            <a:ext cx="2960688" cy="2354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pitchFamily="2" charset="-122"/>
              </a:defRPr>
            </a:lvl1pPr>
            <a:lvl2pPr marL="800100" indent="-342900">
              <a:defRPr>
                <a:solidFill>
                  <a:schemeClr val="tx1"/>
                </a:solidFill>
                <a:latin typeface="Arial" charset="0"/>
                <a:ea typeface="宋体" pitchFamily="2" charset="-122"/>
              </a:defRPr>
            </a:lvl2pPr>
            <a:lvl3pPr marL="1257300" indent="-342900">
              <a:defRPr>
                <a:solidFill>
                  <a:schemeClr val="tx1"/>
                </a:solidFill>
                <a:latin typeface="Arial" charset="0"/>
                <a:ea typeface="宋体" pitchFamily="2" charset="-122"/>
              </a:defRPr>
            </a:lvl3pPr>
            <a:lvl4pPr marL="1714500" indent="-342900">
              <a:defRPr>
                <a:solidFill>
                  <a:schemeClr val="tx1"/>
                </a:solidFill>
                <a:latin typeface="Arial" charset="0"/>
                <a:ea typeface="宋体" pitchFamily="2" charset="-122"/>
              </a:defRPr>
            </a:lvl4pPr>
            <a:lvl5pPr marL="2171700" indent="-342900">
              <a:defRPr>
                <a:solidFill>
                  <a:schemeClr val="tx1"/>
                </a:solidFill>
                <a:latin typeface="Arial" charset="0"/>
                <a:ea typeface="宋体" pitchFamily="2" charset="-122"/>
              </a:defRPr>
            </a:lvl5pPr>
            <a:lvl6pPr marL="2628900" indent="-342900" fontAlgn="base">
              <a:spcBef>
                <a:spcPct val="0"/>
              </a:spcBef>
              <a:spcAft>
                <a:spcPct val="0"/>
              </a:spcAft>
              <a:defRPr>
                <a:solidFill>
                  <a:schemeClr val="tx1"/>
                </a:solidFill>
                <a:latin typeface="Arial" charset="0"/>
                <a:ea typeface="宋体" pitchFamily="2" charset="-122"/>
              </a:defRPr>
            </a:lvl6pPr>
            <a:lvl7pPr marL="3086100" indent="-342900" fontAlgn="base">
              <a:spcBef>
                <a:spcPct val="0"/>
              </a:spcBef>
              <a:spcAft>
                <a:spcPct val="0"/>
              </a:spcAft>
              <a:defRPr>
                <a:solidFill>
                  <a:schemeClr val="tx1"/>
                </a:solidFill>
                <a:latin typeface="Arial" charset="0"/>
                <a:ea typeface="宋体" pitchFamily="2" charset="-122"/>
              </a:defRPr>
            </a:lvl7pPr>
            <a:lvl8pPr marL="3543300" indent="-342900" fontAlgn="base">
              <a:spcBef>
                <a:spcPct val="0"/>
              </a:spcBef>
              <a:spcAft>
                <a:spcPct val="0"/>
              </a:spcAft>
              <a:defRPr>
                <a:solidFill>
                  <a:schemeClr val="tx1"/>
                </a:solidFill>
                <a:latin typeface="Arial" charset="0"/>
                <a:ea typeface="宋体" pitchFamily="2" charset="-122"/>
              </a:defRPr>
            </a:lvl8pPr>
            <a:lvl9pPr marL="4000500" indent="-342900" fontAlgn="base">
              <a:spcBef>
                <a:spcPct val="0"/>
              </a:spcBef>
              <a:spcAft>
                <a:spcPct val="0"/>
              </a:spcAft>
              <a:defRPr>
                <a:solidFill>
                  <a:schemeClr val="tx1"/>
                </a:solidFill>
                <a:latin typeface="Arial" charset="0"/>
                <a:ea typeface="宋体" pitchFamily="2" charset="-122"/>
              </a:defRPr>
            </a:lvl9pPr>
          </a:lstStyle>
          <a:p>
            <a:pPr marL="0" indent="0" fontAlgn="auto">
              <a:lnSpc>
                <a:spcPct val="150000"/>
              </a:lnSpc>
              <a:spcBef>
                <a:spcPct val="20000"/>
              </a:spcBef>
              <a:spcAft>
                <a:spcPts val="0"/>
              </a:spcAft>
              <a:defRPr/>
            </a:pPr>
            <a:r>
              <a:rPr lang="zh-CN" altLang="en-US" sz="1800" dirty="0">
                <a:solidFill>
                  <a:srgbClr val="00B0F0"/>
                </a:solidFill>
                <a:latin typeface="微软雅黑" pitchFamily="34" charset="-122"/>
                <a:ea typeface="微软雅黑" pitchFamily="34" charset="-122"/>
              </a:rPr>
              <a:t>观点内容</a:t>
            </a:r>
          </a:p>
          <a:p>
            <a:pPr marL="285750" indent="-285750" eaLnBrk="1" hangingPunct="1">
              <a:lnSpc>
                <a:spcPct val="150000"/>
              </a:lnSpc>
              <a:spcBef>
                <a:spcPts val="0"/>
              </a:spcBef>
              <a:buFont typeface="Arial" pitchFamily="34" charset="0"/>
              <a:buChar char="•"/>
            </a:pPr>
            <a:r>
              <a:rPr lang="zh-CN" altLang="en-US" sz="1600" dirty="0">
                <a:latin typeface="微软雅黑" pitchFamily="34" charset="-122"/>
                <a:ea typeface="微软雅黑" pitchFamily="34" charset="-122"/>
              </a:rPr>
              <a:t>在此录入文字内容</a:t>
            </a:r>
            <a:endParaRPr lang="en-US" altLang="zh-CN" sz="1600" dirty="0">
              <a:latin typeface="微软雅黑" pitchFamily="34" charset="-122"/>
              <a:ea typeface="微软雅黑" pitchFamily="34" charset="-122"/>
            </a:endParaRPr>
          </a:p>
          <a:p>
            <a:pPr marL="285750" indent="-285750" eaLnBrk="1" hangingPunct="1">
              <a:lnSpc>
                <a:spcPct val="150000"/>
              </a:lnSpc>
              <a:spcBef>
                <a:spcPts val="0"/>
              </a:spcBef>
              <a:buFont typeface="Arial" pitchFamily="34" charset="0"/>
              <a:buChar char="•"/>
            </a:pPr>
            <a:r>
              <a:rPr lang="zh-CN" altLang="en-US" sz="1600" dirty="0">
                <a:latin typeface="微软雅黑" pitchFamily="34" charset="-122"/>
                <a:ea typeface="微软雅黑" pitchFamily="34" charset="-122"/>
              </a:rPr>
              <a:t>在此录入文字内容</a:t>
            </a:r>
          </a:p>
          <a:p>
            <a:pPr marL="285750" indent="-285750" eaLnBrk="1" hangingPunct="1">
              <a:lnSpc>
                <a:spcPct val="150000"/>
              </a:lnSpc>
              <a:spcBef>
                <a:spcPts val="0"/>
              </a:spcBef>
              <a:buFont typeface="Arial" pitchFamily="34" charset="0"/>
              <a:buChar char="•"/>
            </a:pPr>
            <a:r>
              <a:rPr lang="zh-CN" altLang="en-US" sz="1600" dirty="0">
                <a:latin typeface="微软雅黑" pitchFamily="34" charset="-122"/>
                <a:ea typeface="微软雅黑" pitchFamily="34" charset="-122"/>
              </a:rPr>
              <a:t>在此录入文字内容</a:t>
            </a:r>
          </a:p>
          <a:p>
            <a:pPr marL="285750" indent="-285750" eaLnBrk="1" hangingPunct="1">
              <a:lnSpc>
                <a:spcPct val="150000"/>
              </a:lnSpc>
              <a:spcBef>
                <a:spcPts val="0"/>
              </a:spcBef>
              <a:buFont typeface="Arial" pitchFamily="34" charset="0"/>
              <a:buChar char="•"/>
            </a:pPr>
            <a:r>
              <a:rPr lang="zh-CN" altLang="en-US" sz="1600" dirty="0">
                <a:latin typeface="微软雅黑" pitchFamily="34" charset="-122"/>
                <a:ea typeface="微软雅黑" pitchFamily="34" charset="-122"/>
              </a:rPr>
              <a:t>在此录入文字内容</a:t>
            </a:r>
          </a:p>
          <a:p>
            <a:pPr marL="285750" indent="-285750" eaLnBrk="1" hangingPunct="1">
              <a:lnSpc>
                <a:spcPct val="150000"/>
              </a:lnSpc>
              <a:spcBef>
                <a:spcPts val="0"/>
              </a:spcBef>
              <a:buFont typeface="Arial" pitchFamily="34" charset="0"/>
              <a:buChar char="•"/>
            </a:pPr>
            <a:r>
              <a:rPr lang="zh-CN" altLang="en-US" sz="1600" dirty="0">
                <a:latin typeface="微软雅黑" pitchFamily="34" charset="-122"/>
                <a:ea typeface="微软雅黑" pitchFamily="34" charset="-122"/>
              </a:rPr>
              <a:t>在此录入文字内容</a:t>
            </a:r>
          </a:p>
        </p:txBody>
      </p:sp>
      <p:cxnSp>
        <p:nvCxnSpPr>
          <p:cNvPr id="8" name="直接连接符 7"/>
          <p:cNvCxnSpPr/>
          <p:nvPr/>
        </p:nvCxnSpPr>
        <p:spPr>
          <a:xfrm>
            <a:off x="3509963" y="1214438"/>
            <a:ext cx="0" cy="3852862"/>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6805330" y="1214438"/>
            <a:ext cx="0" cy="5103812"/>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flipV="1">
            <a:off x="0" y="6411913"/>
            <a:ext cx="6022975" cy="5556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02870" tIns="51435" rIns="102870" bIns="51435" anchor="ctr"/>
          <a:lstStyle/>
          <a:p>
            <a:pPr algn="ctr" fontAlgn="auto">
              <a:spcBef>
                <a:spcPts val="0"/>
              </a:spcBef>
              <a:spcAft>
                <a:spcPts val="0"/>
              </a:spcAft>
              <a:defRPr/>
            </a:pPr>
            <a:endParaRPr lang="zh-CN" altLang="en-US"/>
          </a:p>
        </p:txBody>
      </p:sp>
      <p:sp>
        <p:nvSpPr>
          <p:cNvPr id="7178" name="TextBox 10"/>
          <p:cNvSpPr txBox="1">
            <a:spLocks noChangeArrowheads="1"/>
          </p:cNvSpPr>
          <p:nvPr/>
        </p:nvSpPr>
        <p:spPr bwMode="auto">
          <a:xfrm>
            <a:off x="4545013" y="6159500"/>
            <a:ext cx="747712" cy="519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2870" tIns="51435" rIns="102870" bIns="51435">
            <a:spAutoFit/>
          </a:bodyPr>
          <a:lstStyle>
            <a:lvl1pPr eaLnBrk="0" hangingPunct="0">
              <a:defRPr sz="2000">
                <a:solidFill>
                  <a:schemeClr val="tx1"/>
                </a:solidFill>
                <a:latin typeface="Calibri" pitchFamily="34" charset="0"/>
                <a:ea typeface="宋体" charset="-122"/>
              </a:defRPr>
            </a:lvl1pPr>
            <a:lvl2pPr marL="742950" indent="-285750" eaLnBrk="0" hangingPunct="0">
              <a:defRPr sz="2000">
                <a:solidFill>
                  <a:schemeClr val="tx1"/>
                </a:solidFill>
                <a:latin typeface="Calibri" pitchFamily="34" charset="0"/>
                <a:ea typeface="宋体" charset="-122"/>
              </a:defRPr>
            </a:lvl2pPr>
            <a:lvl3pPr marL="1143000" indent="-228600" eaLnBrk="0" hangingPunct="0">
              <a:defRPr sz="2000">
                <a:solidFill>
                  <a:schemeClr val="tx1"/>
                </a:solidFill>
                <a:latin typeface="Calibri" pitchFamily="34" charset="0"/>
                <a:ea typeface="宋体" charset="-122"/>
              </a:defRPr>
            </a:lvl3pPr>
            <a:lvl4pPr marL="1600200" indent="-228600" eaLnBrk="0" hangingPunct="0">
              <a:defRPr sz="2000">
                <a:solidFill>
                  <a:schemeClr val="tx1"/>
                </a:solidFill>
                <a:latin typeface="Calibri" pitchFamily="34" charset="0"/>
                <a:ea typeface="宋体" charset="-122"/>
              </a:defRPr>
            </a:lvl4pPr>
            <a:lvl5pPr eaLnBrk="0" hangingPunct="0">
              <a:defRPr sz="2000">
                <a:solidFill>
                  <a:schemeClr val="tx1"/>
                </a:solidFill>
                <a:latin typeface="Calibri" pitchFamily="34" charset="0"/>
                <a:ea typeface="宋体" charset="-122"/>
              </a:defRPr>
            </a:lvl5pPr>
            <a:lvl6pPr marL="2514600" indent="-228600" defTabSz="1028700" eaLnBrk="0" fontAlgn="base" hangingPunct="0">
              <a:spcBef>
                <a:spcPct val="0"/>
              </a:spcBef>
              <a:spcAft>
                <a:spcPct val="0"/>
              </a:spcAft>
              <a:defRPr sz="2000">
                <a:solidFill>
                  <a:schemeClr val="tx1"/>
                </a:solidFill>
                <a:latin typeface="Calibri" pitchFamily="34" charset="0"/>
                <a:ea typeface="宋体" charset="-122"/>
              </a:defRPr>
            </a:lvl6pPr>
            <a:lvl7pPr marL="2971800" indent="-228600" defTabSz="1028700" eaLnBrk="0" fontAlgn="base" hangingPunct="0">
              <a:spcBef>
                <a:spcPct val="0"/>
              </a:spcBef>
              <a:spcAft>
                <a:spcPct val="0"/>
              </a:spcAft>
              <a:defRPr sz="2000">
                <a:solidFill>
                  <a:schemeClr val="tx1"/>
                </a:solidFill>
                <a:latin typeface="Calibri" pitchFamily="34" charset="0"/>
                <a:ea typeface="宋体" charset="-122"/>
              </a:defRPr>
            </a:lvl7pPr>
            <a:lvl8pPr marL="3429000" indent="-228600" defTabSz="1028700" eaLnBrk="0" fontAlgn="base" hangingPunct="0">
              <a:spcBef>
                <a:spcPct val="0"/>
              </a:spcBef>
              <a:spcAft>
                <a:spcPct val="0"/>
              </a:spcAft>
              <a:defRPr sz="2000">
                <a:solidFill>
                  <a:schemeClr val="tx1"/>
                </a:solidFill>
                <a:latin typeface="Calibri" pitchFamily="34" charset="0"/>
                <a:ea typeface="宋体" charset="-122"/>
              </a:defRPr>
            </a:lvl8pPr>
            <a:lvl9pPr marL="3886200" indent="-228600" defTabSz="1028700" eaLnBrk="0" fontAlgn="base" hangingPunct="0">
              <a:spcBef>
                <a:spcPct val="0"/>
              </a:spcBef>
              <a:spcAft>
                <a:spcPct val="0"/>
              </a:spcAft>
              <a:defRPr sz="2000">
                <a:solidFill>
                  <a:schemeClr val="tx1"/>
                </a:solidFill>
                <a:latin typeface="Calibri" pitchFamily="34" charset="0"/>
                <a:ea typeface="宋体" charset="-122"/>
              </a:defRPr>
            </a:lvl9pPr>
          </a:lstStyle>
          <a:p>
            <a:pPr eaLnBrk="1" hangingPunct="1"/>
            <a:r>
              <a:rPr lang="en-US" altLang="zh-CN" sz="2700">
                <a:solidFill>
                  <a:srgbClr val="00B0F0"/>
                </a:solidFill>
                <a:latin typeface="Impact" pitchFamily="34" charset="0"/>
              </a:rPr>
              <a:t>IMC</a:t>
            </a:r>
            <a:endParaRPr lang="zh-CN" altLang="en-US" sz="2700">
              <a:solidFill>
                <a:srgbClr val="00B0F0"/>
              </a:solidFill>
              <a:latin typeface="Impact" pitchFamily="34" charset="0"/>
            </a:endParaRPr>
          </a:p>
        </p:txBody>
      </p:sp>
      <p:pic>
        <p:nvPicPr>
          <p:cNvPr id="7179" name="Picture 2" descr="C:\Users\hd02\Desktop\bld036040.jpg"/>
          <p:cNvPicPr>
            <a:picLocks noChangeAspect="1" noChangeArrowheads="1"/>
          </p:cNvPicPr>
          <p:nvPr/>
        </p:nvPicPr>
        <p:blipFill>
          <a:blip r:embed="rId2">
            <a:grayscl/>
            <a:extLst>
              <a:ext uri="{28A0092B-C50C-407E-A947-70E740481C1C}">
                <a14:useLocalDpi xmlns:a14="http://schemas.microsoft.com/office/drawing/2010/main" val="0"/>
              </a:ext>
            </a:extLst>
          </a:blip>
          <a:srcRect t="41519"/>
          <a:stretch>
            <a:fillRect/>
          </a:stretch>
        </p:blipFill>
        <p:spPr bwMode="auto">
          <a:xfrm>
            <a:off x="495300" y="1304925"/>
            <a:ext cx="2770188" cy="108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0" name="Picture 3" descr="C:\Users\hd02\Desktop\bld091385.jpg"/>
          <p:cNvPicPr>
            <a:picLocks noChangeAspect="1" noChangeArrowheads="1"/>
          </p:cNvPicPr>
          <p:nvPr/>
        </p:nvPicPr>
        <p:blipFill>
          <a:blip r:embed="rId3">
            <a:grayscl/>
            <a:extLst>
              <a:ext uri="{28A0092B-C50C-407E-A947-70E740481C1C}">
                <a14:useLocalDpi xmlns:a14="http://schemas.microsoft.com/office/drawing/2010/main" val="0"/>
              </a:ext>
            </a:extLst>
          </a:blip>
          <a:srcRect t="11842" b="28113"/>
          <a:stretch>
            <a:fillRect/>
          </a:stretch>
        </p:blipFill>
        <p:spPr bwMode="auto">
          <a:xfrm>
            <a:off x="3690938" y="1304925"/>
            <a:ext cx="2697162" cy="108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1" name="Picture 4" descr="C:\Users\hd02\Desktop\top-820677.jpg"/>
          <p:cNvPicPr>
            <a:picLocks noChangeAspect="1" noChangeArrowheads="1"/>
          </p:cNvPicPr>
          <p:nvPr/>
        </p:nvPicPr>
        <p:blipFill>
          <a:blip r:embed="rId4">
            <a:extLst>
              <a:ext uri="{28A0092B-C50C-407E-A947-70E740481C1C}">
                <a14:useLocalDpi xmlns:a14="http://schemas.microsoft.com/office/drawing/2010/main" val="0"/>
              </a:ext>
            </a:extLst>
          </a:blip>
          <a:srcRect t="21127" b="14008"/>
          <a:stretch>
            <a:fillRect/>
          </a:stretch>
        </p:blipFill>
        <p:spPr bwMode="auto">
          <a:xfrm>
            <a:off x="7075205" y="1304925"/>
            <a:ext cx="2498725" cy="108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矩形 14"/>
          <p:cNvSpPr/>
          <p:nvPr/>
        </p:nvSpPr>
        <p:spPr>
          <a:xfrm>
            <a:off x="261938" y="5805488"/>
            <a:ext cx="4442242" cy="584775"/>
          </a:xfrm>
          <a:prstGeom prst="rect">
            <a:avLst/>
          </a:prstGeom>
        </p:spPr>
        <p:txBody>
          <a:bodyPr wrap="none">
            <a:spAutoFit/>
          </a:bodyPr>
          <a:lstStyle/>
          <a:p>
            <a:pPr fontAlgn="auto">
              <a:spcBef>
                <a:spcPct val="50000"/>
              </a:spcBef>
              <a:spcAft>
                <a:spcPts val="0"/>
              </a:spcAft>
              <a:defRPr/>
            </a:pPr>
            <a:r>
              <a:rPr lang="zh-CN" altLang="en-US" b="1" dirty="0" smtClean="0">
                <a:solidFill>
                  <a:srgbClr val="00B0F0"/>
                </a:solidFill>
                <a:latin typeface="微软雅黑" pitchFamily="34" charset="-122"/>
                <a:ea typeface="微软雅黑" pitchFamily="34" charset="-122"/>
              </a:rPr>
              <a:t>在此录入子标题</a:t>
            </a:r>
            <a:r>
              <a:rPr lang="zh-CN" altLang="en-US" sz="3200" b="1" dirty="0" smtClean="0">
                <a:solidFill>
                  <a:schemeClr val="tx1">
                    <a:lumMod val="50000"/>
                    <a:lumOff val="50000"/>
                  </a:schemeClr>
                </a:solidFill>
                <a:latin typeface="微软雅黑" pitchFamily="34" charset="-122"/>
                <a:ea typeface="微软雅黑" pitchFamily="34" charset="-122"/>
              </a:rPr>
              <a:t>强调的关键词</a:t>
            </a:r>
            <a:endParaRPr lang="zh-CN" altLang="en-US" sz="4000" b="1" dirty="0">
              <a:solidFill>
                <a:schemeClr val="tx1">
                  <a:lumMod val="50000"/>
                  <a:lumOff val="50000"/>
                </a:schemeClr>
              </a:solidFill>
              <a:latin typeface="微软雅黑" pitchFamily="34" charset="-122"/>
              <a:ea typeface="微软雅黑" pitchFamily="34" charset="-122"/>
            </a:endParaRPr>
          </a:p>
        </p:txBody>
      </p:sp>
      <p:sp>
        <p:nvSpPr>
          <p:cNvPr id="16" name="Text Box 10"/>
          <p:cNvSpPr txBox="1">
            <a:spLocks noChangeArrowheads="1"/>
          </p:cNvSpPr>
          <p:nvPr/>
        </p:nvSpPr>
        <p:spPr bwMode="auto">
          <a:xfrm>
            <a:off x="3609975" y="2474913"/>
            <a:ext cx="2960688" cy="2354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pitchFamily="2" charset="-122"/>
              </a:defRPr>
            </a:lvl1pPr>
            <a:lvl2pPr marL="800100" indent="-342900">
              <a:defRPr>
                <a:solidFill>
                  <a:schemeClr val="tx1"/>
                </a:solidFill>
                <a:latin typeface="Arial" charset="0"/>
                <a:ea typeface="宋体" pitchFamily="2" charset="-122"/>
              </a:defRPr>
            </a:lvl2pPr>
            <a:lvl3pPr marL="1257300" indent="-342900">
              <a:defRPr>
                <a:solidFill>
                  <a:schemeClr val="tx1"/>
                </a:solidFill>
                <a:latin typeface="Arial" charset="0"/>
                <a:ea typeface="宋体" pitchFamily="2" charset="-122"/>
              </a:defRPr>
            </a:lvl3pPr>
            <a:lvl4pPr marL="1714500" indent="-342900">
              <a:defRPr>
                <a:solidFill>
                  <a:schemeClr val="tx1"/>
                </a:solidFill>
                <a:latin typeface="Arial" charset="0"/>
                <a:ea typeface="宋体" pitchFamily="2" charset="-122"/>
              </a:defRPr>
            </a:lvl4pPr>
            <a:lvl5pPr marL="2171700" indent="-342900">
              <a:defRPr>
                <a:solidFill>
                  <a:schemeClr val="tx1"/>
                </a:solidFill>
                <a:latin typeface="Arial" charset="0"/>
                <a:ea typeface="宋体" pitchFamily="2" charset="-122"/>
              </a:defRPr>
            </a:lvl5pPr>
            <a:lvl6pPr marL="2628900" indent="-342900" fontAlgn="base">
              <a:spcBef>
                <a:spcPct val="0"/>
              </a:spcBef>
              <a:spcAft>
                <a:spcPct val="0"/>
              </a:spcAft>
              <a:defRPr>
                <a:solidFill>
                  <a:schemeClr val="tx1"/>
                </a:solidFill>
                <a:latin typeface="Arial" charset="0"/>
                <a:ea typeface="宋体" pitchFamily="2" charset="-122"/>
              </a:defRPr>
            </a:lvl6pPr>
            <a:lvl7pPr marL="3086100" indent="-342900" fontAlgn="base">
              <a:spcBef>
                <a:spcPct val="0"/>
              </a:spcBef>
              <a:spcAft>
                <a:spcPct val="0"/>
              </a:spcAft>
              <a:defRPr>
                <a:solidFill>
                  <a:schemeClr val="tx1"/>
                </a:solidFill>
                <a:latin typeface="Arial" charset="0"/>
                <a:ea typeface="宋体" pitchFamily="2" charset="-122"/>
              </a:defRPr>
            </a:lvl7pPr>
            <a:lvl8pPr marL="3543300" indent="-342900" fontAlgn="base">
              <a:spcBef>
                <a:spcPct val="0"/>
              </a:spcBef>
              <a:spcAft>
                <a:spcPct val="0"/>
              </a:spcAft>
              <a:defRPr>
                <a:solidFill>
                  <a:schemeClr val="tx1"/>
                </a:solidFill>
                <a:latin typeface="Arial" charset="0"/>
                <a:ea typeface="宋体" pitchFamily="2" charset="-122"/>
              </a:defRPr>
            </a:lvl8pPr>
            <a:lvl9pPr marL="4000500" indent="-342900" fontAlgn="base">
              <a:spcBef>
                <a:spcPct val="0"/>
              </a:spcBef>
              <a:spcAft>
                <a:spcPct val="0"/>
              </a:spcAft>
              <a:defRPr>
                <a:solidFill>
                  <a:schemeClr val="tx1"/>
                </a:solidFill>
                <a:latin typeface="Arial" charset="0"/>
                <a:ea typeface="宋体" pitchFamily="2" charset="-122"/>
              </a:defRPr>
            </a:lvl9pPr>
          </a:lstStyle>
          <a:p>
            <a:pPr marL="0" indent="0" fontAlgn="auto">
              <a:lnSpc>
                <a:spcPct val="150000"/>
              </a:lnSpc>
              <a:spcBef>
                <a:spcPct val="20000"/>
              </a:spcBef>
              <a:spcAft>
                <a:spcPts val="0"/>
              </a:spcAft>
              <a:defRPr/>
            </a:pPr>
            <a:r>
              <a:rPr lang="zh-CN" altLang="en-US" sz="1800" dirty="0">
                <a:solidFill>
                  <a:srgbClr val="00B0F0"/>
                </a:solidFill>
                <a:latin typeface="微软雅黑" pitchFamily="34" charset="-122"/>
                <a:ea typeface="微软雅黑" pitchFamily="34" charset="-122"/>
              </a:rPr>
              <a:t>观点内容</a:t>
            </a:r>
          </a:p>
          <a:p>
            <a:pPr marL="285750" indent="-285750" eaLnBrk="1" hangingPunct="1">
              <a:lnSpc>
                <a:spcPct val="150000"/>
              </a:lnSpc>
              <a:spcBef>
                <a:spcPts val="0"/>
              </a:spcBef>
              <a:buFont typeface="Arial" pitchFamily="34" charset="0"/>
              <a:buChar char="•"/>
            </a:pPr>
            <a:r>
              <a:rPr lang="zh-CN" altLang="en-US" sz="1600" dirty="0">
                <a:latin typeface="微软雅黑" pitchFamily="34" charset="-122"/>
                <a:ea typeface="微软雅黑" pitchFamily="34" charset="-122"/>
              </a:rPr>
              <a:t>在此录入文字内容</a:t>
            </a:r>
            <a:endParaRPr lang="en-US" altLang="zh-CN" sz="1600" dirty="0">
              <a:latin typeface="微软雅黑" pitchFamily="34" charset="-122"/>
              <a:ea typeface="微软雅黑" pitchFamily="34" charset="-122"/>
            </a:endParaRPr>
          </a:p>
          <a:p>
            <a:pPr marL="285750" indent="-285750" eaLnBrk="1" hangingPunct="1">
              <a:lnSpc>
                <a:spcPct val="150000"/>
              </a:lnSpc>
              <a:spcBef>
                <a:spcPts val="0"/>
              </a:spcBef>
              <a:buFont typeface="Arial" pitchFamily="34" charset="0"/>
              <a:buChar char="•"/>
            </a:pPr>
            <a:r>
              <a:rPr lang="zh-CN" altLang="en-US" sz="1600" dirty="0">
                <a:latin typeface="微软雅黑" pitchFamily="34" charset="-122"/>
                <a:ea typeface="微软雅黑" pitchFamily="34" charset="-122"/>
              </a:rPr>
              <a:t>在此录入文字内容</a:t>
            </a:r>
          </a:p>
          <a:p>
            <a:pPr marL="285750" indent="-285750" eaLnBrk="1" hangingPunct="1">
              <a:lnSpc>
                <a:spcPct val="150000"/>
              </a:lnSpc>
              <a:spcBef>
                <a:spcPts val="0"/>
              </a:spcBef>
              <a:buFont typeface="Arial" pitchFamily="34" charset="0"/>
              <a:buChar char="•"/>
            </a:pPr>
            <a:r>
              <a:rPr lang="zh-CN" altLang="en-US" sz="1600" dirty="0">
                <a:latin typeface="微软雅黑" pitchFamily="34" charset="-122"/>
                <a:ea typeface="微软雅黑" pitchFamily="34" charset="-122"/>
              </a:rPr>
              <a:t>在此录入文字内容</a:t>
            </a:r>
          </a:p>
          <a:p>
            <a:pPr marL="285750" indent="-285750" eaLnBrk="1" hangingPunct="1">
              <a:lnSpc>
                <a:spcPct val="150000"/>
              </a:lnSpc>
              <a:spcBef>
                <a:spcPts val="0"/>
              </a:spcBef>
              <a:buFont typeface="Arial" pitchFamily="34" charset="0"/>
              <a:buChar char="•"/>
            </a:pPr>
            <a:r>
              <a:rPr lang="zh-CN" altLang="en-US" sz="1600" dirty="0">
                <a:latin typeface="微软雅黑" pitchFamily="34" charset="-122"/>
                <a:ea typeface="微软雅黑" pitchFamily="34" charset="-122"/>
              </a:rPr>
              <a:t>在此录入文字内容</a:t>
            </a:r>
          </a:p>
          <a:p>
            <a:pPr marL="285750" indent="-285750" eaLnBrk="1" hangingPunct="1">
              <a:lnSpc>
                <a:spcPct val="150000"/>
              </a:lnSpc>
              <a:spcBef>
                <a:spcPts val="0"/>
              </a:spcBef>
              <a:buFont typeface="Arial" pitchFamily="34" charset="0"/>
              <a:buChar char="•"/>
            </a:pPr>
            <a:r>
              <a:rPr lang="zh-CN" altLang="en-US" sz="1600" dirty="0">
                <a:latin typeface="微软雅黑" pitchFamily="34" charset="-122"/>
                <a:ea typeface="微软雅黑" pitchFamily="34" charset="-122"/>
              </a:rPr>
              <a:t>在此录入文字内容</a:t>
            </a:r>
          </a:p>
        </p:txBody>
      </p:sp>
      <p:sp>
        <p:nvSpPr>
          <p:cNvPr id="17" name="Text Box 10"/>
          <p:cNvSpPr txBox="1">
            <a:spLocks noChangeArrowheads="1"/>
          </p:cNvSpPr>
          <p:nvPr/>
        </p:nvSpPr>
        <p:spPr bwMode="auto">
          <a:xfrm>
            <a:off x="7075205" y="2474913"/>
            <a:ext cx="2960688" cy="2354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pitchFamily="2" charset="-122"/>
              </a:defRPr>
            </a:lvl1pPr>
            <a:lvl2pPr marL="800100" indent="-342900">
              <a:defRPr>
                <a:solidFill>
                  <a:schemeClr val="tx1"/>
                </a:solidFill>
                <a:latin typeface="Arial" charset="0"/>
                <a:ea typeface="宋体" pitchFamily="2" charset="-122"/>
              </a:defRPr>
            </a:lvl2pPr>
            <a:lvl3pPr marL="1257300" indent="-342900">
              <a:defRPr>
                <a:solidFill>
                  <a:schemeClr val="tx1"/>
                </a:solidFill>
                <a:latin typeface="Arial" charset="0"/>
                <a:ea typeface="宋体" pitchFamily="2" charset="-122"/>
              </a:defRPr>
            </a:lvl3pPr>
            <a:lvl4pPr marL="1714500" indent="-342900">
              <a:defRPr>
                <a:solidFill>
                  <a:schemeClr val="tx1"/>
                </a:solidFill>
                <a:latin typeface="Arial" charset="0"/>
                <a:ea typeface="宋体" pitchFamily="2" charset="-122"/>
              </a:defRPr>
            </a:lvl4pPr>
            <a:lvl5pPr marL="2171700" indent="-342900">
              <a:defRPr>
                <a:solidFill>
                  <a:schemeClr val="tx1"/>
                </a:solidFill>
                <a:latin typeface="Arial" charset="0"/>
                <a:ea typeface="宋体" pitchFamily="2" charset="-122"/>
              </a:defRPr>
            </a:lvl5pPr>
            <a:lvl6pPr marL="2628900" indent="-342900" fontAlgn="base">
              <a:spcBef>
                <a:spcPct val="0"/>
              </a:spcBef>
              <a:spcAft>
                <a:spcPct val="0"/>
              </a:spcAft>
              <a:defRPr>
                <a:solidFill>
                  <a:schemeClr val="tx1"/>
                </a:solidFill>
                <a:latin typeface="Arial" charset="0"/>
                <a:ea typeface="宋体" pitchFamily="2" charset="-122"/>
              </a:defRPr>
            </a:lvl6pPr>
            <a:lvl7pPr marL="3086100" indent="-342900" fontAlgn="base">
              <a:spcBef>
                <a:spcPct val="0"/>
              </a:spcBef>
              <a:spcAft>
                <a:spcPct val="0"/>
              </a:spcAft>
              <a:defRPr>
                <a:solidFill>
                  <a:schemeClr val="tx1"/>
                </a:solidFill>
                <a:latin typeface="Arial" charset="0"/>
                <a:ea typeface="宋体" pitchFamily="2" charset="-122"/>
              </a:defRPr>
            </a:lvl7pPr>
            <a:lvl8pPr marL="3543300" indent="-342900" fontAlgn="base">
              <a:spcBef>
                <a:spcPct val="0"/>
              </a:spcBef>
              <a:spcAft>
                <a:spcPct val="0"/>
              </a:spcAft>
              <a:defRPr>
                <a:solidFill>
                  <a:schemeClr val="tx1"/>
                </a:solidFill>
                <a:latin typeface="Arial" charset="0"/>
                <a:ea typeface="宋体" pitchFamily="2" charset="-122"/>
              </a:defRPr>
            </a:lvl8pPr>
            <a:lvl9pPr marL="4000500" indent="-342900" fontAlgn="base">
              <a:spcBef>
                <a:spcPct val="0"/>
              </a:spcBef>
              <a:spcAft>
                <a:spcPct val="0"/>
              </a:spcAft>
              <a:defRPr>
                <a:solidFill>
                  <a:schemeClr val="tx1"/>
                </a:solidFill>
                <a:latin typeface="Arial" charset="0"/>
                <a:ea typeface="宋体" pitchFamily="2" charset="-122"/>
              </a:defRPr>
            </a:lvl9pPr>
          </a:lstStyle>
          <a:p>
            <a:pPr marL="0" indent="0" fontAlgn="auto">
              <a:lnSpc>
                <a:spcPct val="150000"/>
              </a:lnSpc>
              <a:spcBef>
                <a:spcPct val="20000"/>
              </a:spcBef>
              <a:spcAft>
                <a:spcPts val="0"/>
              </a:spcAft>
              <a:defRPr/>
            </a:pPr>
            <a:r>
              <a:rPr lang="zh-CN" altLang="en-US" sz="1800" dirty="0">
                <a:solidFill>
                  <a:srgbClr val="00B0F0"/>
                </a:solidFill>
                <a:latin typeface="微软雅黑" pitchFamily="34" charset="-122"/>
                <a:ea typeface="微软雅黑" pitchFamily="34" charset="-122"/>
              </a:rPr>
              <a:t>观点内容</a:t>
            </a:r>
          </a:p>
          <a:p>
            <a:pPr marL="285750" indent="-285750" eaLnBrk="1" hangingPunct="1">
              <a:lnSpc>
                <a:spcPct val="150000"/>
              </a:lnSpc>
              <a:spcBef>
                <a:spcPts val="0"/>
              </a:spcBef>
              <a:buFont typeface="Arial" pitchFamily="34" charset="0"/>
              <a:buChar char="•"/>
            </a:pPr>
            <a:r>
              <a:rPr lang="zh-CN" altLang="en-US" sz="1600" dirty="0">
                <a:latin typeface="微软雅黑" pitchFamily="34" charset="-122"/>
                <a:ea typeface="微软雅黑" pitchFamily="34" charset="-122"/>
              </a:rPr>
              <a:t>在此录入文字内容</a:t>
            </a:r>
            <a:endParaRPr lang="en-US" altLang="zh-CN" sz="1600" dirty="0">
              <a:latin typeface="微软雅黑" pitchFamily="34" charset="-122"/>
              <a:ea typeface="微软雅黑" pitchFamily="34" charset="-122"/>
            </a:endParaRPr>
          </a:p>
          <a:p>
            <a:pPr marL="285750" indent="-285750" eaLnBrk="1" hangingPunct="1">
              <a:lnSpc>
                <a:spcPct val="150000"/>
              </a:lnSpc>
              <a:spcBef>
                <a:spcPts val="0"/>
              </a:spcBef>
              <a:buFont typeface="Arial" pitchFamily="34" charset="0"/>
              <a:buChar char="•"/>
            </a:pPr>
            <a:r>
              <a:rPr lang="zh-CN" altLang="en-US" sz="1600" dirty="0">
                <a:latin typeface="微软雅黑" pitchFamily="34" charset="-122"/>
                <a:ea typeface="微软雅黑" pitchFamily="34" charset="-122"/>
              </a:rPr>
              <a:t>在此录入文字内容</a:t>
            </a:r>
          </a:p>
          <a:p>
            <a:pPr marL="285750" indent="-285750" eaLnBrk="1" hangingPunct="1">
              <a:lnSpc>
                <a:spcPct val="150000"/>
              </a:lnSpc>
              <a:spcBef>
                <a:spcPts val="0"/>
              </a:spcBef>
              <a:buFont typeface="Arial" pitchFamily="34" charset="0"/>
              <a:buChar char="•"/>
            </a:pPr>
            <a:r>
              <a:rPr lang="zh-CN" altLang="en-US" sz="1600" dirty="0">
                <a:latin typeface="微软雅黑" pitchFamily="34" charset="-122"/>
                <a:ea typeface="微软雅黑" pitchFamily="34" charset="-122"/>
              </a:rPr>
              <a:t>在此录入文字内容</a:t>
            </a:r>
          </a:p>
          <a:p>
            <a:pPr marL="285750" indent="-285750" eaLnBrk="1" hangingPunct="1">
              <a:lnSpc>
                <a:spcPct val="150000"/>
              </a:lnSpc>
              <a:spcBef>
                <a:spcPts val="0"/>
              </a:spcBef>
              <a:buFont typeface="Arial" pitchFamily="34" charset="0"/>
              <a:buChar char="•"/>
            </a:pPr>
            <a:r>
              <a:rPr lang="zh-CN" altLang="en-US" sz="1600" dirty="0">
                <a:latin typeface="微软雅黑" pitchFamily="34" charset="-122"/>
                <a:ea typeface="微软雅黑" pitchFamily="34" charset="-122"/>
              </a:rPr>
              <a:t>在此录入文字内容</a:t>
            </a:r>
          </a:p>
          <a:p>
            <a:pPr marL="285750" indent="-285750" eaLnBrk="1" hangingPunct="1">
              <a:lnSpc>
                <a:spcPct val="150000"/>
              </a:lnSpc>
              <a:spcBef>
                <a:spcPts val="0"/>
              </a:spcBef>
              <a:buFont typeface="Arial" pitchFamily="34" charset="0"/>
              <a:buChar char="•"/>
            </a:pPr>
            <a:r>
              <a:rPr lang="zh-CN" altLang="en-US" sz="1600" dirty="0">
                <a:latin typeface="微软雅黑" pitchFamily="34" charset="-122"/>
                <a:ea typeface="微软雅黑" pitchFamily="34" charset="-122"/>
              </a:rPr>
              <a:t>在此录入文字内容</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椭圆 19"/>
          <p:cNvSpPr/>
          <p:nvPr/>
        </p:nvSpPr>
        <p:spPr>
          <a:xfrm>
            <a:off x="7921625" y="1260475"/>
            <a:ext cx="1528763" cy="153035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9" name="椭圆 18"/>
          <p:cNvSpPr/>
          <p:nvPr/>
        </p:nvSpPr>
        <p:spPr>
          <a:xfrm>
            <a:off x="1368425" y="1260475"/>
            <a:ext cx="1528763" cy="153035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 name="标题 1"/>
          <p:cNvSpPr>
            <a:spLocks noGrp="1"/>
          </p:cNvSpPr>
          <p:nvPr>
            <p:ph type="title"/>
          </p:nvPr>
        </p:nvSpPr>
        <p:spPr/>
        <p:txBody>
          <a:bodyPr rtlCol="0">
            <a:normAutofit/>
          </a:bodyPr>
          <a:lstStyle/>
          <a:p>
            <a:pPr eaLnBrk="1" fontAlgn="auto" hangingPunct="1">
              <a:spcAft>
                <a:spcPts val="0"/>
              </a:spcAft>
              <a:defRPr/>
            </a:pPr>
            <a:r>
              <a:rPr lang="zh-CN" altLang="en-US" dirty="0"/>
              <a:t>在此录入</a:t>
            </a:r>
            <a:r>
              <a:rPr lang="zh-CN" altLang="en-US" dirty="0">
                <a:solidFill>
                  <a:schemeClr val="tx1">
                    <a:lumMod val="50000"/>
                    <a:lumOff val="50000"/>
                  </a:schemeClr>
                </a:solidFill>
              </a:rPr>
              <a:t>标题内容</a:t>
            </a:r>
          </a:p>
        </p:txBody>
      </p:sp>
      <p:sp>
        <p:nvSpPr>
          <p:cNvPr id="8197" name="Text Box 10"/>
          <p:cNvSpPr txBox="1">
            <a:spLocks noChangeArrowheads="1"/>
          </p:cNvSpPr>
          <p:nvPr/>
        </p:nvSpPr>
        <p:spPr bwMode="auto">
          <a:xfrm>
            <a:off x="8010525" y="1570038"/>
            <a:ext cx="1368425"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Calibri" pitchFamily="34" charset="0"/>
                <a:ea typeface="宋体" charset="-122"/>
              </a:defRPr>
            </a:lvl1pPr>
            <a:lvl2pPr marL="742950" indent="-285750" eaLnBrk="0" hangingPunct="0">
              <a:defRPr sz="2000">
                <a:solidFill>
                  <a:schemeClr val="tx1"/>
                </a:solidFill>
                <a:latin typeface="Calibri" pitchFamily="34" charset="0"/>
                <a:ea typeface="宋体" charset="-122"/>
              </a:defRPr>
            </a:lvl2pPr>
            <a:lvl3pPr marL="1143000" indent="-228600" eaLnBrk="0" hangingPunct="0">
              <a:defRPr sz="2000">
                <a:solidFill>
                  <a:schemeClr val="tx1"/>
                </a:solidFill>
                <a:latin typeface="Calibri" pitchFamily="34" charset="0"/>
                <a:ea typeface="宋体" charset="-122"/>
              </a:defRPr>
            </a:lvl3pPr>
            <a:lvl4pPr marL="1600200" indent="-228600" eaLnBrk="0" hangingPunct="0">
              <a:defRPr sz="2000">
                <a:solidFill>
                  <a:schemeClr val="tx1"/>
                </a:solidFill>
                <a:latin typeface="Calibri" pitchFamily="34" charset="0"/>
                <a:ea typeface="宋体" charset="-122"/>
              </a:defRPr>
            </a:lvl4pPr>
            <a:lvl5pPr eaLnBrk="0" hangingPunct="0">
              <a:defRPr sz="2000">
                <a:solidFill>
                  <a:schemeClr val="tx1"/>
                </a:solidFill>
                <a:latin typeface="Calibri" pitchFamily="34" charset="0"/>
                <a:ea typeface="宋体" charset="-122"/>
              </a:defRPr>
            </a:lvl5pPr>
            <a:lvl6pPr marL="2514600" indent="-228600" defTabSz="1028700" eaLnBrk="0" fontAlgn="base" hangingPunct="0">
              <a:spcBef>
                <a:spcPct val="0"/>
              </a:spcBef>
              <a:spcAft>
                <a:spcPct val="0"/>
              </a:spcAft>
              <a:defRPr sz="2000">
                <a:solidFill>
                  <a:schemeClr val="tx1"/>
                </a:solidFill>
                <a:latin typeface="Calibri" pitchFamily="34" charset="0"/>
                <a:ea typeface="宋体" charset="-122"/>
              </a:defRPr>
            </a:lvl6pPr>
            <a:lvl7pPr marL="2971800" indent="-228600" defTabSz="1028700" eaLnBrk="0" fontAlgn="base" hangingPunct="0">
              <a:spcBef>
                <a:spcPct val="0"/>
              </a:spcBef>
              <a:spcAft>
                <a:spcPct val="0"/>
              </a:spcAft>
              <a:defRPr sz="2000">
                <a:solidFill>
                  <a:schemeClr val="tx1"/>
                </a:solidFill>
                <a:latin typeface="Calibri" pitchFamily="34" charset="0"/>
                <a:ea typeface="宋体" charset="-122"/>
              </a:defRPr>
            </a:lvl7pPr>
            <a:lvl8pPr marL="3429000" indent="-228600" defTabSz="1028700" eaLnBrk="0" fontAlgn="base" hangingPunct="0">
              <a:spcBef>
                <a:spcPct val="0"/>
              </a:spcBef>
              <a:spcAft>
                <a:spcPct val="0"/>
              </a:spcAft>
              <a:defRPr sz="2000">
                <a:solidFill>
                  <a:schemeClr val="tx1"/>
                </a:solidFill>
                <a:latin typeface="Calibri" pitchFamily="34" charset="0"/>
                <a:ea typeface="宋体" charset="-122"/>
              </a:defRPr>
            </a:lvl8pPr>
            <a:lvl9pPr marL="3886200" indent="-228600" defTabSz="1028700" eaLnBrk="0" fontAlgn="base" hangingPunct="0">
              <a:spcBef>
                <a:spcPct val="0"/>
              </a:spcBef>
              <a:spcAft>
                <a:spcPct val="0"/>
              </a:spcAft>
              <a:defRPr sz="2000">
                <a:solidFill>
                  <a:schemeClr val="tx1"/>
                </a:solidFill>
                <a:latin typeface="Calibri" pitchFamily="34" charset="0"/>
                <a:ea typeface="宋体" charset="-122"/>
              </a:defRPr>
            </a:lvl9pPr>
          </a:lstStyle>
          <a:p>
            <a:pPr algn="ctr" eaLnBrk="1" hangingPunct="1">
              <a:spcBef>
                <a:spcPts val="0"/>
              </a:spcBef>
            </a:pPr>
            <a:r>
              <a:rPr lang="zh-CN" altLang="en-US" sz="2600" b="1" dirty="0" smtClean="0">
                <a:solidFill>
                  <a:schemeClr val="bg1"/>
                </a:solidFill>
                <a:latin typeface="微软雅黑" pitchFamily="34" charset="-122"/>
                <a:ea typeface="微软雅黑" pitchFamily="34" charset="-122"/>
              </a:rPr>
              <a:t>观点</a:t>
            </a:r>
            <a:endParaRPr lang="en-US" altLang="zh-CN" sz="2600" b="1" dirty="0" smtClean="0">
              <a:solidFill>
                <a:schemeClr val="bg1"/>
              </a:solidFill>
              <a:latin typeface="微软雅黑" pitchFamily="34" charset="-122"/>
              <a:ea typeface="微软雅黑" pitchFamily="34" charset="-122"/>
            </a:endParaRPr>
          </a:p>
          <a:p>
            <a:pPr algn="ctr" eaLnBrk="1" hangingPunct="1">
              <a:spcBef>
                <a:spcPts val="0"/>
              </a:spcBef>
            </a:pPr>
            <a:r>
              <a:rPr lang="zh-CN" altLang="en-US" sz="2600" b="1" dirty="0" smtClean="0">
                <a:solidFill>
                  <a:schemeClr val="bg1"/>
                </a:solidFill>
                <a:latin typeface="微软雅黑" pitchFamily="34" charset="-122"/>
                <a:ea typeface="微软雅黑" pitchFamily="34" charset="-122"/>
              </a:rPr>
              <a:t>内容</a:t>
            </a:r>
            <a:endParaRPr lang="zh-CN" altLang="en-US" sz="2600" b="1" dirty="0">
              <a:solidFill>
                <a:schemeClr val="bg1"/>
              </a:solidFill>
              <a:latin typeface="微软雅黑" pitchFamily="34" charset="-122"/>
              <a:ea typeface="微软雅黑" pitchFamily="34" charset="-122"/>
            </a:endParaRPr>
          </a:p>
        </p:txBody>
      </p:sp>
      <p:sp>
        <p:nvSpPr>
          <p:cNvPr id="8198" name="Text Box 15"/>
          <p:cNvSpPr txBox="1">
            <a:spLocks noChangeArrowheads="1"/>
          </p:cNvSpPr>
          <p:nvPr/>
        </p:nvSpPr>
        <p:spPr bwMode="auto">
          <a:xfrm>
            <a:off x="1646238" y="1570038"/>
            <a:ext cx="936625"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Calibri" pitchFamily="34" charset="0"/>
                <a:ea typeface="宋体" charset="-122"/>
              </a:defRPr>
            </a:lvl1pPr>
            <a:lvl2pPr marL="742950" indent="-285750" eaLnBrk="0" hangingPunct="0">
              <a:defRPr sz="2000">
                <a:solidFill>
                  <a:schemeClr val="tx1"/>
                </a:solidFill>
                <a:latin typeface="Calibri" pitchFamily="34" charset="0"/>
                <a:ea typeface="宋体" charset="-122"/>
              </a:defRPr>
            </a:lvl2pPr>
            <a:lvl3pPr marL="1143000" indent="-228600" eaLnBrk="0" hangingPunct="0">
              <a:defRPr sz="2000">
                <a:solidFill>
                  <a:schemeClr val="tx1"/>
                </a:solidFill>
                <a:latin typeface="Calibri" pitchFamily="34" charset="0"/>
                <a:ea typeface="宋体" charset="-122"/>
              </a:defRPr>
            </a:lvl3pPr>
            <a:lvl4pPr marL="1600200" indent="-228600" eaLnBrk="0" hangingPunct="0">
              <a:defRPr sz="2000">
                <a:solidFill>
                  <a:schemeClr val="tx1"/>
                </a:solidFill>
                <a:latin typeface="Calibri" pitchFamily="34" charset="0"/>
                <a:ea typeface="宋体" charset="-122"/>
              </a:defRPr>
            </a:lvl4pPr>
            <a:lvl5pPr eaLnBrk="0" hangingPunct="0">
              <a:defRPr sz="2000">
                <a:solidFill>
                  <a:schemeClr val="tx1"/>
                </a:solidFill>
                <a:latin typeface="Calibri" pitchFamily="34" charset="0"/>
                <a:ea typeface="宋体" charset="-122"/>
              </a:defRPr>
            </a:lvl5pPr>
            <a:lvl6pPr marL="2514600" indent="-228600" defTabSz="1028700" eaLnBrk="0" fontAlgn="base" hangingPunct="0">
              <a:spcBef>
                <a:spcPct val="0"/>
              </a:spcBef>
              <a:spcAft>
                <a:spcPct val="0"/>
              </a:spcAft>
              <a:defRPr sz="2000">
                <a:solidFill>
                  <a:schemeClr val="tx1"/>
                </a:solidFill>
                <a:latin typeface="Calibri" pitchFamily="34" charset="0"/>
                <a:ea typeface="宋体" charset="-122"/>
              </a:defRPr>
            </a:lvl6pPr>
            <a:lvl7pPr marL="2971800" indent="-228600" defTabSz="1028700" eaLnBrk="0" fontAlgn="base" hangingPunct="0">
              <a:spcBef>
                <a:spcPct val="0"/>
              </a:spcBef>
              <a:spcAft>
                <a:spcPct val="0"/>
              </a:spcAft>
              <a:defRPr sz="2000">
                <a:solidFill>
                  <a:schemeClr val="tx1"/>
                </a:solidFill>
                <a:latin typeface="Calibri" pitchFamily="34" charset="0"/>
                <a:ea typeface="宋体" charset="-122"/>
              </a:defRPr>
            </a:lvl7pPr>
            <a:lvl8pPr marL="3429000" indent="-228600" defTabSz="1028700" eaLnBrk="0" fontAlgn="base" hangingPunct="0">
              <a:spcBef>
                <a:spcPct val="0"/>
              </a:spcBef>
              <a:spcAft>
                <a:spcPct val="0"/>
              </a:spcAft>
              <a:defRPr sz="2000">
                <a:solidFill>
                  <a:schemeClr val="tx1"/>
                </a:solidFill>
                <a:latin typeface="Calibri" pitchFamily="34" charset="0"/>
                <a:ea typeface="宋体" charset="-122"/>
              </a:defRPr>
            </a:lvl8pPr>
            <a:lvl9pPr marL="3886200" indent="-228600" defTabSz="1028700" eaLnBrk="0" fontAlgn="base" hangingPunct="0">
              <a:spcBef>
                <a:spcPct val="0"/>
              </a:spcBef>
              <a:spcAft>
                <a:spcPct val="0"/>
              </a:spcAft>
              <a:defRPr sz="2000">
                <a:solidFill>
                  <a:schemeClr val="tx1"/>
                </a:solidFill>
                <a:latin typeface="Calibri" pitchFamily="34" charset="0"/>
                <a:ea typeface="宋体" charset="-122"/>
              </a:defRPr>
            </a:lvl9pPr>
          </a:lstStyle>
          <a:p>
            <a:pPr algn="ctr" eaLnBrk="1" hangingPunct="1">
              <a:spcBef>
                <a:spcPts val="0"/>
              </a:spcBef>
            </a:pPr>
            <a:r>
              <a:rPr lang="zh-CN" altLang="en-US" sz="2600" b="1" dirty="0" smtClean="0">
                <a:solidFill>
                  <a:schemeClr val="bg1"/>
                </a:solidFill>
                <a:latin typeface="微软雅黑" pitchFamily="34" charset="-122"/>
                <a:ea typeface="微软雅黑" pitchFamily="34" charset="-122"/>
              </a:rPr>
              <a:t>观点</a:t>
            </a:r>
            <a:endParaRPr lang="en-US" altLang="zh-CN" sz="2600" b="1" dirty="0" smtClean="0">
              <a:solidFill>
                <a:schemeClr val="bg1"/>
              </a:solidFill>
              <a:latin typeface="微软雅黑" pitchFamily="34" charset="-122"/>
              <a:ea typeface="微软雅黑" pitchFamily="34" charset="-122"/>
            </a:endParaRPr>
          </a:p>
          <a:p>
            <a:pPr algn="ctr" eaLnBrk="1" hangingPunct="1">
              <a:spcBef>
                <a:spcPts val="0"/>
              </a:spcBef>
            </a:pPr>
            <a:r>
              <a:rPr lang="zh-CN" altLang="en-US" sz="2600" b="1" dirty="0">
                <a:solidFill>
                  <a:schemeClr val="bg1"/>
                </a:solidFill>
                <a:latin typeface="微软雅黑" pitchFamily="34" charset="-122"/>
                <a:ea typeface="微软雅黑" pitchFamily="34" charset="-122"/>
              </a:rPr>
              <a:t>内容</a:t>
            </a:r>
          </a:p>
        </p:txBody>
      </p:sp>
      <p:sp>
        <p:nvSpPr>
          <p:cNvPr id="14" name="Freeform 10"/>
          <p:cNvSpPr>
            <a:spLocks/>
          </p:cNvSpPr>
          <p:nvPr/>
        </p:nvSpPr>
        <p:spPr bwMode="gray">
          <a:xfrm>
            <a:off x="3392488" y="1395413"/>
            <a:ext cx="4392612" cy="317500"/>
          </a:xfrm>
          <a:custGeom>
            <a:avLst/>
            <a:gdLst>
              <a:gd name="T0" fmla="*/ 0 w 2347"/>
              <a:gd name="T1" fmla="*/ 188 h 336"/>
              <a:gd name="T2" fmla="*/ 0 w 2347"/>
              <a:gd name="T3" fmla="*/ 336 h 336"/>
              <a:gd name="T4" fmla="*/ 2347 w 2347"/>
              <a:gd name="T5" fmla="*/ 336 h 336"/>
              <a:gd name="T6" fmla="*/ 2005 w 2347"/>
              <a:gd name="T7" fmla="*/ 0 h 336"/>
              <a:gd name="T8" fmla="*/ 2005 w 2347"/>
              <a:gd name="T9" fmla="*/ 189 h 336"/>
              <a:gd name="T10" fmla="*/ 0 w 2347"/>
              <a:gd name="T11" fmla="*/ 188 h 336"/>
              <a:gd name="T12" fmla="*/ 0 60000 65536"/>
              <a:gd name="T13" fmla="*/ 0 60000 65536"/>
              <a:gd name="T14" fmla="*/ 0 60000 65536"/>
              <a:gd name="T15" fmla="*/ 0 60000 65536"/>
              <a:gd name="T16" fmla="*/ 0 60000 65536"/>
              <a:gd name="T17" fmla="*/ 0 60000 65536"/>
              <a:gd name="T18" fmla="*/ 0 w 2347"/>
              <a:gd name="T19" fmla="*/ 0 h 336"/>
              <a:gd name="T20" fmla="*/ 2347 w 2347"/>
              <a:gd name="T21" fmla="*/ 336 h 336"/>
            </a:gdLst>
            <a:ahLst/>
            <a:cxnLst>
              <a:cxn ang="T12">
                <a:pos x="T0" y="T1"/>
              </a:cxn>
              <a:cxn ang="T13">
                <a:pos x="T2" y="T3"/>
              </a:cxn>
              <a:cxn ang="T14">
                <a:pos x="T4" y="T5"/>
              </a:cxn>
              <a:cxn ang="T15">
                <a:pos x="T6" y="T7"/>
              </a:cxn>
              <a:cxn ang="T16">
                <a:pos x="T8" y="T9"/>
              </a:cxn>
              <a:cxn ang="T17">
                <a:pos x="T10" y="T11"/>
              </a:cxn>
            </a:cxnLst>
            <a:rect l="T18" t="T19" r="T20" b="T21"/>
            <a:pathLst>
              <a:path w="2347" h="336">
                <a:moveTo>
                  <a:pt x="0" y="188"/>
                </a:moveTo>
                <a:lnTo>
                  <a:pt x="0" y="336"/>
                </a:lnTo>
                <a:lnTo>
                  <a:pt x="2347" y="336"/>
                </a:lnTo>
                <a:lnTo>
                  <a:pt x="2005" y="0"/>
                </a:lnTo>
                <a:lnTo>
                  <a:pt x="2005" y="189"/>
                </a:lnTo>
                <a:lnTo>
                  <a:pt x="0" y="188"/>
                </a:lnTo>
                <a:close/>
              </a:path>
            </a:pathLst>
          </a:custGeom>
          <a:solidFill>
            <a:schemeClr val="bg1">
              <a:lumMod val="85000"/>
            </a:schemeClr>
          </a:solidFill>
          <a:ln>
            <a:noFill/>
          </a:ln>
        </p:spPr>
        <p:txBody>
          <a:bodyPr wrap="none" anchor="ctr"/>
          <a:lstStyle/>
          <a:p>
            <a:pPr fontAlgn="auto">
              <a:spcBef>
                <a:spcPts val="0"/>
              </a:spcBef>
              <a:spcAft>
                <a:spcPts val="0"/>
              </a:spcAft>
              <a:defRPr/>
            </a:pPr>
            <a:endParaRPr lang="zh-CN" altLang="en-US">
              <a:latin typeface="+mn-lt"/>
              <a:ea typeface="+mn-ea"/>
            </a:endParaRPr>
          </a:p>
        </p:txBody>
      </p:sp>
      <p:sp>
        <p:nvSpPr>
          <p:cNvPr id="15" name="Freeform 16"/>
          <p:cNvSpPr>
            <a:spLocks/>
          </p:cNvSpPr>
          <p:nvPr/>
        </p:nvSpPr>
        <p:spPr bwMode="gray">
          <a:xfrm flipH="1" flipV="1">
            <a:off x="3330575" y="2339975"/>
            <a:ext cx="4148138" cy="288925"/>
          </a:xfrm>
          <a:custGeom>
            <a:avLst/>
            <a:gdLst>
              <a:gd name="T0" fmla="*/ 0 w 2347"/>
              <a:gd name="T1" fmla="*/ 188 h 336"/>
              <a:gd name="T2" fmla="*/ 0 w 2347"/>
              <a:gd name="T3" fmla="*/ 336 h 336"/>
              <a:gd name="T4" fmla="*/ 2347 w 2347"/>
              <a:gd name="T5" fmla="*/ 336 h 336"/>
              <a:gd name="T6" fmla="*/ 2005 w 2347"/>
              <a:gd name="T7" fmla="*/ 0 h 336"/>
              <a:gd name="T8" fmla="*/ 2005 w 2347"/>
              <a:gd name="T9" fmla="*/ 189 h 336"/>
              <a:gd name="T10" fmla="*/ 0 w 2347"/>
              <a:gd name="T11" fmla="*/ 188 h 336"/>
              <a:gd name="T12" fmla="*/ 0 60000 65536"/>
              <a:gd name="T13" fmla="*/ 0 60000 65536"/>
              <a:gd name="T14" fmla="*/ 0 60000 65536"/>
              <a:gd name="T15" fmla="*/ 0 60000 65536"/>
              <a:gd name="T16" fmla="*/ 0 60000 65536"/>
              <a:gd name="T17" fmla="*/ 0 60000 65536"/>
              <a:gd name="T18" fmla="*/ 0 w 2347"/>
              <a:gd name="T19" fmla="*/ 0 h 336"/>
              <a:gd name="T20" fmla="*/ 2347 w 2347"/>
              <a:gd name="T21" fmla="*/ 336 h 336"/>
            </a:gdLst>
            <a:ahLst/>
            <a:cxnLst>
              <a:cxn ang="T12">
                <a:pos x="T0" y="T1"/>
              </a:cxn>
              <a:cxn ang="T13">
                <a:pos x="T2" y="T3"/>
              </a:cxn>
              <a:cxn ang="T14">
                <a:pos x="T4" y="T5"/>
              </a:cxn>
              <a:cxn ang="T15">
                <a:pos x="T6" y="T7"/>
              </a:cxn>
              <a:cxn ang="T16">
                <a:pos x="T8" y="T9"/>
              </a:cxn>
              <a:cxn ang="T17">
                <a:pos x="T10" y="T11"/>
              </a:cxn>
            </a:cxnLst>
            <a:rect l="T18" t="T19" r="T20" b="T21"/>
            <a:pathLst>
              <a:path w="2347" h="336">
                <a:moveTo>
                  <a:pt x="0" y="188"/>
                </a:moveTo>
                <a:lnTo>
                  <a:pt x="0" y="336"/>
                </a:lnTo>
                <a:lnTo>
                  <a:pt x="2347" y="336"/>
                </a:lnTo>
                <a:lnTo>
                  <a:pt x="2005" y="0"/>
                </a:lnTo>
                <a:lnTo>
                  <a:pt x="2005" y="189"/>
                </a:lnTo>
                <a:lnTo>
                  <a:pt x="0" y="188"/>
                </a:lnTo>
                <a:close/>
              </a:path>
            </a:pathLst>
          </a:custGeom>
          <a:solidFill>
            <a:schemeClr val="bg1">
              <a:lumMod val="85000"/>
            </a:schemeClr>
          </a:solidFill>
          <a:ln>
            <a:noFill/>
          </a:ln>
        </p:spPr>
        <p:txBody>
          <a:bodyPr wrap="none" anchor="ctr"/>
          <a:lstStyle/>
          <a:p>
            <a:pPr fontAlgn="auto">
              <a:spcBef>
                <a:spcPts val="0"/>
              </a:spcBef>
              <a:spcAft>
                <a:spcPts val="0"/>
              </a:spcAft>
              <a:defRPr/>
            </a:pPr>
            <a:endParaRPr lang="zh-CN" altLang="en-US">
              <a:latin typeface="+mn-lt"/>
              <a:ea typeface="+mn-ea"/>
            </a:endParaRPr>
          </a:p>
        </p:txBody>
      </p:sp>
      <p:sp>
        <p:nvSpPr>
          <p:cNvPr id="16" name="Text Box 18"/>
          <p:cNvSpPr txBox="1">
            <a:spLocks noChangeArrowheads="1"/>
          </p:cNvSpPr>
          <p:nvPr/>
        </p:nvSpPr>
        <p:spPr bwMode="auto">
          <a:xfrm>
            <a:off x="765175" y="3113232"/>
            <a:ext cx="4270375"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99CC00"/>
                </a:solidFill>
                <a:prstDash val="dash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r" fontAlgn="auto">
              <a:lnSpc>
                <a:spcPct val="150000"/>
              </a:lnSpc>
              <a:spcBef>
                <a:spcPts val="0"/>
              </a:spcBef>
              <a:spcAft>
                <a:spcPts val="0"/>
              </a:spcAft>
              <a:defRPr/>
            </a:pPr>
            <a:r>
              <a:rPr lang="zh-CN" altLang="en-US" sz="1800" b="1" dirty="0" smtClean="0">
                <a:solidFill>
                  <a:srgbClr val="00B0F0"/>
                </a:solidFill>
                <a:latin typeface="微软雅黑" pitchFamily="34" charset="-122"/>
                <a:ea typeface="微软雅黑" pitchFamily="34" charset="-122"/>
              </a:rPr>
              <a:t>观点内容</a:t>
            </a:r>
          </a:p>
          <a:p>
            <a:pPr marL="342900" indent="-342900" algn="r" fontAlgn="auto">
              <a:lnSpc>
                <a:spcPct val="150000"/>
              </a:lnSpc>
              <a:spcBef>
                <a:spcPts val="0"/>
              </a:spcBef>
              <a:spcAft>
                <a:spcPts val="0"/>
              </a:spcAft>
              <a:buFont typeface="+mj-lt"/>
              <a:buAutoNum type="arabicPeriod"/>
              <a:defRPr/>
            </a:pPr>
            <a:r>
              <a:rPr lang="zh-CN" altLang="en-US" sz="1400" dirty="0">
                <a:latin typeface="微软雅黑" pitchFamily="34" charset="-122"/>
                <a:ea typeface="微软雅黑" pitchFamily="34" charset="-122"/>
              </a:rPr>
              <a:t>在此录入文字内容</a:t>
            </a:r>
          </a:p>
          <a:p>
            <a:pPr marL="342900" indent="-342900" algn="r" fontAlgn="auto">
              <a:lnSpc>
                <a:spcPct val="150000"/>
              </a:lnSpc>
              <a:spcBef>
                <a:spcPts val="0"/>
              </a:spcBef>
              <a:spcAft>
                <a:spcPts val="0"/>
              </a:spcAft>
              <a:buFont typeface="+mj-lt"/>
              <a:buAutoNum type="arabicPeriod"/>
              <a:defRPr/>
            </a:pPr>
            <a:r>
              <a:rPr lang="zh-CN" altLang="en-US" sz="1400" dirty="0">
                <a:latin typeface="微软雅黑" pitchFamily="34" charset="-122"/>
                <a:ea typeface="微软雅黑" pitchFamily="34" charset="-122"/>
              </a:rPr>
              <a:t>在此录入文字内容</a:t>
            </a:r>
          </a:p>
          <a:p>
            <a:pPr marL="342900" indent="-342900" algn="r" fontAlgn="auto">
              <a:lnSpc>
                <a:spcPct val="150000"/>
              </a:lnSpc>
              <a:spcBef>
                <a:spcPts val="0"/>
              </a:spcBef>
              <a:spcAft>
                <a:spcPts val="0"/>
              </a:spcAft>
              <a:buFont typeface="+mj-lt"/>
              <a:buAutoNum type="arabicPeriod"/>
              <a:defRPr/>
            </a:pPr>
            <a:r>
              <a:rPr lang="zh-CN" altLang="en-US" sz="1400" dirty="0">
                <a:latin typeface="微软雅黑" pitchFamily="34" charset="-122"/>
                <a:ea typeface="微软雅黑" pitchFamily="34" charset="-122"/>
              </a:rPr>
              <a:t>在此录入文字内容</a:t>
            </a:r>
          </a:p>
        </p:txBody>
      </p:sp>
      <p:sp>
        <p:nvSpPr>
          <p:cNvPr id="8202" name="Text Box 19"/>
          <p:cNvSpPr txBox="1">
            <a:spLocks noChangeArrowheads="1"/>
          </p:cNvSpPr>
          <p:nvPr/>
        </p:nvSpPr>
        <p:spPr bwMode="auto">
          <a:xfrm>
            <a:off x="3509963" y="1800225"/>
            <a:ext cx="3960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Calibri" pitchFamily="34" charset="0"/>
                <a:ea typeface="宋体" charset="-122"/>
              </a:defRPr>
            </a:lvl1pPr>
            <a:lvl2pPr marL="742950" indent="-285750" eaLnBrk="0" hangingPunct="0">
              <a:defRPr sz="2000">
                <a:solidFill>
                  <a:schemeClr val="tx1"/>
                </a:solidFill>
                <a:latin typeface="Calibri" pitchFamily="34" charset="0"/>
                <a:ea typeface="宋体" charset="-122"/>
              </a:defRPr>
            </a:lvl2pPr>
            <a:lvl3pPr marL="1143000" indent="-228600" eaLnBrk="0" hangingPunct="0">
              <a:defRPr sz="2000">
                <a:solidFill>
                  <a:schemeClr val="tx1"/>
                </a:solidFill>
                <a:latin typeface="Calibri" pitchFamily="34" charset="0"/>
                <a:ea typeface="宋体" charset="-122"/>
              </a:defRPr>
            </a:lvl3pPr>
            <a:lvl4pPr marL="1600200" indent="-228600" eaLnBrk="0" hangingPunct="0">
              <a:defRPr sz="2000">
                <a:solidFill>
                  <a:schemeClr val="tx1"/>
                </a:solidFill>
                <a:latin typeface="Calibri" pitchFamily="34" charset="0"/>
                <a:ea typeface="宋体" charset="-122"/>
              </a:defRPr>
            </a:lvl4pPr>
            <a:lvl5pPr eaLnBrk="0" hangingPunct="0">
              <a:defRPr sz="2000">
                <a:solidFill>
                  <a:schemeClr val="tx1"/>
                </a:solidFill>
                <a:latin typeface="Calibri" pitchFamily="34" charset="0"/>
                <a:ea typeface="宋体" charset="-122"/>
              </a:defRPr>
            </a:lvl5pPr>
            <a:lvl6pPr marL="2514600" indent="-228600" defTabSz="1028700" eaLnBrk="0" fontAlgn="base" hangingPunct="0">
              <a:spcBef>
                <a:spcPct val="0"/>
              </a:spcBef>
              <a:spcAft>
                <a:spcPct val="0"/>
              </a:spcAft>
              <a:defRPr sz="2000">
                <a:solidFill>
                  <a:schemeClr val="tx1"/>
                </a:solidFill>
                <a:latin typeface="Calibri" pitchFamily="34" charset="0"/>
                <a:ea typeface="宋体" charset="-122"/>
              </a:defRPr>
            </a:lvl6pPr>
            <a:lvl7pPr marL="2971800" indent="-228600" defTabSz="1028700" eaLnBrk="0" fontAlgn="base" hangingPunct="0">
              <a:spcBef>
                <a:spcPct val="0"/>
              </a:spcBef>
              <a:spcAft>
                <a:spcPct val="0"/>
              </a:spcAft>
              <a:defRPr sz="2000">
                <a:solidFill>
                  <a:schemeClr val="tx1"/>
                </a:solidFill>
                <a:latin typeface="Calibri" pitchFamily="34" charset="0"/>
                <a:ea typeface="宋体" charset="-122"/>
              </a:defRPr>
            </a:lvl7pPr>
            <a:lvl8pPr marL="3429000" indent="-228600" defTabSz="1028700" eaLnBrk="0" fontAlgn="base" hangingPunct="0">
              <a:spcBef>
                <a:spcPct val="0"/>
              </a:spcBef>
              <a:spcAft>
                <a:spcPct val="0"/>
              </a:spcAft>
              <a:defRPr sz="2000">
                <a:solidFill>
                  <a:schemeClr val="tx1"/>
                </a:solidFill>
                <a:latin typeface="Calibri" pitchFamily="34" charset="0"/>
                <a:ea typeface="宋体" charset="-122"/>
              </a:defRPr>
            </a:lvl8pPr>
            <a:lvl9pPr marL="3886200" indent="-228600" defTabSz="1028700" eaLnBrk="0" fontAlgn="base" hangingPunct="0">
              <a:spcBef>
                <a:spcPct val="0"/>
              </a:spcBef>
              <a:spcAft>
                <a:spcPct val="0"/>
              </a:spcAft>
              <a:defRPr sz="2000">
                <a:solidFill>
                  <a:schemeClr val="tx1"/>
                </a:solidFill>
                <a:latin typeface="Calibri" pitchFamily="34" charset="0"/>
                <a:ea typeface="宋体" charset="-122"/>
              </a:defRPr>
            </a:lvl9pPr>
          </a:lstStyle>
          <a:p>
            <a:pPr algn="ctr" eaLnBrk="1" hangingPunct="1">
              <a:spcBef>
                <a:spcPct val="50000"/>
              </a:spcBef>
            </a:pPr>
            <a:r>
              <a:rPr lang="zh-CN" altLang="en-US" sz="2400" b="1" dirty="0" smtClean="0">
                <a:solidFill>
                  <a:srgbClr val="00B0F0"/>
                </a:solidFill>
                <a:latin typeface="微软雅黑" pitchFamily="34" charset="-122"/>
                <a:ea typeface="微软雅黑" pitchFamily="34" charset="-122"/>
              </a:rPr>
              <a:t>并列关系的交互</a:t>
            </a:r>
            <a:endParaRPr lang="zh-CN" altLang="en-US" sz="2400" b="1" dirty="0">
              <a:solidFill>
                <a:srgbClr val="00B0F0"/>
              </a:solidFill>
              <a:latin typeface="微软雅黑" pitchFamily="34" charset="-122"/>
              <a:ea typeface="微软雅黑" pitchFamily="34" charset="-122"/>
            </a:endParaRPr>
          </a:p>
        </p:txBody>
      </p:sp>
      <p:sp>
        <p:nvSpPr>
          <p:cNvPr id="18" name="Text Box 20"/>
          <p:cNvSpPr txBox="1">
            <a:spLocks noChangeArrowheads="1"/>
          </p:cNvSpPr>
          <p:nvPr/>
        </p:nvSpPr>
        <p:spPr bwMode="auto">
          <a:xfrm>
            <a:off x="5491163" y="3113232"/>
            <a:ext cx="4905375"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99CC00"/>
                </a:solidFill>
                <a:prstDash val="dash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fontAlgn="auto">
              <a:lnSpc>
                <a:spcPct val="150000"/>
              </a:lnSpc>
              <a:spcBef>
                <a:spcPts val="0"/>
              </a:spcBef>
              <a:spcAft>
                <a:spcPts val="0"/>
              </a:spcAft>
              <a:defRPr/>
            </a:pPr>
            <a:r>
              <a:rPr lang="zh-CN" altLang="en-US" sz="1800" b="1" dirty="0">
                <a:solidFill>
                  <a:srgbClr val="00B0F0"/>
                </a:solidFill>
                <a:latin typeface="微软雅黑" pitchFamily="34" charset="-122"/>
                <a:ea typeface="微软雅黑" pitchFamily="34" charset="-122"/>
              </a:rPr>
              <a:t>观点内容</a:t>
            </a:r>
          </a:p>
          <a:p>
            <a:pPr marL="342900" indent="-342900" fontAlgn="auto">
              <a:lnSpc>
                <a:spcPct val="150000"/>
              </a:lnSpc>
              <a:spcBef>
                <a:spcPts val="0"/>
              </a:spcBef>
              <a:spcAft>
                <a:spcPts val="0"/>
              </a:spcAft>
              <a:buFont typeface="+mj-lt"/>
              <a:buAutoNum type="arabicPeriod"/>
              <a:defRPr/>
            </a:pPr>
            <a:r>
              <a:rPr lang="zh-CN" altLang="en-US" sz="1400" dirty="0">
                <a:latin typeface="微软雅黑" pitchFamily="34" charset="-122"/>
                <a:ea typeface="微软雅黑" pitchFamily="34" charset="-122"/>
              </a:rPr>
              <a:t>在此录入文字内容</a:t>
            </a:r>
          </a:p>
          <a:p>
            <a:pPr marL="342900" indent="-342900" fontAlgn="auto">
              <a:lnSpc>
                <a:spcPct val="150000"/>
              </a:lnSpc>
              <a:spcBef>
                <a:spcPts val="0"/>
              </a:spcBef>
              <a:spcAft>
                <a:spcPts val="0"/>
              </a:spcAft>
              <a:buFont typeface="+mj-lt"/>
              <a:buAutoNum type="arabicPeriod"/>
              <a:defRPr/>
            </a:pPr>
            <a:r>
              <a:rPr lang="zh-CN" altLang="en-US" sz="1400" dirty="0">
                <a:latin typeface="微软雅黑" pitchFamily="34" charset="-122"/>
                <a:ea typeface="微软雅黑" pitchFamily="34" charset="-122"/>
              </a:rPr>
              <a:t>在此录入文字内容</a:t>
            </a:r>
          </a:p>
          <a:p>
            <a:pPr marL="342900" indent="-342900" fontAlgn="auto">
              <a:lnSpc>
                <a:spcPct val="150000"/>
              </a:lnSpc>
              <a:spcBef>
                <a:spcPts val="0"/>
              </a:spcBef>
              <a:spcAft>
                <a:spcPts val="0"/>
              </a:spcAft>
              <a:buFont typeface="+mj-lt"/>
              <a:buAutoNum type="arabicPeriod"/>
              <a:defRPr/>
            </a:pPr>
            <a:r>
              <a:rPr lang="zh-CN" altLang="en-US" sz="1400" dirty="0">
                <a:latin typeface="微软雅黑" pitchFamily="34" charset="-122"/>
                <a:ea typeface="微软雅黑" pitchFamily="34" charset="-122"/>
              </a:rPr>
              <a:t>在此录入文字内容</a:t>
            </a:r>
          </a:p>
        </p:txBody>
      </p:sp>
      <p:sp>
        <p:nvSpPr>
          <p:cNvPr id="21" name="矩形 20"/>
          <p:cNvSpPr/>
          <p:nvPr/>
        </p:nvSpPr>
        <p:spPr>
          <a:xfrm>
            <a:off x="1184275" y="5532438"/>
            <a:ext cx="8758238" cy="923330"/>
          </a:xfrm>
          <a:prstGeom prst="rect">
            <a:avLst/>
          </a:prstGeom>
        </p:spPr>
        <p:txBody>
          <a:bodyPr>
            <a:spAutoFit/>
          </a:bodyPr>
          <a:lstStyle/>
          <a:p>
            <a:pPr fontAlgn="auto">
              <a:lnSpc>
                <a:spcPct val="150000"/>
              </a:lnSpc>
              <a:spcBef>
                <a:spcPts val="0"/>
              </a:spcBef>
              <a:spcAft>
                <a:spcPts val="0"/>
              </a:spcAft>
              <a:defRPr/>
            </a:pPr>
            <a:r>
              <a:rPr lang="zh-CN" altLang="en-US" sz="1800" b="1" dirty="0" smtClean="0">
                <a:solidFill>
                  <a:schemeClr val="tx1">
                    <a:lumMod val="65000"/>
                    <a:lumOff val="35000"/>
                  </a:schemeClr>
                </a:solidFill>
                <a:latin typeface="微软雅黑" pitchFamily="34" charset="-122"/>
                <a:ea typeface="微软雅黑" pitchFamily="34" charset="-122"/>
              </a:rPr>
              <a:t>总结内容</a:t>
            </a:r>
            <a:r>
              <a:rPr lang="en-US" altLang="zh-CN" sz="1800" b="1" dirty="0" smtClean="0">
                <a:solidFill>
                  <a:schemeClr val="tx1">
                    <a:lumMod val="65000"/>
                    <a:lumOff val="35000"/>
                  </a:schemeClr>
                </a:solidFill>
                <a:latin typeface="微软雅黑" pitchFamily="34" charset="-122"/>
                <a:ea typeface="微软雅黑" pitchFamily="34" charset="-122"/>
              </a:rPr>
              <a:t>1</a:t>
            </a:r>
          </a:p>
          <a:p>
            <a:pPr fontAlgn="auto">
              <a:lnSpc>
                <a:spcPct val="150000"/>
              </a:lnSpc>
              <a:spcBef>
                <a:spcPts val="0"/>
              </a:spcBef>
              <a:spcAft>
                <a:spcPts val="0"/>
              </a:spcAft>
              <a:defRPr/>
            </a:pPr>
            <a:r>
              <a:rPr lang="zh-CN" altLang="en-US" sz="1800" b="1" dirty="0" smtClean="0">
                <a:solidFill>
                  <a:schemeClr val="tx1">
                    <a:lumMod val="65000"/>
                    <a:lumOff val="35000"/>
                  </a:schemeClr>
                </a:solidFill>
                <a:latin typeface="微软雅黑" pitchFamily="34" charset="-122"/>
                <a:ea typeface="微软雅黑" pitchFamily="34" charset="-122"/>
              </a:rPr>
              <a:t>总结内容</a:t>
            </a:r>
            <a:r>
              <a:rPr lang="en-US" altLang="zh-CN" sz="1800" b="1" dirty="0" smtClean="0">
                <a:solidFill>
                  <a:schemeClr val="tx1">
                    <a:lumMod val="65000"/>
                    <a:lumOff val="35000"/>
                  </a:schemeClr>
                </a:solidFill>
                <a:latin typeface="微软雅黑" pitchFamily="34" charset="-122"/>
                <a:ea typeface="微软雅黑" pitchFamily="34" charset="-122"/>
              </a:rPr>
              <a:t>2</a:t>
            </a:r>
            <a:endParaRPr lang="zh-CN" altLang="en-US" sz="1800" b="1" dirty="0">
              <a:solidFill>
                <a:schemeClr val="tx1">
                  <a:lumMod val="65000"/>
                  <a:lumOff val="35000"/>
                </a:schemeClr>
              </a:solidFill>
              <a:latin typeface="微软雅黑" pitchFamily="34" charset="-122"/>
              <a:ea typeface="微软雅黑" pitchFamily="34" charset="-122"/>
            </a:endParaRPr>
          </a:p>
        </p:txBody>
      </p:sp>
      <p:cxnSp>
        <p:nvCxnSpPr>
          <p:cNvPr id="22" name="直接连接符 21"/>
          <p:cNvCxnSpPr/>
          <p:nvPr/>
        </p:nvCxnSpPr>
        <p:spPr>
          <a:xfrm>
            <a:off x="5221288" y="3014663"/>
            <a:ext cx="0" cy="1620837"/>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8206" name="AutoShape 18"/>
          <p:cNvSpPr>
            <a:spLocks noChangeArrowheads="1"/>
          </p:cNvSpPr>
          <p:nvPr/>
        </p:nvSpPr>
        <p:spPr bwMode="auto">
          <a:xfrm>
            <a:off x="544513" y="5172075"/>
            <a:ext cx="9852025" cy="1443038"/>
          </a:xfrm>
          <a:prstGeom prst="roundRect">
            <a:avLst>
              <a:gd name="adj" fmla="val 4690"/>
            </a:avLst>
          </a:prstGeom>
          <a:noFill/>
          <a:ln w="34925">
            <a:solidFill>
              <a:srgbClr val="00B0F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30" name="组合 29"/>
          <p:cNvGrpSpPr/>
          <p:nvPr/>
        </p:nvGrpSpPr>
        <p:grpSpPr>
          <a:xfrm>
            <a:off x="4050525" y="4922926"/>
            <a:ext cx="2507038" cy="429680"/>
            <a:chOff x="4288792" y="4913215"/>
            <a:chExt cx="1863725" cy="287338"/>
          </a:xfrm>
          <a:solidFill>
            <a:srgbClr val="00B0F0"/>
          </a:solidFill>
        </p:grpSpPr>
        <p:sp>
          <p:nvSpPr>
            <p:cNvPr id="27" name="AutoShape 19"/>
            <p:cNvSpPr>
              <a:spLocks noChangeArrowheads="1"/>
            </p:cNvSpPr>
            <p:nvPr/>
          </p:nvSpPr>
          <p:spPr bwMode="gray">
            <a:xfrm>
              <a:off x="4288792" y="4913215"/>
              <a:ext cx="1863725" cy="287338"/>
            </a:xfrm>
            <a:prstGeom prst="roundRect">
              <a:avLst>
                <a:gd name="adj" fmla="val 34483"/>
              </a:avLst>
            </a:prstGeom>
            <a:grpFill/>
            <a:ln w="9525">
              <a:noFill/>
              <a:round/>
              <a:headEnd/>
              <a:tailEnd/>
            </a:ln>
            <a:effectLst/>
          </p:spPr>
          <p:txBody>
            <a:bodyPr wrap="none" anchor="ctr"/>
            <a:lstStyle/>
            <a:p>
              <a:pPr fontAlgn="auto">
                <a:spcBef>
                  <a:spcPts val="0"/>
                </a:spcBef>
                <a:spcAft>
                  <a:spcPts val="0"/>
                </a:spcAft>
                <a:defRPr/>
              </a:pPr>
              <a:endParaRPr lang="zh-CN" altLang="en-US">
                <a:latin typeface="Arial" charset="0"/>
              </a:endParaRPr>
            </a:p>
          </p:txBody>
        </p:sp>
        <p:sp>
          <p:nvSpPr>
            <p:cNvPr id="28" name="AutoShape 20"/>
            <p:cNvSpPr>
              <a:spLocks noChangeArrowheads="1"/>
            </p:cNvSpPr>
            <p:nvPr/>
          </p:nvSpPr>
          <p:spPr bwMode="auto">
            <a:xfrm flipH="1">
              <a:off x="5973130" y="4984653"/>
              <a:ext cx="71438" cy="144463"/>
            </a:xfrm>
            <a:prstGeom prst="octagon">
              <a:avLst>
                <a:gd name="adj" fmla="val 29287"/>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auto">
                <a:spcBef>
                  <a:spcPts val="0"/>
                </a:spcBef>
                <a:spcAft>
                  <a:spcPts val="0"/>
                </a:spcAft>
                <a:defRPr/>
              </a:pPr>
              <a:endParaRPr lang="zh-CN" altLang="en-US">
                <a:latin typeface="+mn-lt"/>
                <a:ea typeface="+mn-ea"/>
              </a:endParaRPr>
            </a:p>
          </p:txBody>
        </p:sp>
        <p:sp>
          <p:nvSpPr>
            <p:cNvPr id="29" name="AutoShape 21"/>
            <p:cNvSpPr>
              <a:spLocks noChangeArrowheads="1"/>
            </p:cNvSpPr>
            <p:nvPr/>
          </p:nvSpPr>
          <p:spPr bwMode="auto">
            <a:xfrm flipH="1">
              <a:off x="4390392" y="4984653"/>
              <a:ext cx="73025" cy="144463"/>
            </a:xfrm>
            <a:prstGeom prst="octagon">
              <a:avLst>
                <a:gd name="adj" fmla="val 29287"/>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auto">
                <a:spcBef>
                  <a:spcPts val="0"/>
                </a:spcBef>
                <a:spcAft>
                  <a:spcPts val="0"/>
                </a:spcAft>
                <a:defRPr/>
              </a:pPr>
              <a:endParaRPr lang="zh-CN" altLang="en-US">
                <a:latin typeface="+mn-lt"/>
                <a:ea typeface="+mn-ea"/>
              </a:endParaRPr>
            </a:p>
          </p:txBody>
        </p:sp>
      </p:grpSp>
      <p:sp>
        <p:nvSpPr>
          <p:cNvPr id="8208" name="矩形 25"/>
          <p:cNvSpPr>
            <a:spLocks noChangeArrowheads="1"/>
          </p:cNvSpPr>
          <p:nvPr/>
        </p:nvSpPr>
        <p:spPr bwMode="auto">
          <a:xfrm>
            <a:off x="4589463" y="4968875"/>
            <a:ext cx="121058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80000"/>
              </a:lnSpc>
            </a:pPr>
            <a:r>
              <a:rPr lang="zh-CN" altLang="en-US" b="1" dirty="0" smtClean="0">
                <a:solidFill>
                  <a:schemeClr val="bg1"/>
                </a:solidFill>
                <a:latin typeface="微软雅黑" pitchFamily="34" charset="-122"/>
                <a:ea typeface="微软雅黑" pitchFamily="34" charset="-122"/>
              </a:rPr>
              <a:t>观点内容</a:t>
            </a:r>
            <a:endParaRPr lang="zh-CN" altLang="en-US" b="1" dirty="0">
              <a:solidFill>
                <a:schemeClr val="bg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p:cNvSpPr txBox="1"/>
          <p:nvPr/>
        </p:nvSpPr>
        <p:spPr>
          <a:xfrm>
            <a:off x="3854450" y="2887663"/>
            <a:ext cx="2808288" cy="2378075"/>
          </a:xfrm>
          <a:prstGeom prst="rect">
            <a:avLst/>
          </a:prstGeom>
          <a:solidFill>
            <a:schemeClr val="bg1">
              <a:lumMod val="95000"/>
            </a:schemeClr>
          </a:solidFill>
          <a:ln>
            <a:solidFill>
              <a:srgbClr val="00B0F0"/>
            </a:solidFill>
          </a:ln>
          <a:effectLst/>
        </p:spPr>
        <p:style>
          <a:lnRef idx="1">
            <a:schemeClr val="accent3"/>
          </a:lnRef>
          <a:fillRef idx="2">
            <a:schemeClr val="accent3"/>
          </a:fillRef>
          <a:effectRef idx="1">
            <a:schemeClr val="accent3"/>
          </a:effectRef>
          <a:fontRef idx="minor">
            <a:schemeClr val="dk1"/>
          </a:fontRef>
        </p:style>
        <p:txBody>
          <a:bodyPr/>
          <a:lstStyle/>
          <a:p>
            <a:pPr defTabSz="755650" fontAlgn="auto">
              <a:lnSpc>
                <a:spcPct val="150000"/>
              </a:lnSpc>
              <a:spcBef>
                <a:spcPts val="0"/>
              </a:spcBef>
              <a:spcAft>
                <a:spcPct val="15000"/>
              </a:spcAft>
              <a:defRPr/>
            </a:pPr>
            <a:endParaRPr lang="zh-CN" altLang="en-US" sz="1600" dirty="0">
              <a:solidFill>
                <a:schemeClr val="tx1">
                  <a:lumMod val="85000"/>
                  <a:lumOff val="15000"/>
                </a:schemeClr>
              </a:solidFill>
              <a:latin typeface="微软雅黑" pitchFamily="34" charset="-122"/>
              <a:ea typeface="微软雅黑" pitchFamily="34" charset="-122"/>
            </a:endParaRPr>
          </a:p>
        </p:txBody>
      </p:sp>
      <p:sp>
        <p:nvSpPr>
          <p:cNvPr id="45" name="TextBox 44"/>
          <p:cNvSpPr txBox="1"/>
          <p:nvPr/>
        </p:nvSpPr>
        <p:spPr>
          <a:xfrm>
            <a:off x="6918325" y="2887663"/>
            <a:ext cx="2808288" cy="2378075"/>
          </a:xfrm>
          <a:prstGeom prst="rect">
            <a:avLst/>
          </a:prstGeom>
          <a:solidFill>
            <a:schemeClr val="bg1">
              <a:lumMod val="95000"/>
            </a:schemeClr>
          </a:solidFill>
          <a:ln>
            <a:solidFill>
              <a:srgbClr val="00B0F0"/>
            </a:solidFill>
          </a:ln>
          <a:effectLst/>
        </p:spPr>
        <p:style>
          <a:lnRef idx="1">
            <a:schemeClr val="accent3"/>
          </a:lnRef>
          <a:fillRef idx="2">
            <a:schemeClr val="accent3"/>
          </a:fillRef>
          <a:effectRef idx="1">
            <a:schemeClr val="accent3"/>
          </a:effectRef>
          <a:fontRef idx="minor">
            <a:schemeClr val="dk1"/>
          </a:fontRef>
        </p:style>
        <p:txBody>
          <a:bodyPr/>
          <a:lstStyle/>
          <a:p>
            <a:pPr defTabSz="755650" fontAlgn="auto">
              <a:lnSpc>
                <a:spcPct val="150000"/>
              </a:lnSpc>
              <a:spcBef>
                <a:spcPts val="0"/>
              </a:spcBef>
              <a:spcAft>
                <a:spcPct val="15000"/>
              </a:spcAft>
              <a:defRPr/>
            </a:pPr>
            <a:endParaRPr lang="zh-CN" altLang="en-US" sz="1600" dirty="0">
              <a:solidFill>
                <a:schemeClr val="tx1">
                  <a:lumMod val="85000"/>
                  <a:lumOff val="15000"/>
                </a:schemeClr>
              </a:solidFill>
              <a:latin typeface="微软雅黑" pitchFamily="34" charset="-122"/>
              <a:ea typeface="微软雅黑" pitchFamily="34" charset="-122"/>
            </a:endParaRPr>
          </a:p>
        </p:txBody>
      </p:sp>
      <p:sp>
        <p:nvSpPr>
          <p:cNvPr id="46" name="TextBox 45"/>
          <p:cNvSpPr txBox="1"/>
          <p:nvPr/>
        </p:nvSpPr>
        <p:spPr>
          <a:xfrm>
            <a:off x="6931025" y="2401888"/>
            <a:ext cx="2808288" cy="400050"/>
          </a:xfrm>
          <a:prstGeom prst="rect">
            <a:avLst/>
          </a:prstGeom>
          <a:solidFill>
            <a:srgbClr val="00B0F0"/>
          </a:solidFill>
          <a:ln>
            <a:noFill/>
          </a:ln>
          <a:effectLst/>
        </p:spPr>
        <p:style>
          <a:lnRef idx="1">
            <a:schemeClr val="accent5"/>
          </a:lnRef>
          <a:fillRef idx="3">
            <a:schemeClr val="accent5"/>
          </a:fillRef>
          <a:effectRef idx="2">
            <a:schemeClr val="accent5"/>
          </a:effectRef>
          <a:fontRef idx="minor">
            <a:schemeClr val="lt1"/>
          </a:fontRef>
        </p:style>
        <p:txBody>
          <a:bodyPr>
            <a:spAutoFit/>
          </a:bodyPr>
          <a:lstStyle/>
          <a:p>
            <a:pPr algn="ctr" fontAlgn="auto">
              <a:spcBef>
                <a:spcPts val="0"/>
              </a:spcBef>
              <a:spcAft>
                <a:spcPts val="0"/>
              </a:spcAft>
              <a:defRPr/>
            </a:pPr>
            <a:r>
              <a:rPr lang="zh-CN" altLang="en-US" b="1" dirty="0">
                <a:solidFill>
                  <a:schemeClr val="bg1"/>
                </a:solidFill>
                <a:latin typeface="微软雅黑" pitchFamily="34" charset="-122"/>
                <a:ea typeface="微软雅黑" pitchFamily="34" charset="-122"/>
              </a:rPr>
              <a:t>新媒体整合营销</a:t>
            </a:r>
          </a:p>
        </p:txBody>
      </p:sp>
      <p:sp>
        <p:nvSpPr>
          <p:cNvPr id="41" name="TextBox 40"/>
          <p:cNvSpPr txBox="1"/>
          <p:nvPr/>
        </p:nvSpPr>
        <p:spPr>
          <a:xfrm>
            <a:off x="819150" y="2887663"/>
            <a:ext cx="2808288" cy="2378075"/>
          </a:xfrm>
          <a:prstGeom prst="rect">
            <a:avLst/>
          </a:prstGeom>
          <a:solidFill>
            <a:schemeClr val="bg1">
              <a:lumMod val="95000"/>
            </a:schemeClr>
          </a:solidFill>
          <a:ln>
            <a:solidFill>
              <a:srgbClr val="00B0F0"/>
            </a:solidFill>
          </a:ln>
          <a:effectLst/>
        </p:spPr>
        <p:style>
          <a:lnRef idx="1">
            <a:schemeClr val="accent3"/>
          </a:lnRef>
          <a:fillRef idx="2">
            <a:schemeClr val="accent3"/>
          </a:fillRef>
          <a:effectRef idx="1">
            <a:schemeClr val="accent3"/>
          </a:effectRef>
          <a:fontRef idx="minor">
            <a:schemeClr val="dk1"/>
          </a:fontRef>
        </p:style>
        <p:txBody>
          <a:bodyPr/>
          <a:lstStyle/>
          <a:p>
            <a:pPr defTabSz="755650" fontAlgn="auto">
              <a:lnSpc>
                <a:spcPct val="150000"/>
              </a:lnSpc>
              <a:spcBef>
                <a:spcPts val="0"/>
              </a:spcBef>
              <a:spcAft>
                <a:spcPct val="15000"/>
              </a:spcAft>
              <a:defRPr/>
            </a:pPr>
            <a:endParaRPr lang="zh-CN" altLang="en-US" sz="1600" dirty="0">
              <a:solidFill>
                <a:schemeClr val="tx1">
                  <a:lumMod val="85000"/>
                  <a:lumOff val="15000"/>
                </a:schemeClr>
              </a:solidFill>
              <a:latin typeface="微软雅黑" pitchFamily="34" charset="-122"/>
              <a:ea typeface="微软雅黑" pitchFamily="34" charset="-122"/>
            </a:endParaRPr>
          </a:p>
        </p:txBody>
      </p:sp>
      <p:sp>
        <p:nvSpPr>
          <p:cNvPr id="2" name="标题 1"/>
          <p:cNvSpPr>
            <a:spLocks noGrp="1"/>
          </p:cNvSpPr>
          <p:nvPr>
            <p:ph type="title"/>
          </p:nvPr>
        </p:nvSpPr>
        <p:spPr/>
        <p:txBody>
          <a:bodyPr rtlCol="0">
            <a:normAutofit/>
          </a:bodyPr>
          <a:lstStyle/>
          <a:p>
            <a:pPr eaLnBrk="1" fontAlgn="auto" hangingPunct="1">
              <a:spcAft>
                <a:spcPts val="0"/>
              </a:spcAft>
              <a:defRPr/>
            </a:pPr>
            <a:r>
              <a:rPr lang="zh-CN" altLang="en-US" dirty="0"/>
              <a:t>在此录入</a:t>
            </a:r>
            <a:r>
              <a:rPr lang="zh-CN" altLang="en-US" dirty="0">
                <a:solidFill>
                  <a:schemeClr val="tx1">
                    <a:lumMod val="50000"/>
                    <a:lumOff val="50000"/>
                  </a:schemeClr>
                </a:solidFill>
              </a:rPr>
              <a:t>标题内容</a:t>
            </a:r>
            <a:endParaRPr lang="zh-CN" altLang="en-US" dirty="0">
              <a:solidFill>
                <a:schemeClr val="bg1">
                  <a:lumMod val="50000"/>
                </a:schemeClr>
              </a:solidFill>
            </a:endParaRPr>
          </a:p>
        </p:txBody>
      </p:sp>
      <p:sp>
        <p:nvSpPr>
          <p:cNvPr id="28" name="Text Box 17"/>
          <p:cNvSpPr txBox="1">
            <a:spLocks noChangeArrowheads="1"/>
          </p:cNvSpPr>
          <p:nvPr/>
        </p:nvSpPr>
        <p:spPr bwMode="auto">
          <a:xfrm>
            <a:off x="1080195" y="2978217"/>
            <a:ext cx="225025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fontAlgn="auto">
              <a:lnSpc>
                <a:spcPct val="150000"/>
              </a:lnSpc>
              <a:spcBef>
                <a:spcPts val="0"/>
              </a:spcBef>
              <a:spcAft>
                <a:spcPts val="0"/>
              </a:spcAft>
              <a:defRPr/>
            </a:pPr>
            <a:r>
              <a:rPr lang="zh-CN" altLang="en-US" b="1" dirty="0">
                <a:solidFill>
                  <a:schemeClr val="tx1">
                    <a:lumMod val="65000"/>
                    <a:lumOff val="35000"/>
                  </a:schemeClr>
                </a:solidFill>
                <a:latin typeface="微软雅黑" pitchFamily="34" charset="-122"/>
                <a:ea typeface="微软雅黑" pitchFamily="34" charset="-122"/>
              </a:rPr>
              <a:t>在此录入文字内容</a:t>
            </a:r>
          </a:p>
          <a:p>
            <a:pPr algn="ctr" fontAlgn="auto">
              <a:lnSpc>
                <a:spcPct val="150000"/>
              </a:lnSpc>
              <a:spcBef>
                <a:spcPts val="0"/>
              </a:spcBef>
              <a:spcAft>
                <a:spcPts val="0"/>
              </a:spcAft>
              <a:defRPr/>
            </a:pPr>
            <a:r>
              <a:rPr lang="zh-CN" altLang="en-US" b="1" dirty="0">
                <a:solidFill>
                  <a:schemeClr val="tx1">
                    <a:lumMod val="65000"/>
                    <a:lumOff val="35000"/>
                  </a:schemeClr>
                </a:solidFill>
                <a:latin typeface="微软雅黑" pitchFamily="34" charset="-122"/>
                <a:ea typeface="微软雅黑" pitchFamily="34" charset="-122"/>
              </a:rPr>
              <a:t>在此录入文字内容</a:t>
            </a:r>
          </a:p>
          <a:p>
            <a:pPr algn="ctr" fontAlgn="auto">
              <a:lnSpc>
                <a:spcPct val="150000"/>
              </a:lnSpc>
              <a:spcBef>
                <a:spcPts val="0"/>
              </a:spcBef>
              <a:spcAft>
                <a:spcPts val="0"/>
              </a:spcAft>
              <a:defRPr/>
            </a:pPr>
            <a:r>
              <a:rPr lang="zh-CN" altLang="en-US" b="1" dirty="0">
                <a:solidFill>
                  <a:schemeClr val="tx1">
                    <a:lumMod val="65000"/>
                    <a:lumOff val="35000"/>
                  </a:schemeClr>
                </a:solidFill>
                <a:latin typeface="微软雅黑" pitchFamily="34" charset="-122"/>
                <a:ea typeface="微软雅黑" pitchFamily="34" charset="-122"/>
              </a:rPr>
              <a:t>在此录入文字内容</a:t>
            </a:r>
          </a:p>
        </p:txBody>
      </p:sp>
      <p:sp>
        <p:nvSpPr>
          <p:cNvPr id="42" name="TextBox 41"/>
          <p:cNvSpPr txBox="1"/>
          <p:nvPr/>
        </p:nvSpPr>
        <p:spPr>
          <a:xfrm>
            <a:off x="819150" y="2401888"/>
            <a:ext cx="2808288" cy="400050"/>
          </a:xfrm>
          <a:prstGeom prst="rect">
            <a:avLst/>
          </a:prstGeom>
          <a:solidFill>
            <a:srgbClr val="00B0F0"/>
          </a:solidFill>
          <a:ln>
            <a:noFill/>
          </a:ln>
          <a:effectLst/>
        </p:spPr>
        <p:style>
          <a:lnRef idx="1">
            <a:schemeClr val="accent5"/>
          </a:lnRef>
          <a:fillRef idx="3">
            <a:schemeClr val="accent5"/>
          </a:fillRef>
          <a:effectRef idx="2">
            <a:schemeClr val="accent5"/>
          </a:effectRef>
          <a:fontRef idx="minor">
            <a:schemeClr val="lt1"/>
          </a:fontRef>
        </p:style>
        <p:txBody>
          <a:bodyPr>
            <a:spAutoFit/>
          </a:bodyPr>
          <a:lstStyle/>
          <a:p>
            <a:pPr algn="ctr" fontAlgn="auto">
              <a:spcBef>
                <a:spcPts val="0"/>
              </a:spcBef>
              <a:spcAft>
                <a:spcPts val="0"/>
              </a:spcAft>
              <a:defRPr/>
            </a:pPr>
            <a:r>
              <a:rPr lang="zh-CN" altLang="en-US" b="1" dirty="0">
                <a:solidFill>
                  <a:schemeClr val="bg1"/>
                </a:solidFill>
                <a:latin typeface="微软雅黑" pitchFamily="34" charset="-122"/>
                <a:ea typeface="微软雅黑" pitchFamily="34" charset="-122"/>
              </a:rPr>
              <a:t>传统媒体整合营销</a:t>
            </a:r>
          </a:p>
        </p:txBody>
      </p:sp>
      <p:sp>
        <p:nvSpPr>
          <p:cNvPr id="44" name="TextBox 43"/>
          <p:cNvSpPr txBox="1"/>
          <p:nvPr/>
        </p:nvSpPr>
        <p:spPr>
          <a:xfrm>
            <a:off x="3854450" y="2401888"/>
            <a:ext cx="2808288" cy="400050"/>
          </a:xfrm>
          <a:prstGeom prst="rect">
            <a:avLst/>
          </a:prstGeom>
          <a:solidFill>
            <a:srgbClr val="00B0F0"/>
          </a:solidFill>
          <a:ln>
            <a:noFill/>
          </a:ln>
          <a:effectLst/>
        </p:spPr>
        <p:style>
          <a:lnRef idx="1">
            <a:schemeClr val="accent5"/>
          </a:lnRef>
          <a:fillRef idx="3">
            <a:schemeClr val="accent5"/>
          </a:fillRef>
          <a:effectRef idx="2">
            <a:schemeClr val="accent5"/>
          </a:effectRef>
          <a:fontRef idx="minor">
            <a:schemeClr val="lt1"/>
          </a:fontRef>
        </p:style>
        <p:txBody>
          <a:bodyPr>
            <a:spAutoFit/>
          </a:bodyPr>
          <a:lstStyle/>
          <a:p>
            <a:pPr algn="ctr" fontAlgn="auto">
              <a:spcBef>
                <a:spcPts val="0"/>
              </a:spcBef>
              <a:spcAft>
                <a:spcPts val="0"/>
              </a:spcAft>
              <a:defRPr/>
            </a:pPr>
            <a:r>
              <a:rPr lang="zh-CN" altLang="en-US" b="1" dirty="0">
                <a:solidFill>
                  <a:schemeClr val="bg1"/>
                </a:solidFill>
                <a:latin typeface="微软雅黑" pitchFamily="34" charset="-122"/>
                <a:ea typeface="微软雅黑" pitchFamily="34" charset="-122"/>
              </a:rPr>
              <a:t>新兴媒体整合营销</a:t>
            </a:r>
          </a:p>
        </p:txBody>
      </p:sp>
      <p:sp>
        <p:nvSpPr>
          <p:cNvPr id="22" name="TextBox 21"/>
          <p:cNvSpPr txBox="1"/>
          <p:nvPr/>
        </p:nvSpPr>
        <p:spPr>
          <a:xfrm>
            <a:off x="2251075" y="4648200"/>
            <a:ext cx="1268413" cy="708025"/>
          </a:xfrm>
          <a:prstGeom prst="rect">
            <a:avLst/>
          </a:prstGeom>
          <a:noFill/>
        </p:spPr>
        <p:txBody>
          <a:bodyPr wrap="none">
            <a:spAutoFit/>
          </a:bodyPr>
          <a:lstStyle/>
          <a:p>
            <a:pPr fontAlgn="auto">
              <a:spcBef>
                <a:spcPts val="0"/>
              </a:spcBef>
              <a:spcAft>
                <a:spcPts val="0"/>
              </a:spcAft>
              <a:defRPr/>
            </a:pPr>
            <a:r>
              <a:rPr lang="en-US" altLang="zh-CN" sz="3200" i="1" dirty="0">
                <a:solidFill>
                  <a:schemeClr val="bg1">
                    <a:lumMod val="75000"/>
                  </a:schemeClr>
                </a:solidFill>
                <a:latin typeface="Impact" pitchFamily="34" charset="0"/>
                <a:ea typeface="+mn-ea"/>
              </a:rPr>
              <a:t>CASE </a:t>
            </a:r>
            <a:r>
              <a:rPr lang="en-US" altLang="zh-CN" sz="4000" i="1" dirty="0">
                <a:solidFill>
                  <a:schemeClr val="bg1">
                    <a:lumMod val="75000"/>
                  </a:schemeClr>
                </a:solidFill>
                <a:latin typeface="Impact" pitchFamily="34" charset="0"/>
                <a:ea typeface="+mn-ea"/>
              </a:rPr>
              <a:t>1</a:t>
            </a:r>
            <a:endParaRPr lang="zh-CN" altLang="en-US" sz="4000" i="1" dirty="0">
              <a:solidFill>
                <a:schemeClr val="bg1">
                  <a:lumMod val="75000"/>
                </a:schemeClr>
              </a:solidFill>
              <a:latin typeface="Impact" pitchFamily="34" charset="0"/>
              <a:ea typeface="+mn-ea"/>
            </a:endParaRPr>
          </a:p>
        </p:txBody>
      </p:sp>
      <p:sp>
        <p:nvSpPr>
          <p:cNvPr id="49" name="TextBox 48"/>
          <p:cNvSpPr txBox="1"/>
          <p:nvPr/>
        </p:nvSpPr>
        <p:spPr>
          <a:xfrm>
            <a:off x="5238750" y="4648200"/>
            <a:ext cx="1331913" cy="708025"/>
          </a:xfrm>
          <a:prstGeom prst="rect">
            <a:avLst/>
          </a:prstGeom>
          <a:noFill/>
        </p:spPr>
        <p:txBody>
          <a:bodyPr wrap="none">
            <a:spAutoFit/>
          </a:bodyPr>
          <a:lstStyle/>
          <a:p>
            <a:pPr fontAlgn="auto">
              <a:spcBef>
                <a:spcPts val="0"/>
              </a:spcBef>
              <a:spcAft>
                <a:spcPts val="0"/>
              </a:spcAft>
              <a:defRPr/>
            </a:pPr>
            <a:r>
              <a:rPr lang="en-US" altLang="zh-CN" sz="3200" i="1" dirty="0">
                <a:solidFill>
                  <a:schemeClr val="bg1">
                    <a:lumMod val="75000"/>
                  </a:schemeClr>
                </a:solidFill>
                <a:latin typeface="Impact" pitchFamily="34" charset="0"/>
                <a:ea typeface="+mn-ea"/>
              </a:rPr>
              <a:t>CASE </a:t>
            </a:r>
            <a:r>
              <a:rPr lang="en-US" altLang="zh-CN" sz="4000" i="1" dirty="0">
                <a:solidFill>
                  <a:schemeClr val="bg1">
                    <a:lumMod val="75000"/>
                  </a:schemeClr>
                </a:solidFill>
                <a:latin typeface="Impact" pitchFamily="34" charset="0"/>
                <a:ea typeface="+mn-ea"/>
              </a:rPr>
              <a:t>2</a:t>
            </a:r>
            <a:endParaRPr lang="zh-CN" altLang="en-US" sz="4000" i="1" dirty="0">
              <a:solidFill>
                <a:schemeClr val="bg1">
                  <a:lumMod val="75000"/>
                </a:schemeClr>
              </a:solidFill>
              <a:latin typeface="Impact" pitchFamily="34" charset="0"/>
              <a:ea typeface="+mn-ea"/>
            </a:endParaRPr>
          </a:p>
        </p:txBody>
      </p:sp>
      <p:sp>
        <p:nvSpPr>
          <p:cNvPr id="50" name="TextBox 49"/>
          <p:cNvSpPr txBox="1"/>
          <p:nvPr/>
        </p:nvSpPr>
        <p:spPr>
          <a:xfrm>
            <a:off x="8374063" y="4648200"/>
            <a:ext cx="1347787" cy="708025"/>
          </a:xfrm>
          <a:prstGeom prst="rect">
            <a:avLst/>
          </a:prstGeom>
          <a:noFill/>
        </p:spPr>
        <p:txBody>
          <a:bodyPr wrap="none">
            <a:spAutoFit/>
          </a:bodyPr>
          <a:lstStyle/>
          <a:p>
            <a:pPr fontAlgn="auto">
              <a:spcBef>
                <a:spcPts val="0"/>
              </a:spcBef>
              <a:spcAft>
                <a:spcPts val="0"/>
              </a:spcAft>
              <a:defRPr/>
            </a:pPr>
            <a:r>
              <a:rPr lang="en-US" altLang="zh-CN" sz="3200" i="1" dirty="0">
                <a:solidFill>
                  <a:schemeClr val="bg1">
                    <a:lumMod val="75000"/>
                  </a:schemeClr>
                </a:solidFill>
                <a:latin typeface="Impact" pitchFamily="34" charset="0"/>
                <a:ea typeface="+mn-ea"/>
              </a:rPr>
              <a:t>CASE </a:t>
            </a:r>
            <a:r>
              <a:rPr lang="en-US" altLang="zh-CN" sz="4000" i="1" dirty="0">
                <a:solidFill>
                  <a:schemeClr val="bg1">
                    <a:lumMod val="75000"/>
                  </a:schemeClr>
                </a:solidFill>
                <a:latin typeface="Impact" pitchFamily="34" charset="0"/>
                <a:ea typeface="+mn-ea"/>
              </a:rPr>
              <a:t>3</a:t>
            </a:r>
            <a:endParaRPr lang="zh-CN" altLang="en-US" sz="3200" i="1" dirty="0">
              <a:solidFill>
                <a:schemeClr val="bg1">
                  <a:lumMod val="75000"/>
                </a:schemeClr>
              </a:solidFill>
              <a:latin typeface="Impact" pitchFamily="34" charset="0"/>
              <a:ea typeface="+mn-ea"/>
            </a:endParaRPr>
          </a:p>
        </p:txBody>
      </p:sp>
      <p:sp>
        <p:nvSpPr>
          <p:cNvPr id="15" name="Text Box 17"/>
          <p:cNvSpPr txBox="1">
            <a:spLocks noChangeArrowheads="1"/>
          </p:cNvSpPr>
          <p:nvPr/>
        </p:nvSpPr>
        <p:spPr bwMode="auto">
          <a:xfrm>
            <a:off x="4133469" y="2978217"/>
            <a:ext cx="225025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fontAlgn="auto">
              <a:lnSpc>
                <a:spcPct val="150000"/>
              </a:lnSpc>
              <a:spcBef>
                <a:spcPts val="0"/>
              </a:spcBef>
              <a:spcAft>
                <a:spcPts val="0"/>
              </a:spcAft>
              <a:defRPr/>
            </a:pPr>
            <a:r>
              <a:rPr lang="zh-CN" altLang="en-US" b="1" dirty="0">
                <a:solidFill>
                  <a:schemeClr val="tx1">
                    <a:lumMod val="65000"/>
                    <a:lumOff val="35000"/>
                  </a:schemeClr>
                </a:solidFill>
                <a:latin typeface="微软雅黑" pitchFamily="34" charset="-122"/>
                <a:ea typeface="微软雅黑" pitchFamily="34" charset="-122"/>
              </a:rPr>
              <a:t>在此录入文字内容</a:t>
            </a:r>
          </a:p>
          <a:p>
            <a:pPr algn="ctr" fontAlgn="auto">
              <a:lnSpc>
                <a:spcPct val="150000"/>
              </a:lnSpc>
              <a:spcBef>
                <a:spcPts val="0"/>
              </a:spcBef>
              <a:spcAft>
                <a:spcPts val="0"/>
              </a:spcAft>
              <a:defRPr/>
            </a:pPr>
            <a:r>
              <a:rPr lang="zh-CN" altLang="en-US" b="1" dirty="0">
                <a:solidFill>
                  <a:schemeClr val="tx1">
                    <a:lumMod val="65000"/>
                    <a:lumOff val="35000"/>
                  </a:schemeClr>
                </a:solidFill>
                <a:latin typeface="微软雅黑" pitchFamily="34" charset="-122"/>
                <a:ea typeface="微软雅黑" pitchFamily="34" charset="-122"/>
              </a:rPr>
              <a:t>在此录入文字内容</a:t>
            </a:r>
          </a:p>
          <a:p>
            <a:pPr algn="ctr" fontAlgn="auto">
              <a:lnSpc>
                <a:spcPct val="150000"/>
              </a:lnSpc>
              <a:spcBef>
                <a:spcPts val="0"/>
              </a:spcBef>
              <a:spcAft>
                <a:spcPts val="0"/>
              </a:spcAft>
              <a:defRPr/>
            </a:pPr>
            <a:r>
              <a:rPr lang="zh-CN" altLang="en-US" b="1" dirty="0">
                <a:solidFill>
                  <a:schemeClr val="tx1">
                    <a:lumMod val="65000"/>
                    <a:lumOff val="35000"/>
                  </a:schemeClr>
                </a:solidFill>
                <a:latin typeface="微软雅黑" pitchFamily="34" charset="-122"/>
                <a:ea typeface="微软雅黑" pitchFamily="34" charset="-122"/>
              </a:rPr>
              <a:t>在此录入文字内容</a:t>
            </a:r>
          </a:p>
        </p:txBody>
      </p:sp>
      <p:sp>
        <p:nvSpPr>
          <p:cNvPr id="16" name="Text Box 17"/>
          <p:cNvSpPr txBox="1">
            <a:spLocks noChangeArrowheads="1"/>
          </p:cNvSpPr>
          <p:nvPr/>
        </p:nvSpPr>
        <p:spPr bwMode="auto">
          <a:xfrm>
            <a:off x="7248938" y="2978217"/>
            <a:ext cx="225025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fontAlgn="auto">
              <a:lnSpc>
                <a:spcPct val="150000"/>
              </a:lnSpc>
              <a:spcBef>
                <a:spcPts val="0"/>
              </a:spcBef>
              <a:spcAft>
                <a:spcPts val="0"/>
              </a:spcAft>
              <a:defRPr/>
            </a:pPr>
            <a:r>
              <a:rPr lang="zh-CN" altLang="en-US" b="1" dirty="0">
                <a:solidFill>
                  <a:schemeClr val="tx1">
                    <a:lumMod val="65000"/>
                    <a:lumOff val="35000"/>
                  </a:schemeClr>
                </a:solidFill>
                <a:latin typeface="微软雅黑" pitchFamily="34" charset="-122"/>
                <a:ea typeface="微软雅黑" pitchFamily="34" charset="-122"/>
              </a:rPr>
              <a:t>在此录入文字内容</a:t>
            </a:r>
          </a:p>
          <a:p>
            <a:pPr algn="ctr" fontAlgn="auto">
              <a:lnSpc>
                <a:spcPct val="150000"/>
              </a:lnSpc>
              <a:spcBef>
                <a:spcPts val="0"/>
              </a:spcBef>
              <a:spcAft>
                <a:spcPts val="0"/>
              </a:spcAft>
              <a:defRPr/>
            </a:pPr>
            <a:r>
              <a:rPr lang="zh-CN" altLang="en-US" b="1" dirty="0">
                <a:solidFill>
                  <a:schemeClr val="tx1">
                    <a:lumMod val="65000"/>
                    <a:lumOff val="35000"/>
                  </a:schemeClr>
                </a:solidFill>
                <a:latin typeface="微软雅黑" pitchFamily="34" charset="-122"/>
                <a:ea typeface="微软雅黑" pitchFamily="34" charset="-122"/>
              </a:rPr>
              <a:t>在此录入文字内容</a:t>
            </a:r>
          </a:p>
          <a:p>
            <a:pPr algn="ctr" fontAlgn="auto">
              <a:lnSpc>
                <a:spcPct val="150000"/>
              </a:lnSpc>
              <a:spcBef>
                <a:spcPts val="0"/>
              </a:spcBef>
              <a:spcAft>
                <a:spcPts val="0"/>
              </a:spcAft>
              <a:defRPr/>
            </a:pPr>
            <a:r>
              <a:rPr lang="zh-CN" altLang="en-US" b="1" dirty="0">
                <a:solidFill>
                  <a:schemeClr val="tx1">
                    <a:lumMod val="65000"/>
                    <a:lumOff val="35000"/>
                  </a:schemeClr>
                </a:solidFill>
                <a:latin typeface="微软雅黑" pitchFamily="34" charset="-122"/>
                <a:ea typeface="微软雅黑" pitchFamily="34" charset="-122"/>
              </a:rPr>
              <a:t>在此录入文字内容</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698</TotalTime>
  <Words>1912</Words>
  <Application>Microsoft Office PowerPoint</Application>
  <PresentationFormat>自定义</PresentationFormat>
  <Paragraphs>402</Paragraphs>
  <Slides>40</Slides>
  <Notes>3</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40</vt:i4>
      </vt:variant>
    </vt:vector>
  </HeadingPairs>
  <TitlesOfParts>
    <vt:vector size="54" baseType="lpstr">
      <vt:lpstr>Arial</vt:lpstr>
      <vt:lpstr>宋体</vt:lpstr>
      <vt:lpstr>MS UI Gothic</vt:lpstr>
      <vt:lpstr>Arial Black</vt:lpstr>
      <vt:lpstr>Impact</vt:lpstr>
      <vt:lpstr>Arial Unicode MS</vt:lpstr>
      <vt:lpstr>幼圆</vt:lpstr>
      <vt:lpstr>Calibri</vt:lpstr>
      <vt:lpstr>FrankRuehl</vt:lpstr>
      <vt:lpstr>微软雅黑</vt:lpstr>
      <vt:lpstr>华文中宋</vt:lpstr>
      <vt:lpstr>Latha</vt:lpstr>
      <vt:lpstr>Meiryo UI</vt:lpstr>
      <vt:lpstr>Office 主题​​</vt:lpstr>
      <vt:lpstr>PowerPoint 演示文稿</vt:lpstr>
      <vt:lpstr>使用前看一下</vt:lpstr>
      <vt:lpstr>目录  CONTENTS</vt:lpstr>
      <vt:lpstr>在此录入标题内容</vt:lpstr>
      <vt:lpstr>在此录入标题内容</vt:lpstr>
      <vt:lpstr>在此录入标题内容</vt:lpstr>
      <vt:lpstr>在此录入标题内容</vt:lpstr>
      <vt:lpstr>在此录入标题内容</vt:lpstr>
      <vt:lpstr>在此录入标题内容</vt:lpstr>
      <vt:lpstr>PowerPoint 演示文稿</vt:lpstr>
      <vt:lpstr>在此录入标题内容</vt:lpstr>
      <vt:lpstr>在此录入标题内容</vt:lpstr>
      <vt:lpstr>例1：通过蓝色打字突出，并实现突出</vt:lpstr>
      <vt:lpstr>例1：通过蓝色打字突出，并实现突出</vt:lpstr>
      <vt:lpstr>例1：通过蓝色打字突出，并实现突出</vt:lpstr>
      <vt:lpstr>例1：通过蓝色打字突出，并实现突出</vt:lpstr>
      <vt:lpstr>例1：通过蓝色打字突出，并实现突出</vt:lpstr>
      <vt:lpstr>例1：通过蓝色打字突出，并实现突出</vt:lpstr>
      <vt:lpstr>例1：通过蓝色打字突出，并实现突出</vt:lpstr>
      <vt:lpstr>在此录入标题内容</vt:lpstr>
      <vt:lpstr>在此录入标题内容</vt:lpstr>
      <vt:lpstr>在此录入标题内容</vt:lpstr>
      <vt:lpstr>PowerPoint 演示文稿</vt:lpstr>
      <vt:lpstr>在此录入标题内容</vt:lpstr>
      <vt:lpstr>在此录入标题内容</vt:lpstr>
      <vt:lpstr>PowerPoint 演示文稿</vt:lpstr>
      <vt:lpstr>在此录入标题内容</vt:lpstr>
      <vt:lpstr>在此录入标题内容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Lenovo (Beijing) Limited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lixzva</dc:creator>
  <cp:lastModifiedBy>liangqingyu</cp:lastModifiedBy>
  <cp:revision>55</cp:revision>
  <dcterms:created xsi:type="dcterms:W3CDTF">2012-10-26T07:13:38Z</dcterms:created>
  <dcterms:modified xsi:type="dcterms:W3CDTF">2015-03-23T14:27:55Z</dcterms:modified>
</cp:coreProperties>
</file>