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3CA06C-0EFF-4AA7-8B69-07ED12357FD7}" v="2" dt="2023-03-26T00:53:19.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59" d="100"/>
          <a:sy n="59" d="100"/>
        </p:scale>
        <p:origin x="9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son Butler" userId="5c8aff22-4002-407d-87b1-2badee7ce08b" providerId="ADAL" clId="{DC3CA06C-0EFF-4AA7-8B69-07ED12357FD7}"/>
    <pc:docChg chg="undo redo custSel modSld">
      <pc:chgData name="Robson Butler" userId="5c8aff22-4002-407d-87b1-2badee7ce08b" providerId="ADAL" clId="{DC3CA06C-0EFF-4AA7-8B69-07ED12357FD7}" dt="2023-03-26T00:53:19.649" v="243" actId="20577"/>
      <pc:docMkLst>
        <pc:docMk/>
      </pc:docMkLst>
      <pc:sldChg chg="modSp mod">
        <pc:chgData name="Robson Butler" userId="5c8aff22-4002-407d-87b1-2badee7ce08b" providerId="ADAL" clId="{DC3CA06C-0EFF-4AA7-8B69-07ED12357FD7}" dt="2023-03-23T01:05:31.662" v="111" actId="20577"/>
        <pc:sldMkLst>
          <pc:docMk/>
          <pc:sldMk cId="1362934084" sldId="256"/>
        </pc:sldMkLst>
        <pc:spChg chg="mod">
          <ac:chgData name="Robson Butler" userId="5c8aff22-4002-407d-87b1-2badee7ce08b" providerId="ADAL" clId="{DC3CA06C-0EFF-4AA7-8B69-07ED12357FD7}" dt="2023-03-23T01:05:14.747" v="65" actId="20577"/>
          <ac:spMkLst>
            <pc:docMk/>
            <pc:sldMk cId="1362934084" sldId="256"/>
            <ac:spMk id="2" creationId="{A96C2811-5704-42C1-869B-16E29CB6572E}"/>
          </ac:spMkLst>
        </pc:spChg>
        <pc:spChg chg="mod">
          <ac:chgData name="Robson Butler" userId="5c8aff22-4002-407d-87b1-2badee7ce08b" providerId="ADAL" clId="{DC3CA06C-0EFF-4AA7-8B69-07ED12357FD7}" dt="2023-03-23T01:05:31.662" v="111" actId="20577"/>
          <ac:spMkLst>
            <pc:docMk/>
            <pc:sldMk cId="1362934084" sldId="256"/>
            <ac:spMk id="3" creationId="{930E6464-DA98-43C8-B6C9-594748754628}"/>
          </ac:spMkLst>
        </pc:spChg>
      </pc:sldChg>
      <pc:sldChg chg="modSp mod">
        <pc:chgData name="Robson Butler" userId="5c8aff22-4002-407d-87b1-2badee7ce08b" providerId="ADAL" clId="{DC3CA06C-0EFF-4AA7-8B69-07ED12357FD7}" dt="2023-03-26T00:53:19.649" v="243" actId="20577"/>
        <pc:sldMkLst>
          <pc:docMk/>
          <pc:sldMk cId="3838895173" sldId="258"/>
        </pc:sldMkLst>
        <pc:spChg chg="mod">
          <ac:chgData name="Robson Butler" userId="5c8aff22-4002-407d-87b1-2badee7ce08b" providerId="ADAL" clId="{DC3CA06C-0EFF-4AA7-8B69-07ED12357FD7}" dt="2023-03-23T01:07:37.070" v="180" actId="20577"/>
          <ac:spMkLst>
            <pc:docMk/>
            <pc:sldMk cId="3838895173" sldId="258"/>
            <ac:spMk id="2" creationId="{0D168B5A-EFF4-4803-8DA6-5994B306EBAF}"/>
          </ac:spMkLst>
        </pc:spChg>
        <pc:spChg chg="mod">
          <ac:chgData name="Robson Butler" userId="5c8aff22-4002-407d-87b1-2badee7ce08b" providerId="ADAL" clId="{DC3CA06C-0EFF-4AA7-8B69-07ED12357FD7}" dt="2023-03-26T00:53:19.649" v="243" actId="20577"/>
          <ac:spMkLst>
            <pc:docMk/>
            <pc:sldMk cId="3838895173" sldId="258"/>
            <ac:spMk id="4" creationId="{F7FB308A-232B-4B31-A59D-BD561ECFBE8B}"/>
          </ac:spMkLst>
        </pc:spChg>
      </pc:sldChg>
      <pc:sldChg chg="modSp mod">
        <pc:chgData name="Robson Butler" userId="5c8aff22-4002-407d-87b1-2badee7ce08b" providerId="ADAL" clId="{DC3CA06C-0EFF-4AA7-8B69-07ED12357FD7}" dt="2023-03-23T01:13:57.556" v="193" actId="20577"/>
        <pc:sldMkLst>
          <pc:docMk/>
          <pc:sldMk cId="975627948" sldId="272"/>
        </pc:sldMkLst>
        <pc:graphicFrameChg chg="modGraphic">
          <ac:chgData name="Robson Butler" userId="5c8aff22-4002-407d-87b1-2badee7ce08b" providerId="ADAL" clId="{DC3CA06C-0EFF-4AA7-8B69-07ED12357FD7}" dt="2023-03-23T01:13:57.556" v="193"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26/03/2023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26/03/2023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utlerdtc/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Robson Butler</a:t>
            </a:r>
          </a:p>
          <a:p>
            <a:endParaRPr lang="en-NZ" b="1" dirty="0"/>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https://github.com/butlerdtc/LuckyUnicorn</a:t>
            </a:r>
            <a:r>
              <a:rPr lang="en-NZ" sz="2000" b="1" dirty="0">
                <a:solidFill>
                  <a:srgbClr val="274E13"/>
                </a:solidFill>
              </a:rPr>
              <a:t>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40106947"/>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631</Words>
  <Application>Microsoft Office PowerPoint</Application>
  <PresentationFormat>Widescreen</PresentationFormat>
  <Paragraphs>55</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Lucky Unicorn Documentation</vt:lpstr>
      <vt:lpstr>Lucky Unicorn</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Robson Butler</cp:lastModifiedBy>
  <cp:revision>10</cp:revision>
  <dcterms:created xsi:type="dcterms:W3CDTF">2020-03-13T23:52:53Z</dcterms:created>
  <dcterms:modified xsi:type="dcterms:W3CDTF">2023-03-26T00:53:24Z</dcterms:modified>
</cp:coreProperties>
</file>