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75" r:id="rId5"/>
    <p:sldId id="260" r:id="rId6"/>
    <p:sldId id="268" r:id="rId7"/>
    <p:sldId id="269" r:id="rId8"/>
    <p:sldId id="273" r:id="rId9"/>
    <p:sldId id="274" r:id="rId10"/>
    <p:sldId id="263" r:id="rId11"/>
    <p:sldId id="270"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081CF-FC2F-EA45-99CD-9562578BF659}" v="12" dt="2023-03-26T21:58:46.116"/>
    <p1510:client id="{DC3CA06C-0EFF-4AA7-8B69-07ED12357FD7}" v="15" dt="2023-03-26T22:40:37.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59" d="100"/>
          <a:sy n="59" d="100"/>
        </p:scale>
        <p:origin x="9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son Butler" userId="5c8aff22-4002-407d-87b1-2badee7ce08b" providerId="ADAL" clId="{DC3CA06C-0EFF-4AA7-8B69-07ED12357FD7}"/>
    <pc:docChg chg="undo redo custSel addSld modSld">
      <pc:chgData name="Robson Butler" userId="5c8aff22-4002-407d-87b1-2badee7ce08b" providerId="ADAL" clId="{DC3CA06C-0EFF-4AA7-8B69-07ED12357FD7}" dt="2023-03-26T22:41:06.616" v="724" actId="313"/>
      <pc:docMkLst>
        <pc:docMk/>
      </pc:docMkLst>
      <pc:sldChg chg="modSp mod">
        <pc:chgData name="Robson Butler" userId="5c8aff22-4002-407d-87b1-2badee7ce08b" providerId="ADAL" clId="{DC3CA06C-0EFF-4AA7-8B69-07ED12357FD7}" dt="2023-03-23T01:05:31.662" v="111" actId="20577"/>
        <pc:sldMkLst>
          <pc:docMk/>
          <pc:sldMk cId="1362934084" sldId="256"/>
        </pc:sldMkLst>
        <pc:spChg chg="mod">
          <ac:chgData name="Robson Butler" userId="5c8aff22-4002-407d-87b1-2badee7ce08b" providerId="ADAL" clId="{DC3CA06C-0EFF-4AA7-8B69-07ED12357FD7}" dt="2023-03-23T01:05:14.747" v="65" actId="20577"/>
          <ac:spMkLst>
            <pc:docMk/>
            <pc:sldMk cId="1362934084" sldId="256"/>
            <ac:spMk id="2" creationId="{A96C2811-5704-42C1-869B-16E29CB6572E}"/>
          </ac:spMkLst>
        </pc:spChg>
        <pc:spChg chg="mod">
          <ac:chgData name="Robson Butler" userId="5c8aff22-4002-407d-87b1-2badee7ce08b" providerId="ADAL" clId="{DC3CA06C-0EFF-4AA7-8B69-07ED12357FD7}" dt="2023-03-23T01:05:31.662" v="111" actId="20577"/>
          <ac:spMkLst>
            <pc:docMk/>
            <pc:sldMk cId="1362934084" sldId="256"/>
            <ac:spMk id="3" creationId="{930E6464-DA98-43C8-B6C9-594748754628}"/>
          </ac:spMkLst>
        </pc:spChg>
      </pc:sldChg>
      <pc:sldChg chg="modSp mod">
        <pc:chgData name="Robson Butler" userId="5c8aff22-4002-407d-87b1-2badee7ce08b" providerId="ADAL" clId="{DC3CA06C-0EFF-4AA7-8B69-07ED12357FD7}" dt="2023-03-26T00:53:19.649" v="243" actId="20577"/>
        <pc:sldMkLst>
          <pc:docMk/>
          <pc:sldMk cId="3838895173" sldId="258"/>
        </pc:sldMkLst>
        <pc:spChg chg="mod">
          <ac:chgData name="Robson Butler" userId="5c8aff22-4002-407d-87b1-2badee7ce08b" providerId="ADAL" clId="{DC3CA06C-0EFF-4AA7-8B69-07ED12357FD7}" dt="2023-03-23T01:07:37.070" v="180" actId="20577"/>
          <ac:spMkLst>
            <pc:docMk/>
            <pc:sldMk cId="3838895173" sldId="258"/>
            <ac:spMk id="2" creationId="{0D168B5A-EFF4-4803-8DA6-5994B306EBAF}"/>
          </ac:spMkLst>
        </pc:spChg>
        <pc:spChg chg="mod">
          <ac:chgData name="Robson Butler" userId="5c8aff22-4002-407d-87b1-2badee7ce08b" providerId="ADAL" clId="{DC3CA06C-0EFF-4AA7-8B69-07ED12357FD7}" dt="2023-03-26T00:53:19.649" v="243" actId="20577"/>
          <ac:spMkLst>
            <pc:docMk/>
            <pc:sldMk cId="3838895173" sldId="258"/>
            <ac:spMk id="4" creationId="{F7FB308A-232B-4B31-A59D-BD561ECFBE8B}"/>
          </ac:spMkLst>
        </pc:spChg>
      </pc:sldChg>
      <pc:sldChg chg="addSp delSp modSp mod">
        <pc:chgData name="Robson Butler" userId="5c8aff22-4002-407d-87b1-2badee7ce08b" providerId="ADAL" clId="{DC3CA06C-0EFF-4AA7-8B69-07ED12357FD7}" dt="2023-03-26T22:31:43.796" v="576" actId="255"/>
        <pc:sldMkLst>
          <pc:docMk/>
          <pc:sldMk cId="3760331451" sldId="260"/>
        </pc:sldMkLst>
        <pc:spChg chg="mod">
          <ac:chgData name="Robson Butler" userId="5c8aff22-4002-407d-87b1-2badee7ce08b" providerId="ADAL" clId="{DC3CA06C-0EFF-4AA7-8B69-07ED12357FD7}" dt="2023-03-26T22:31:43.796" v="576" actId="255"/>
          <ac:spMkLst>
            <pc:docMk/>
            <pc:sldMk cId="3760331451" sldId="260"/>
            <ac:spMk id="2" creationId="{321F8E66-F9B8-4062-8E8D-D5ADB11625DA}"/>
          </ac:spMkLst>
        </pc:spChg>
        <pc:spChg chg="del mod">
          <ac:chgData name="Robson Butler" userId="5c8aff22-4002-407d-87b1-2badee7ce08b" providerId="ADAL" clId="{DC3CA06C-0EFF-4AA7-8B69-07ED12357FD7}" dt="2023-03-26T22:31:30.764" v="573" actId="21"/>
          <ac:spMkLst>
            <pc:docMk/>
            <pc:sldMk cId="3760331451" sldId="260"/>
            <ac:spMk id="4" creationId="{937BF58F-E358-4625-919F-7C3D6EEBA8FB}"/>
          </ac:spMkLst>
        </pc:spChg>
        <pc:picChg chg="add mod">
          <ac:chgData name="Robson Butler" userId="5c8aff22-4002-407d-87b1-2badee7ce08b" providerId="ADAL" clId="{DC3CA06C-0EFF-4AA7-8B69-07ED12357FD7}" dt="2023-03-26T22:26:23.986" v="507" actId="1076"/>
          <ac:picMkLst>
            <pc:docMk/>
            <pc:sldMk cId="3760331451" sldId="260"/>
            <ac:picMk id="5" creationId="{1A7A5522-5975-962C-0E90-ADC49AB0A8BC}"/>
          </ac:picMkLst>
        </pc:picChg>
        <pc:picChg chg="add mod">
          <ac:chgData name="Robson Butler" userId="5c8aff22-4002-407d-87b1-2badee7ce08b" providerId="ADAL" clId="{DC3CA06C-0EFF-4AA7-8B69-07ED12357FD7}" dt="2023-03-26T22:26:16.463" v="505" actId="1076"/>
          <ac:picMkLst>
            <pc:docMk/>
            <pc:sldMk cId="3760331451" sldId="260"/>
            <ac:picMk id="7" creationId="{C6809B47-B9AD-518F-2C55-85DC03A39C22}"/>
          </ac:picMkLst>
        </pc:picChg>
      </pc:sldChg>
      <pc:sldChg chg="addSp modSp mod">
        <pc:chgData name="Robson Butler" userId="5c8aff22-4002-407d-87b1-2badee7ce08b" providerId="ADAL" clId="{DC3CA06C-0EFF-4AA7-8B69-07ED12357FD7}" dt="2023-03-26T22:35:11.661" v="579" actId="962"/>
        <pc:sldMkLst>
          <pc:docMk/>
          <pc:sldMk cId="0" sldId="268"/>
        </pc:sldMkLst>
        <pc:spChg chg="mod">
          <ac:chgData name="Robson Butler" userId="5c8aff22-4002-407d-87b1-2badee7ce08b" providerId="ADAL" clId="{DC3CA06C-0EFF-4AA7-8B69-07ED12357FD7}" dt="2023-03-26T22:31:19.607" v="569" actId="20577"/>
          <ac:spMkLst>
            <pc:docMk/>
            <pc:sldMk cId="0" sldId="268"/>
            <ac:spMk id="86" creationId="{00000000-0000-0000-0000-000000000000}"/>
          </ac:spMkLst>
        </pc:spChg>
        <pc:picChg chg="add mod">
          <ac:chgData name="Robson Butler" userId="5c8aff22-4002-407d-87b1-2badee7ce08b" providerId="ADAL" clId="{DC3CA06C-0EFF-4AA7-8B69-07ED12357FD7}" dt="2023-03-26T22:35:11.661" v="579" actId="962"/>
          <ac:picMkLst>
            <pc:docMk/>
            <pc:sldMk cId="0" sldId="268"/>
            <ac:picMk id="3" creationId="{6F83498C-1572-5104-E64E-A3DFB96B7967}"/>
          </ac:picMkLst>
        </pc:picChg>
      </pc:sldChg>
      <pc:sldChg chg="delSp modSp mod">
        <pc:chgData name="Robson Butler" userId="5c8aff22-4002-407d-87b1-2badee7ce08b" providerId="ADAL" clId="{DC3CA06C-0EFF-4AA7-8B69-07ED12357FD7}" dt="2023-03-26T22:41:06.616" v="724" actId="313"/>
        <pc:sldMkLst>
          <pc:docMk/>
          <pc:sldMk cId="0" sldId="269"/>
        </pc:sldMkLst>
        <pc:spChg chg="del">
          <ac:chgData name="Robson Butler" userId="5c8aff22-4002-407d-87b1-2badee7ce08b" providerId="ADAL" clId="{DC3CA06C-0EFF-4AA7-8B69-07ED12357FD7}" dt="2023-03-26T22:38:44.018" v="612" actId="21"/>
          <ac:spMkLst>
            <pc:docMk/>
            <pc:sldMk cId="0" sldId="269"/>
            <ac:spMk id="4" creationId="{518343B6-2201-4ACD-B907-770BC22E8B26}"/>
          </ac:spMkLst>
        </pc:spChg>
        <pc:spChg chg="mod">
          <ac:chgData name="Robson Butler" userId="5c8aff22-4002-407d-87b1-2badee7ce08b" providerId="ADAL" clId="{DC3CA06C-0EFF-4AA7-8B69-07ED12357FD7}" dt="2023-03-26T22:38:04.586" v="609" actId="20577"/>
          <ac:spMkLst>
            <pc:docMk/>
            <pc:sldMk cId="0" sldId="269"/>
            <ac:spMk id="91" creationId="{00000000-0000-0000-0000-000000000000}"/>
          </ac:spMkLst>
        </pc:spChg>
        <pc:graphicFrameChg chg="mod modGraphic">
          <ac:chgData name="Robson Butler" userId="5c8aff22-4002-407d-87b1-2badee7ce08b" providerId="ADAL" clId="{DC3CA06C-0EFF-4AA7-8B69-07ED12357FD7}" dt="2023-03-26T22:41:06.616" v="724" actId="313"/>
          <ac:graphicFrameMkLst>
            <pc:docMk/>
            <pc:sldMk cId="0" sldId="269"/>
            <ac:graphicFrameMk id="92" creationId="{00000000-0000-0000-0000-000000000000}"/>
          </ac:graphicFrameMkLst>
        </pc:graphicFrameChg>
      </pc:sldChg>
      <pc:sldChg chg="addSp delSp modSp mod">
        <pc:chgData name="Robson Butler" userId="5c8aff22-4002-407d-87b1-2badee7ce08b" providerId="ADAL" clId="{DC3CA06C-0EFF-4AA7-8B69-07ED12357FD7}" dt="2023-03-26T22:38:24.859" v="610" actId="21"/>
        <pc:sldMkLst>
          <pc:docMk/>
          <pc:sldMk cId="975627948" sldId="272"/>
        </pc:sldMkLst>
        <pc:spChg chg="mod">
          <ac:chgData name="Robson Butler" userId="5c8aff22-4002-407d-87b1-2badee7ce08b" providerId="ADAL" clId="{DC3CA06C-0EFF-4AA7-8B69-07ED12357FD7}" dt="2023-03-26T01:14:17.242" v="246" actId="20577"/>
          <ac:spMkLst>
            <pc:docMk/>
            <pc:sldMk cId="975627948" sldId="272"/>
            <ac:spMk id="2" creationId="{0D168B5A-EFF4-4803-8DA6-5994B306EBAF}"/>
          </ac:spMkLst>
        </pc:spChg>
        <pc:spChg chg="add del">
          <ac:chgData name="Robson Butler" userId="5c8aff22-4002-407d-87b1-2badee7ce08b" providerId="ADAL" clId="{DC3CA06C-0EFF-4AA7-8B69-07ED12357FD7}" dt="2023-03-26T03:34:10.890" v="261" actId="22"/>
          <ac:spMkLst>
            <pc:docMk/>
            <pc:sldMk cId="975627948" sldId="272"/>
            <ac:spMk id="4" creationId="{1B2D90D5-7169-9930-11E9-33ADF6ABA892}"/>
          </ac:spMkLst>
        </pc:spChg>
        <pc:spChg chg="del">
          <ac:chgData name="Robson Butler" userId="5c8aff22-4002-407d-87b1-2badee7ce08b" providerId="ADAL" clId="{DC3CA06C-0EFF-4AA7-8B69-07ED12357FD7}" dt="2023-03-26T22:38:24.859" v="610" actId="21"/>
          <ac:spMkLst>
            <pc:docMk/>
            <pc:sldMk cId="975627948" sldId="272"/>
            <ac:spMk id="5" creationId="{ACAE53BB-FF7D-43E7-AF26-E5A3D9A837CF}"/>
          </ac:spMkLst>
        </pc:spChg>
        <pc:graphicFrameChg chg="mod modGraphic">
          <ac:chgData name="Robson Butler" userId="5c8aff22-4002-407d-87b1-2badee7ce08b" providerId="ADAL" clId="{DC3CA06C-0EFF-4AA7-8B69-07ED12357FD7}" dt="2023-03-26T03:46:34.264" v="349" actId="20577"/>
          <ac:graphicFrameMkLst>
            <pc:docMk/>
            <pc:sldMk cId="975627948" sldId="272"/>
            <ac:graphicFrameMk id="6" creationId="{A02ECB3F-5E1A-4602-8844-49609D54ADF8}"/>
          </ac:graphicFrameMkLst>
        </pc:graphicFrameChg>
      </pc:sldChg>
      <pc:sldChg chg="delSp modSp add mod">
        <pc:chgData name="Robson Butler" userId="5c8aff22-4002-407d-87b1-2badee7ce08b" providerId="ADAL" clId="{DC3CA06C-0EFF-4AA7-8B69-07ED12357FD7}" dt="2023-03-26T22:38:30.535" v="611" actId="21"/>
        <pc:sldMkLst>
          <pc:docMk/>
          <pc:sldMk cId="481397389" sldId="275"/>
        </pc:sldMkLst>
        <pc:spChg chg="mod">
          <ac:chgData name="Robson Butler" userId="5c8aff22-4002-407d-87b1-2badee7ce08b" providerId="ADAL" clId="{DC3CA06C-0EFF-4AA7-8B69-07ED12357FD7}" dt="2023-03-26T01:14:22.927" v="248" actId="20577"/>
          <ac:spMkLst>
            <pc:docMk/>
            <pc:sldMk cId="481397389" sldId="275"/>
            <ac:spMk id="2" creationId="{0D168B5A-EFF4-4803-8DA6-5994B306EBAF}"/>
          </ac:spMkLst>
        </pc:spChg>
        <pc:spChg chg="del">
          <ac:chgData name="Robson Butler" userId="5c8aff22-4002-407d-87b1-2badee7ce08b" providerId="ADAL" clId="{DC3CA06C-0EFF-4AA7-8B69-07ED12357FD7}" dt="2023-03-26T22:38:30.535" v="611" actId="21"/>
          <ac:spMkLst>
            <pc:docMk/>
            <pc:sldMk cId="481397389" sldId="275"/>
            <ac:spMk id="5" creationId="{ACAE53BB-FF7D-43E7-AF26-E5A3D9A837CF}"/>
          </ac:spMkLst>
        </pc:spChg>
        <pc:graphicFrameChg chg="mod modGraphic">
          <ac:chgData name="Robson Butler" userId="5c8aff22-4002-407d-87b1-2badee7ce08b" providerId="ADAL" clId="{DC3CA06C-0EFF-4AA7-8B69-07ED12357FD7}" dt="2023-03-26T04:04:47.182" v="496" actId="20577"/>
          <ac:graphicFrameMkLst>
            <pc:docMk/>
            <pc:sldMk cId="481397389" sldId="275"/>
            <ac:graphicFrameMk id="6" creationId="{A02ECB3F-5E1A-4602-8844-49609D54ADF8}"/>
          </ac:graphicFrameMkLst>
        </pc:graphicFrameChg>
      </pc:sldChg>
    </pc:docChg>
  </pc:docChgLst>
  <pc:docChgLst>
    <pc:chgData name="Robson Butler" userId="S::butlerr2@middleton.school.nz::5c8aff22-4002-407d-87b1-2badee7ce08b" providerId="AD" clId="Web-{D74081CF-FC2F-EA45-99CD-9562578BF659}"/>
    <pc:docChg chg="modSld">
      <pc:chgData name="Robson Butler" userId="S::butlerr2@middleton.school.nz::5c8aff22-4002-407d-87b1-2badee7ce08b" providerId="AD" clId="Web-{D74081CF-FC2F-EA45-99CD-9562578BF659}" dt="2023-03-26T21:58:45.913" v="5"/>
      <pc:docMkLst>
        <pc:docMk/>
      </pc:docMkLst>
      <pc:sldChg chg="modSp">
        <pc:chgData name="Robson Butler" userId="S::butlerr2@middleton.school.nz::5c8aff22-4002-407d-87b1-2badee7ce08b" providerId="AD" clId="Web-{D74081CF-FC2F-EA45-99CD-9562578BF659}" dt="2023-03-26T21:58:27.413" v="1"/>
        <pc:sldMkLst>
          <pc:docMk/>
          <pc:sldMk cId="975627948" sldId="272"/>
        </pc:sldMkLst>
        <pc:graphicFrameChg chg="mod modGraphic">
          <ac:chgData name="Robson Butler" userId="S::butlerr2@middleton.school.nz::5c8aff22-4002-407d-87b1-2badee7ce08b" providerId="AD" clId="Web-{D74081CF-FC2F-EA45-99CD-9562578BF659}" dt="2023-03-26T21:58:27.413" v="1"/>
          <ac:graphicFrameMkLst>
            <pc:docMk/>
            <pc:sldMk cId="975627948" sldId="272"/>
            <ac:graphicFrameMk id="6" creationId="{A02ECB3F-5E1A-4602-8844-49609D54ADF8}"/>
          </ac:graphicFrameMkLst>
        </pc:graphicFrameChg>
      </pc:sldChg>
      <pc:sldChg chg="modSp">
        <pc:chgData name="Robson Butler" userId="S::butlerr2@middleton.school.nz::5c8aff22-4002-407d-87b1-2badee7ce08b" providerId="AD" clId="Web-{D74081CF-FC2F-EA45-99CD-9562578BF659}" dt="2023-03-26T21:58:45.913" v="5"/>
        <pc:sldMkLst>
          <pc:docMk/>
          <pc:sldMk cId="481397389" sldId="275"/>
        </pc:sldMkLst>
        <pc:graphicFrameChg chg="mod modGraphic">
          <ac:chgData name="Robson Butler" userId="S::butlerr2@middleton.school.nz::5c8aff22-4002-407d-87b1-2badee7ce08b" providerId="AD" clId="Web-{D74081CF-FC2F-EA45-99CD-9562578BF659}" dt="2023-03-26T21:58:45.913" v="5"/>
          <ac:graphicFrameMkLst>
            <pc:docMk/>
            <pc:sldMk cId="481397389" sldId="275"/>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44442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utlerdtc/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Robson Butler</a:t>
            </a:r>
          </a:p>
          <a:p>
            <a:endParaRPr lang="en-NZ" b="1" dirty="0"/>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https://github.com/butlerdtc/LuckyUnicorn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605491956"/>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743131">
                <a:tc>
                  <a:txBody>
                    <a:bodyPr/>
                    <a:lstStyle/>
                    <a:p>
                      <a:r>
                        <a:rPr lang="en-NZ" dirty="0"/>
                        <a:t>Functionality</a:t>
                      </a:r>
                    </a:p>
                  </a:txBody>
                  <a:tcPr/>
                </a:tc>
                <a:tc>
                  <a:txBody>
                    <a:bodyPr/>
                    <a:lstStyle/>
                    <a:p>
                      <a:r>
                        <a:rPr lang="en-US" dirty="0"/>
                        <a:t>Functionality is to make sure that the program performs as intended. It must work for expected, boundary, and unexpected scenarios. For instance, if my software asks the user how many rounds they want, it should function for expected input, such as "2," or boundary input, such as "1," but it shouldn't crash if the user enters an incorrect value, such as "0," "0.5," or "one."</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US" dirty="0"/>
                        <a:t>Usability refers to how simple it is for the user to use the program for its intended purpose. It addresses concerns like making instructions and error messages understandable to users. It's essential to reduce or get rid of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r>
                        <a:rPr lang="en-US" dirty="0"/>
                        <a:t>Aesthetics is how the program’s overall appearance looks. A program which looks good because it includes well-spaced instructions, prompts and ‘decoration’ around key messages is going to be more aesthetically pleasing than one which is composed of unspaced plain text.</a:t>
                      </a:r>
                      <a:endParaRPr lang="en-NZ" dirty="0"/>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828182779"/>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Social</a:t>
                      </a:r>
                    </a:p>
                  </a:txBody>
                  <a:tcPr/>
                </a:tc>
                <a:tc>
                  <a:txBody>
                    <a:bodyPr/>
                    <a:lstStyle/>
                    <a:p>
                      <a:r>
                        <a:rPr lang="en-US" dirty="0"/>
                        <a:t>The social implications of a computer program are about the affect it might have on users, the wider community, and society. For example, computer programs which are based around a gambling game can have a negative impact on society if there are no safeguards in place to limit users from excessive losses. It's also important to use clear instructions and feedback which is culturally neutral and inoffensive. </a:t>
                      </a:r>
                      <a:endParaRPr lang="en-NZ" dirty="0"/>
                    </a:p>
                  </a:txBody>
                  <a:tcPr/>
                </a:tc>
                <a:extLst>
                  <a:ext uri="{0D108BD9-81ED-4DB2-BD59-A6C34878D82A}">
                    <a16:rowId xmlns:a16="http://schemas.microsoft.com/office/drawing/2014/main" val="2636529970"/>
                  </a:ext>
                </a:extLst>
              </a:tr>
              <a:tr h="370840">
                <a:tc>
                  <a:txBody>
                    <a:bodyPr/>
                    <a:lstStyle/>
                    <a:p>
                      <a:r>
                        <a:rPr lang="en-NZ" dirty="0"/>
                        <a:t>Future Proofing</a:t>
                      </a:r>
                    </a:p>
                  </a:txBody>
                  <a:tcPr/>
                </a:tc>
                <a:tc>
                  <a:txBody>
                    <a:bodyPr/>
                    <a:lstStyle/>
                    <a:p>
                      <a:r>
                        <a:rPr lang="en-US" dirty="0"/>
                        <a:t>Future proofing is the process of making a program which is adaptable and easy to modify later if necessary. The code needs to be organized and commented so that another programmer in the future can make changes easily. Anyone who wants to modify my code in the future needs to understand the purpose and reasoning behind different parts of the code. It's important to use constants rather than literals to minimize the number of places where changes must be made.</a:t>
                      </a:r>
                      <a:endParaRPr lang="en-NZ" dirty="0"/>
                    </a:p>
                  </a:txBody>
                  <a:tcPr/>
                </a:tc>
                <a:extLst>
                  <a:ext uri="{0D108BD9-81ED-4DB2-BD59-A6C34878D82A}">
                    <a16:rowId xmlns:a16="http://schemas.microsoft.com/office/drawing/2014/main" val="3189176884"/>
                  </a:ext>
                </a:extLst>
              </a:tr>
            </a:tbl>
          </a:graphicData>
        </a:graphic>
      </p:graphicFrame>
    </p:spTree>
    <p:extLst>
      <p:ext uri="{BB962C8B-B14F-4D97-AF65-F5344CB8AC3E}">
        <p14:creationId xmlns:p14="http://schemas.microsoft.com/office/powerpoint/2010/main" val="48139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1039132"/>
          </a:xfrm>
        </p:spPr>
        <p:txBody>
          <a:bodyPr>
            <a:normAutofit/>
          </a:bodyPr>
          <a:lstStyle/>
          <a:p>
            <a:r>
              <a:rPr lang="en-NZ" dirty="0"/>
              <a:t>Decomposition:</a:t>
            </a:r>
          </a:p>
        </p:txBody>
      </p:sp>
      <p:pic>
        <p:nvPicPr>
          <p:cNvPr id="5" name="Picture 4" descr="Graphical user interface, application&#10;&#10;Description automatically generated">
            <a:extLst>
              <a:ext uri="{FF2B5EF4-FFF2-40B4-BE49-F238E27FC236}">
                <a16:creationId xmlns:a16="http://schemas.microsoft.com/office/drawing/2014/main" id="{1A7A5522-5975-962C-0E90-ADC49AB0A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15" y="1904795"/>
            <a:ext cx="7275165" cy="4306130"/>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C6809B47-B9AD-518F-2C55-85DC03A39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616" y="1674112"/>
            <a:ext cx="3872661" cy="4536813"/>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3" name="Picture 2" descr="Graphical user interface, application&#10;&#10;Description automatically generated">
            <a:extLst>
              <a:ext uri="{FF2B5EF4-FFF2-40B4-BE49-F238E27FC236}">
                <a16:creationId xmlns:a16="http://schemas.microsoft.com/office/drawing/2014/main" id="{6F83498C-1572-5104-E64E-A3DFB96B7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325" y="1517650"/>
            <a:ext cx="5213350" cy="3822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1 (Yes/No Checker) - Test Plan</a:t>
            </a:r>
            <a:endParaRPr sz="4000" dirty="0"/>
          </a:p>
        </p:txBody>
      </p:sp>
      <p:graphicFrame>
        <p:nvGraphicFramePr>
          <p:cNvPr id="92" name="Google Shape;92;p19"/>
          <p:cNvGraphicFramePr/>
          <p:nvPr>
            <p:extLst>
              <p:ext uri="{D42A27DB-BD31-4B8C-83A1-F6EECF244321}">
                <p14:modId xmlns:p14="http://schemas.microsoft.com/office/powerpoint/2010/main" val="1625761263"/>
              </p:ext>
            </p:extLst>
          </p:nvPr>
        </p:nvGraphicFramePr>
        <p:xfrm>
          <a:off x="491800" y="1276642"/>
          <a:ext cx="11360800" cy="48764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3342624310"/>
                  </a:ext>
                </a:extLst>
              </a:tr>
              <a:tr h="609560">
                <a:tc>
                  <a:txBody>
                    <a:bodyPr/>
                    <a:lstStyle/>
                    <a:p>
                      <a:pPr marL="0" lvl="0" indent="0" algn="l" rtl="0">
                        <a:spcBef>
                          <a:spcPts val="0"/>
                        </a:spcBef>
                        <a:spcAft>
                          <a:spcPts val="0"/>
                        </a:spcAft>
                        <a:buNone/>
                      </a:pPr>
                      <a:r>
                        <a:rPr lang="en-US" sz="2400" dirty="0"/>
                        <a:t>Y</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047963883"/>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1085011548"/>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1981479960"/>
                  </a:ext>
                </a:extLst>
              </a:tr>
              <a:tr h="609560">
                <a:tc>
                  <a:txBody>
                    <a:bodyPr/>
                    <a:lstStyle/>
                    <a:p>
                      <a:pPr marL="0" lvl="0" indent="0" algn="l" rtl="0">
                        <a:spcBef>
                          <a:spcPts val="0"/>
                        </a:spcBef>
                        <a:spcAft>
                          <a:spcPts val="0"/>
                        </a:spcAft>
                        <a:buNone/>
                      </a:pPr>
                      <a:r>
                        <a:rPr lang="en-US" sz="2400" dirty="0"/>
                        <a:t>N</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323616264"/>
                  </a:ext>
                </a:extLst>
              </a:tr>
              <a:tr h="609560">
                <a:tc>
                  <a:txBody>
                    <a:bodyPr/>
                    <a:lstStyle/>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a:t>
                      </a:r>
                      <a:r>
                        <a:rPr lang="en-US" sz="2400"/>
                        <a:t>enter either “Yes” or “No”</a:t>
                      </a:r>
                      <a:endParaRPr sz="2400" dirty="0"/>
                    </a:p>
                  </a:txBody>
                  <a:tcPr marL="121900" marR="121900" marT="121900" marB="121900"/>
                </a:tc>
                <a:extLst>
                  <a:ext uri="{0D108BD9-81ED-4DB2-BD59-A6C34878D82A}">
                    <a16:rowId xmlns:a16="http://schemas.microsoft.com/office/drawing/2014/main" val="99324959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966</Words>
  <Application>Microsoft Office PowerPoint</Application>
  <PresentationFormat>Widescreen</PresentationFormat>
  <Paragraphs>80</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Lucky Unicorn Documentation</vt:lpstr>
      <vt:lpstr>Lucky Unicorn</vt:lpstr>
      <vt:lpstr>Describe relevant Implications 1:</vt:lpstr>
      <vt:lpstr>Describe relevant Implications 2:</vt:lpstr>
      <vt:lpstr>Decomposition:</vt:lpstr>
      <vt:lpstr>Component 1: Instructions and Yes/No checker</vt:lpstr>
      <vt:lpstr>Component 1 (Yes/No Checker)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Robson Butler</cp:lastModifiedBy>
  <cp:revision>13</cp:revision>
  <dcterms:created xsi:type="dcterms:W3CDTF">2020-03-13T23:52:53Z</dcterms:created>
  <dcterms:modified xsi:type="dcterms:W3CDTF">2023-03-26T22:41:09Z</dcterms:modified>
</cp:coreProperties>
</file>