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75" r:id="rId5"/>
    <p:sldId id="260" r:id="rId6"/>
    <p:sldId id="268" r:id="rId7"/>
    <p:sldId id="269" r:id="rId8"/>
    <p:sldId id="273" r:id="rId9"/>
    <p:sldId id="274" r:id="rId10"/>
    <p:sldId id="263" r:id="rId11"/>
    <p:sldId id="270" r:id="rId12"/>
    <p:sldId id="26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CA06C-0EFF-4AA7-8B69-07ED12357FD7}" v="7" dt="2023-03-26T03:47:06.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p:scale>
          <a:sx n="59" d="100"/>
          <a:sy n="59" d="100"/>
        </p:scale>
        <p:origin x="9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son Butler" userId="5c8aff22-4002-407d-87b1-2badee7ce08b" providerId="ADAL" clId="{DC3CA06C-0EFF-4AA7-8B69-07ED12357FD7}"/>
    <pc:docChg chg="undo redo custSel addSld modSld">
      <pc:chgData name="Robson Butler" userId="5c8aff22-4002-407d-87b1-2badee7ce08b" providerId="ADAL" clId="{DC3CA06C-0EFF-4AA7-8B69-07ED12357FD7}" dt="2023-03-26T04:04:47.182" v="496" actId="20577"/>
      <pc:docMkLst>
        <pc:docMk/>
      </pc:docMkLst>
      <pc:sldChg chg="modSp mod">
        <pc:chgData name="Robson Butler" userId="5c8aff22-4002-407d-87b1-2badee7ce08b" providerId="ADAL" clId="{DC3CA06C-0EFF-4AA7-8B69-07ED12357FD7}" dt="2023-03-23T01:05:31.662" v="111" actId="20577"/>
        <pc:sldMkLst>
          <pc:docMk/>
          <pc:sldMk cId="1362934084" sldId="256"/>
        </pc:sldMkLst>
        <pc:spChg chg="mod">
          <ac:chgData name="Robson Butler" userId="5c8aff22-4002-407d-87b1-2badee7ce08b" providerId="ADAL" clId="{DC3CA06C-0EFF-4AA7-8B69-07ED12357FD7}" dt="2023-03-23T01:05:14.747" v="65" actId="20577"/>
          <ac:spMkLst>
            <pc:docMk/>
            <pc:sldMk cId="1362934084" sldId="256"/>
            <ac:spMk id="2" creationId="{A96C2811-5704-42C1-869B-16E29CB6572E}"/>
          </ac:spMkLst>
        </pc:spChg>
        <pc:spChg chg="mod">
          <ac:chgData name="Robson Butler" userId="5c8aff22-4002-407d-87b1-2badee7ce08b" providerId="ADAL" clId="{DC3CA06C-0EFF-4AA7-8B69-07ED12357FD7}" dt="2023-03-23T01:05:31.662" v="111" actId="20577"/>
          <ac:spMkLst>
            <pc:docMk/>
            <pc:sldMk cId="1362934084" sldId="256"/>
            <ac:spMk id="3" creationId="{930E6464-DA98-43C8-B6C9-594748754628}"/>
          </ac:spMkLst>
        </pc:spChg>
      </pc:sldChg>
      <pc:sldChg chg="modSp mod">
        <pc:chgData name="Robson Butler" userId="5c8aff22-4002-407d-87b1-2badee7ce08b" providerId="ADAL" clId="{DC3CA06C-0EFF-4AA7-8B69-07ED12357FD7}" dt="2023-03-26T00:53:19.649" v="243" actId="20577"/>
        <pc:sldMkLst>
          <pc:docMk/>
          <pc:sldMk cId="3838895173" sldId="258"/>
        </pc:sldMkLst>
        <pc:spChg chg="mod">
          <ac:chgData name="Robson Butler" userId="5c8aff22-4002-407d-87b1-2badee7ce08b" providerId="ADAL" clId="{DC3CA06C-0EFF-4AA7-8B69-07ED12357FD7}" dt="2023-03-23T01:07:37.070" v="180" actId="20577"/>
          <ac:spMkLst>
            <pc:docMk/>
            <pc:sldMk cId="3838895173" sldId="258"/>
            <ac:spMk id="2" creationId="{0D168B5A-EFF4-4803-8DA6-5994B306EBAF}"/>
          </ac:spMkLst>
        </pc:spChg>
        <pc:spChg chg="mod">
          <ac:chgData name="Robson Butler" userId="5c8aff22-4002-407d-87b1-2badee7ce08b" providerId="ADAL" clId="{DC3CA06C-0EFF-4AA7-8B69-07ED12357FD7}" dt="2023-03-26T00:53:19.649" v="243" actId="20577"/>
          <ac:spMkLst>
            <pc:docMk/>
            <pc:sldMk cId="3838895173" sldId="258"/>
            <ac:spMk id="4" creationId="{F7FB308A-232B-4B31-A59D-BD561ECFBE8B}"/>
          </ac:spMkLst>
        </pc:spChg>
      </pc:sldChg>
      <pc:sldChg chg="addSp delSp modSp mod">
        <pc:chgData name="Robson Butler" userId="5c8aff22-4002-407d-87b1-2badee7ce08b" providerId="ADAL" clId="{DC3CA06C-0EFF-4AA7-8B69-07ED12357FD7}" dt="2023-03-26T03:46:34.264" v="349" actId="20577"/>
        <pc:sldMkLst>
          <pc:docMk/>
          <pc:sldMk cId="975627948" sldId="272"/>
        </pc:sldMkLst>
        <pc:spChg chg="mod">
          <ac:chgData name="Robson Butler" userId="5c8aff22-4002-407d-87b1-2badee7ce08b" providerId="ADAL" clId="{DC3CA06C-0EFF-4AA7-8B69-07ED12357FD7}" dt="2023-03-26T01:14:17.242" v="246" actId="20577"/>
          <ac:spMkLst>
            <pc:docMk/>
            <pc:sldMk cId="975627948" sldId="272"/>
            <ac:spMk id="2" creationId="{0D168B5A-EFF4-4803-8DA6-5994B306EBAF}"/>
          </ac:spMkLst>
        </pc:spChg>
        <pc:spChg chg="add del">
          <ac:chgData name="Robson Butler" userId="5c8aff22-4002-407d-87b1-2badee7ce08b" providerId="ADAL" clId="{DC3CA06C-0EFF-4AA7-8B69-07ED12357FD7}" dt="2023-03-26T03:34:10.890" v="261" actId="22"/>
          <ac:spMkLst>
            <pc:docMk/>
            <pc:sldMk cId="975627948" sldId="272"/>
            <ac:spMk id="4" creationId="{1B2D90D5-7169-9930-11E9-33ADF6ABA892}"/>
          </ac:spMkLst>
        </pc:spChg>
        <pc:graphicFrameChg chg="mod modGraphic">
          <ac:chgData name="Robson Butler" userId="5c8aff22-4002-407d-87b1-2badee7ce08b" providerId="ADAL" clId="{DC3CA06C-0EFF-4AA7-8B69-07ED12357FD7}" dt="2023-03-26T03:46:34.264" v="349" actId="20577"/>
          <ac:graphicFrameMkLst>
            <pc:docMk/>
            <pc:sldMk cId="975627948" sldId="272"/>
            <ac:graphicFrameMk id="6" creationId="{A02ECB3F-5E1A-4602-8844-49609D54ADF8}"/>
          </ac:graphicFrameMkLst>
        </pc:graphicFrameChg>
      </pc:sldChg>
      <pc:sldChg chg="modSp add mod">
        <pc:chgData name="Robson Butler" userId="5c8aff22-4002-407d-87b1-2badee7ce08b" providerId="ADAL" clId="{DC3CA06C-0EFF-4AA7-8B69-07ED12357FD7}" dt="2023-03-26T04:04:47.182" v="496" actId="20577"/>
        <pc:sldMkLst>
          <pc:docMk/>
          <pc:sldMk cId="481397389" sldId="275"/>
        </pc:sldMkLst>
        <pc:spChg chg="mod">
          <ac:chgData name="Robson Butler" userId="5c8aff22-4002-407d-87b1-2badee7ce08b" providerId="ADAL" clId="{DC3CA06C-0EFF-4AA7-8B69-07ED12357FD7}" dt="2023-03-26T01:14:22.927" v="248" actId="20577"/>
          <ac:spMkLst>
            <pc:docMk/>
            <pc:sldMk cId="481397389" sldId="275"/>
            <ac:spMk id="2" creationId="{0D168B5A-EFF4-4803-8DA6-5994B306EBAF}"/>
          </ac:spMkLst>
        </pc:spChg>
        <pc:graphicFrameChg chg="mod modGraphic">
          <ac:chgData name="Robson Butler" userId="5c8aff22-4002-407d-87b1-2badee7ce08b" providerId="ADAL" clId="{DC3CA06C-0EFF-4AA7-8B69-07ED12357FD7}" dt="2023-03-26T04:04:47.182" v="496" actId="20577"/>
          <ac:graphicFrameMkLst>
            <pc:docMk/>
            <pc:sldMk cId="481397389" sldId="275"/>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4444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tlerdtc/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Robson Butler</a:t>
            </a:r>
          </a:p>
          <a:p>
            <a:endParaRPr lang="en-NZ" b="1" dirty="0"/>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https://github.com/butlerdtc/LuckyUnicorn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483082976"/>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743131">
                <a:tc>
                  <a:txBody>
                    <a:bodyPr/>
                    <a:lstStyle/>
                    <a:p>
                      <a:r>
                        <a:rPr lang="en-NZ" dirty="0"/>
                        <a:t>Functionality</a:t>
                      </a:r>
                    </a:p>
                  </a:txBody>
                  <a:tcPr/>
                </a:tc>
                <a:tc>
                  <a:txBody>
                    <a:bodyPr/>
                    <a:lstStyle/>
                    <a:p>
                      <a:r>
                        <a:rPr lang="en-US" dirty="0"/>
                        <a:t>Functionality is to make sure that the program performs as intended. It must work for expected, boundary, and unexpected scenarios. For instance, if my software asks the user how many rounds they want, it should function for expected input, such as "2," or boundary input, such as "1," but it shouldn't crash if the user enters an incorrect value, such as "0," "0.5," or "one."</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US" dirty="0"/>
                        <a:t>Usability refers to how simple it is for the user to use the program for its intended purpose. It addresses concerns like making instructions and error messages understandable to users. It's essential to reduce or get rid of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US" dirty="0"/>
                        <a:t>Aesthetics is how the program’s overall appearance looks. A program which looks good because it includes well spaced instructions, prompts and ‘decoration’ around key messages is going to be more aesthetically pleasing than one which is composed of unspaced plain text.</a:t>
                      </a:r>
                      <a:endParaRPr lang="en-NZ" dirty="0"/>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566226079"/>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Social</a:t>
                      </a:r>
                    </a:p>
                  </a:txBody>
                  <a:tcPr/>
                </a:tc>
                <a:tc>
                  <a:txBody>
                    <a:bodyPr/>
                    <a:lstStyle/>
                    <a:p>
                      <a:r>
                        <a:rPr lang="en-US" dirty="0"/>
                        <a:t>The social implications of a computer program are about the affect it might have on users, the wider community, and society. For example, computer programs which are based around a gambling game can have a negative impact on society if there are no safeguards in place to limit users from excessive losses. Its also important to </a:t>
                      </a:r>
                      <a:r>
                        <a:rPr lang="en-US"/>
                        <a:t>use clear </a:t>
                      </a:r>
                      <a:r>
                        <a:rPr lang="en-US" dirty="0"/>
                        <a:t>instructions and feedback which is culturally neutral and inoffensive. </a:t>
                      </a:r>
                      <a:endParaRPr lang="en-NZ" dirty="0"/>
                    </a:p>
                  </a:txBody>
                  <a:tcPr/>
                </a:tc>
                <a:extLst>
                  <a:ext uri="{0D108BD9-81ED-4DB2-BD59-A6C34878D82A}">
                    <a16:rowId xmlns:a16="http://schemas.microsoft.com/office/drawing/2014/main" val="2636529970"/>
                  </a:ext>
                </a:extLst>
              </a:tr>
              <a:tr h="370840">
                <a:tc>
                  <a:txBody>
                    <a:bodyPr/>
                    <a:lstStyle/>
                    <a:p>
                      <a:r>
                        <a:rPr lang="en-NZ" dirty="0"/>
                        <a:t>Future Proofing</a:t>
                      </a:r>
                    </a:p>
                  </a:txBody>
                  <a:tcPr/>
                </a:tc>
                <a:tc>
                  <a:txBody>
                    <a:bodyPr/>
                    <a:lstStyle/>
                    <a:p>
                      <a:r>
                        <a:rPr lang="en-US" dirty="0"/>
                        <a:t>Future proofing is the process of making a program which is adaptable and easy to modify later if necessary. The code needs to be organized and commented so that another programmer in the future can make changes easily. Anyone who wants to modify my code in the future needs to understand the purpose and reasoning behind different parts of the code. Its important to use constants rather than literals to minimize the number of places where changes must be made.</a:t>
                      </a:r>
                      <a:endParaRPr lang="en-NZ" dirty="0"/>
                    </a:p>
                  </a:txBody>
                  <a:tcPr/>
                </a:tc>
                <a:extLst>
                  <a:ext uri="{0D108BD9-81ED-4DB2-BD59-A6C34878D82A}">
                    <a16:rowId xmlns:a16="http://schemas.microsoft.com/office/drawing/2014/main" val="3189176884"/>
                  </a:ext>
                </a:extLst>
              </a:tr>
            </a:tbl>
          </a:graphicData>
        </a:graphic>
      </p:graphicFrame>
    </p:spTree>
    <p:extLst>
      <p:ext uri="{BB962C8B-B14F-4D97-AF65-F5344CB8AC3E}">
        <p14:creationId xmlns:p14="http://schemas.microsoft.com/office/powerpoint/2010/main" val="48139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1016</Words>
  <Application>Microsoft Office PowerPoint</Application>
  <PresentationFormat>Widescreen</PresentationFormat>
  <Paragraphs>70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Lucky Unicorn Documentation</vt:lpstr>
      <vt:lpstr>Lucky Unicorn</vt:lpstr>
      <vt:lpstr>Describe relevant Implications 1:</vt:lpstr>
      <vt:lpstr>Describe relevant Implications 2:</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Robson Butler</cp:lastModifiedBy>
  <cp:revision>10</cp:revision>
  <dcterms:created xsi:type="dcterms:W3CDTF">2020-03-13T23:52:53Z</dcterms:created>
  <dcterms:modified xsi:type="dcterms:W3CDTF">2023-03-26T04:04:48Z</dcterms:modified>
</cp:coreProperties>
</file>