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y-base.com/graph_drawer/home.html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ce92ef21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ce92ef21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ce92ef21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ce92ef21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E696C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【基本】微分係数　https://math.nakaken88.com/textbook/basic-derivative/</a:t>
            </a:r>
            <a:endParaRPr sz="1000">
              <a:solidFill>
                <a:srgbClr val="5E696C"/>
              </a:solidFill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6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E696C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x=aからx=b間の傾きを求める時、b-a（xが変化した値）をhとしている　h→0で「xの変化がかなり少ない時」の傾きを見ようとしている（関数をズームアップしている感じ）</a:t>
            </a:r>
            <a:endParaRPr sz="1000">
              <a:solidFill>
                <a:srgbClr val="5E696C"/>
              </a:solidFill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d2b74f0a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d2b74f0a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E696C"/>
              </a:solidFill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d2b74f0a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7d2b74f0a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E696C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【基本】微分係数　</a:t>
            </a:r>
            <a:r>
              <a:rPr lang="ja" sz="1000">
                <a:solidFill>
                  <a:schemeClr val="dk2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https://math.nakaken88.com/textbook/basic-derivative/</a:t>
            </a:r>
            <a:endParaRPr sz="1000">
              <a:solidFill>
                <a:schemeClr val="dk2"/>
              </a:solidFill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E696C"/>
              </a:solidFill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E696C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limはリミットでhが0に極限まで近くして最初のスライドのaを通る接線を引き、x=aの時の傾きが分かる</a:t>
            </a:r>
            <a:endParaRPr sz="1000">
              <a:solidFill>
                <a:srgbClr val="5E696C"/>
              </a:solidFill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ce92ef21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ce92ef2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E696C"/>
                </a:solidFill>
                <a:uFill>
                  <a:noFill/>
                </a:uFill>
                <a:latin typeface="HiraKakuPro-W3"/>
                <a:ea typeface="HiraKakuPro-W3"/>
                <a:cs typeface="HiraKakuPro-W3"/>
                <a:sym typeface="HiraKakuPro-W3"/>
                <a:hlinkClick r:id="rId2"/>
              </a:rPr>
              <a:t>数学の色々なグラフを描画してくれるサイト</a:t>
            </a:r>
            <a:r>
              <a:rPr lang="ja" sz="1000">
                <a:solidFill>
                  <a:srgbClr val="5E696C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　https://sy-base.com/graph_drawer/home.html</a:t>
            </a:r>
            <a:endParaRPr sz="1000">
              <a:solidFill>
                <a:srgbClr val="5E696C"/>
              </a:solidFill>
              <a:latin typeface="HiraKakuPro-W3"/>
              <a:ea typeface="HiraKakuPro-W3"/>
              <a:cs typeface="HiraKakuPro-W3"/>
              <a:sym typeface="HiraKakuPro-W3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>
                <a:solidFill>
                  <a:srgbClr val="5E696C"/>
                </a:solidFill>
                <a:latin typeface="HiraKakuPro-W3"/>
                <a:ea typeface="HiraKakuPro-W3"/>
                <a:cs typeface="HiraKakuPro-W3"/>
                <a:sym typeface="HiraKakuPro-W3"/>
              </a:rPr>
              <a:t>「導関数を求める」→「xの値を代入」すればグラフなしでも微分係数が求められるらしい</a:t>
            </a:r>
            <a:endParaRPr sz="1000">
              <a:solidFill>
                <a:srgbClr val="5E696C"/>
              </a:solidFill>
              <a:latin typeface="HiraKakuPro-W3"/>
              <a:ea typeface="HiraKakuPro-W3"/>
              <a:cs typeface="HiraKakuPro-W3"/>
              <a:sym typeface="HiraKakuPro-W3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d2b74f0a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d2b74f0a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d2b74f0a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d2b74f0a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145fe6a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145fe6a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偏微分：partial differential　部分的な微分→1つの変数で微分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4.</a:t>
            </a:r>
            <a:r>
              <a:rPr lang="ja"/>
              <a:t>基礎数学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2891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微分　関数の傾きを求める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19575"/>
            <a:ext cx="8520600" cy="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微分することで関数の傾き ＝ x（説明変数）とy（目的変数）の関係が分かる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666775"/>
            <a:ext cx="4545600" cy="31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直線でない（傾きが一定でない）関数は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ある点x=aの時の傾きを求める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→　aの接線を引きたい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接線の傾きはどうしよう？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→　aに近い値をもう1点決めて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　　2点を通る接線を引く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300" y="1778425"/>
            <a:ext cx="4023002" cy="3159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21752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微分　関数の傾きを求める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875" y="1268125"/>
            <a:ext cx="4643425" cy="36820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5500"/>
            <a:ext cx="4842000" cy="3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ある点aと</a:t>
            </a:r>
            <a:r>
              <a:rPr lang="ja"/>
              <a:t>それに近い</a:t>
            </a:r>
            <a:r>
              <a:rPr lang="ja"/>
              <a:t>a+hを</a:t>
            </a:r>
            <a:r>
              <a:rPr lang="ja"/>
              <a:t>通る接線を引く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→　x=aからx=a+hの間の傾きが</a:t>
            </a:r>
            <a:r>
              <a:rPr lang="ja"/>
              <a:t>分かる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→　この傾きを</a:t>
            </a:r>
            <a:r>
              <a:rPr lang="ja">
                <a:solidFill>
                  <a:schemeClr val="dk1"/>
                </a:solidFill>
              </a:rPr>
              <a:t>平均変化率</a:t>
            </a:r>
            <a:r>
              <a:rPr lang="ja"/>
              <a:t>と言う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微分　関数の傾きを求める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a+hの値がaとほぼ同じだったらx=aの接線が引ける（ほぼaだけ1点の接線）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関数y=f(x)のx=aの時の傾きは「</a:t>
            </a:r>
            <a:r>
              <a:rPr b="1" lang="ja"/>
              <a:t>f’(a)</a:t>
            </a:r>
            <a:r>
              <a:rPr lang="ja"/>
              <a:t>」と表す（f’(a)を</a:t>
            </a:r>
            <a:r>
              <a:rPr lang="ja">
                <a:solidFill>
                  <a:schemeClr val="dk1"/>
                </a:solidFill>
              </a:rPr>
              <a:t>微分係数</a:t>
            </a:r>
            <a:r>
              <a:rPr lang="ja"/>
              <a:t>と言う）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21175"/>
            <a:ext cx="8839199" cy="236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微分係数を求める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8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y=x**2-2x（**2は二乗）のx=1における微分係数を求める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①　x=1からx=1に限りなく近い値の間の傾きを求める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（x=aの時の傾きなので、a=1）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②　グラフを描画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③　x=1は関数の頂点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　　→　傾きが0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925" y="2055375"/>
            <a:ext cx="4626100" cy="2648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4703900"/>
            <a:ext cx="4485026" cy="1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他の点でも傾きを求めたい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画像のように原点付近で山と谷がある関数だったら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点(-1,-1)、(0,0)、(1,1)に決めて直線を引くのはNG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（他の関数になってしまう）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→　全部の点の微分係数（傾き）を求める？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→　</a:t>
            </a:r>
            <a:r>
              <a:rPr lang="ja">
                <a:solidFill>
                  <a:schemeClr val="dk1"/>
                </a:solidFill>
              </a:rPr>
              <a:t>導関数</a:t>
            </a:r>
            <a:r>
              <a:rPr lang="ja"/>
              <a:t>を使うと全部の点の微分係数が分かる！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9825" y="2106475"/>
            <a:ext cx="2764551" cy="27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微分＝導関数を求める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11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元の関数に　x=aでの微分係数を対応させた新しい関数（導関数）を求める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→　微分！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150" y="2413600"/>
            <a:ext cx="7957700" cy="253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偏微分　複数の変数での微分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f(x) = x**3 - 2x + 6y**2 + 1 </a:t>
            </a:r>
            <a:r>
              <a:rPr lang="ja"/>
              <a:t>のように変数がx、yと複数の時は偏微分を使って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傾きを計算する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①　どの変数で微分するかを決める（例：xによる偏微分）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②　①の変数以外の変数は定数として微分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