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SourceCodePro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773b66a8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773b66a8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73b66a8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73b66a8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6fb04a8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6fb04a8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6fb04a8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6fb04a8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6fb04a8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76fb04a8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6fb04a8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6fb04a8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7507a73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7507a73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uto.qrunch.i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qiita.com/ishizakiiii/items/5eff79b59bce74fdca0d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qiita.com/takahashikaito94/items/ffe3c851241e185db802" TargetMode="External"/><Relationship Id="rId4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uto.qrunch.io/entries/5QP4Kq7T8vK70pV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73700" y="1336925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5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pygame+gymで強化学習</a:t>
            </a:r>
            <a:endParaRPr b="1" sz="5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1801650" y="2817175"/>
            <a:ext cx="5540700" cy="12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>
                <a:solidFill>
                  <a:schemeClr val="accent4"/>
                </a:solidFill>
              </a:rPr>
              <a:t>ぶとー（ぴくぽ@buto_risa）</a:t>
            </a:r>
            <a:endParaRPr sz="3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3"/>
                </a:solidFill>
              </a:rPr>
              <a:t>ぶとーです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</a:pPr>
            <a:r>
              <a:rPr lang="ja"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都内SI企業で働いています</a:t>
            </a:r>
            <a:endParaRPr sz="2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</a:pPr>
            <a:r>
              <a:rPr lang="ja"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Python歴　7ヶ月</a:t>
            </a:r>
            <a:endParaRPr sz="2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</a:pPr>
            <a:r>
              <a:rPr lang="ja"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PyLadiesのLTは2回目です</a:t>
            </a:r>
            <a:endParaRPr sz="2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技術ブログ：</a:t>
            </a:r>
            <a:r>
              <a:rPr lang="ja" sz="2200" u="sng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https://buto.qrunch.io</a:t>
            </a:r>
            <a:endParaRPr sz="2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</a:rPr>
              <a:t>あらすじ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★"/>
            </a:pPr>
            <a:r>
              <a:rPr lang="ja" sz="2000">
                <a:latin typeface="Lato"/>
                <a:ea typeface="Lato"/>
                <a:cs typeface="Lato"/>
                <a:sym typeface="Lato"/>
              </a:rPr>
              <a:t>2020/4〜　1ヶ月の（給料）ドロボー生活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★"/>
            </a:pPr>
            <a:r>
              <a:rPr lang="ja" sz="2000">
                <a:latin typeface="Lato"/>
                <a:ea typeface="Lato"/>
                <a:cs typeface="Lato"/>
                <a:sym typeface="Lato"/>
              </a:rPr>
              <a:t>ドロボーの良心？で強化学習にチャレンジしてみる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★"/>
            </a:pPr>
            <a:r>
              <a:rPr lang="ja" sz="2000">
                <a:latin typeface="Lato"/>
                <a:ea typeface="Lato"/>
                <a:cs typeface="Lato"/>
                <a:sym typeface="Lato"/>
              </a:rPr>
              <a:t>「強化学習」でヒットしたQiita記事のゲームを再現（pygame）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ja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DQN（Deep Q Network）を理解したので、Gopherくんの図を使って説明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★"/>
            </a:pPr>
            <a:r>
              <a:rPr lang="ja" sz="2000">
                <a:latin typeface="Lato"/>
                <a:ea typeface="Lato"/>
                <a:cs typeface="Lato"/>
                <a:sym typeface="Lato"/>
              </a:rPr>
              <a:t>自作ゲームをOpenAIGymで強化学習してみた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983" y="3903275"/>
            <a:ext cx="3644767" cy="10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ステップ1　ゲームを作る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Qiita記事をパクる！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ja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【初心者向け】Pythonでゲームを作ろう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ケーキを取ったらスコア+100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左上に現在のスコア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20秒でスコアを表示して終了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251" y="172275"/>
            <a:ext cx="3314175" cy="47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ステップ2　gymと連携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ja" sz="1900">
                <a:latin typeface="Lato"/>
                <a:ea typeface="Lato"/>
                <a:cs typeface="Lato"/>
                <a:sym typeface="Lato"/>
              </a:rPr>
              <a:t>これが一番時間掛かった。。。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ja" sz="1900">
                <a:latin typeface="Lato"/>
                <a:ea typeface="Lato"/>
                <a:cs typeface="Lato"/>
                <a:sym typeface="Lato"/>
              </a:rPr>
              <a:t>gymからゲームをできるように関数をオーバーライドしていく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ja" sz="1500">
                <a:latin typeface="Lato"/>
                <a:ea typeface="Lato"/>
                <a:cs typeface="Lato"/>
                <a:sym typeface="Lato"/>
              </a:rPr>
              <a:t>reset			：　ゲームの再スタート（スコア初期化）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ja" sz="1500">
                <a:latin typeface="Lato"/>
                <a:ea typeface="Lato"/>
                <a:cs typeface="Lato"/>
                <a:sym typeface="Lato"/>
              </a:rPr>
              <a:t>step			：　1回分のゲームで行うこと（画面描画、キー操作検知、報酬計算）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ja" sz="1500">
                <a:latin typeface="Lato"/>
                <a:ea typeface="Lato"/>
                <a:cs typeface="Lato"/>
                <a:sym typeface="Lato"/>
              </a:rPr>
              <a:t>render		：　passのみ書いてエラー回避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ja" sz="1500">
                <a:latin typeface="Lato"/>
                <a:ea typeface="Lato"/>
                <a:cs typeface="Lato"/>
                <a:sym typeface="Lato"/>
              </a:rPr>
              <a:t>_key_action	：　キー操作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ja" sz="1500">
                <a:latin typeface="Lato"/>
                <a:ea typeface="Lato"/>
                <a:cs typeface="Lato"/>
                <a:sym typeface="Lato"/>
              </a:rPr>
              <a:t>_get_observation：　画面の画像を配列にして返す（多分）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ステップ3　ハイスコアが出せるよう調整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904125"/>
            <a:ext cx="8520600" cy="4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ja" sz="1900">
                <a:latin typeface="Lato"/>
                <a:ea typeface="Lato"/>
                <a:cs typeface="Lato"/>
                <a:sym typeface="Lato"/>
              </a:rPr>
              <a:t>（最初）終了時スコアで報酬の値を決める　101〜500なら+5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ja" sz="1500">
                <a:latin typeface="Lato"/>
                <a:ea typeface="Lato"/>
                <a:cs typeface="Lato"/>
                <a:sym typeface="Lato"/>
              </a:rPr>
              <a:t>100台も500台も同じ報酬なので極力動かなくなった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ja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自作ゲームで強化学習 #2</a:t>
            </a:r>
            <a:r>
              <a:rPr lang="ja" sz="1500">
                <a:latin typeface="Lato"/>
                <a:ea typeface="Lato"/>
                <a:cs typeface="Lato"/>
                <a:sym typeface="Lato"/>
              </a:rPr>
              <a:t>　その他トライエラーはこちら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ja" sz="1900">
                <a:latin typeface="Lato"/>
                <a:ea typeface="Lato"/>
                <a:cs typeface="Lato"/>
                <a:sym typeface="Lato"/>
              </a:rPr>
              <a:t>動いたら報酬をプラス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ja" sz="1500">
                <a:latin typeface="Lato"/>
                <a:ea typeface="Lato"/>
                <a:cs typeface="Lato"/>
                <a:sym typeface="Lato"/>
              </a:rPr>
              <a:t>動くようにはなったがケーキを取る行動ではない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ja" sz="1900">
                <a:latin typeface="Lato"/>
                <a:ea typeface="Lato"/>
                <a:cs typeface="Lato"/>
                <a:sym typeface="Lato"/>
              </a:rPr>
              <a:t>ケーキの隣のマスだったら報酬をプラス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ja" sz="1900">
                <a:latin typeface="Lato"/>
                <a:ea typeface="Lato"/>
                <a:cs typeface="Lato"/>
                <a:sym typeface="Lato"/>
              </a:rPr>
              <a:t>policy（他の動きをしてみる確率）を大きくした（0.001→0.1）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ja" sz="1500">
                <a:latin typeface="Lato"/>
                <a:ea typeface="Lato"/>
                <a:cs typeface="Lato"/>
                <a:sym typeface="Lato"/>
              </a:rPr>
              <a:t>機敏に動くようにはなった　ちょっとスコアアップ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90250" y="526350"/>
            <a:ext cx="804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新人もAIも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ほめてのばす時代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