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73b66a8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73b66a8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73b66a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73b66a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6fb04a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6fb04a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6fb04a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6fb04a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6fb04a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6fb04a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6fb04a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6fb04a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507a7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507a7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to.qrunch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iita.com/ishizakiiii/items/5eff79b59bce74fdca0d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iita.com/takahashikaito94/items/ffe3c851241e185db802" TargetMode="External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uto.qrunch.io/entries/5QP4Kq7T8vK70p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3700" y="13369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5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pygame+gymで強化学習</a:t>
            </a:r>
            <a:endParaRPr b="1" sz="5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801650" y="2817175"/>
            <a:ext cx="5540700" cy="12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accent4"/>
                </a:solidFill>
              </a:rPr>
              <a:t>ぶとー（ぴくぽ@buto_risa）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ぶとーです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都内SI企業で働いています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Python歴　7ヶ月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PyLadiesのLTは2回目です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技術ブログ：</a:t>
            </a:r>
            <a:r>
              <a:rPr lang="ja" sz="22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https://buto.qrunch.io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</a:rPr>
              <a:t>あらすじ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2020/4〜　1ヶ月の（給料）ドロボー生活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ドロボーの良心？で強化学習にチャレンジしてみる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「強化学習」でヒットしたQiita記事のゲームを再現（pygame）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ja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DQN（Deep Q Network）を理解したので、Gopherくんの図を使って説明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自作ゲームをOpenAIGymで強化学習してみた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83" y="3903275"/>
            <a:ext cx="3644767" cy="10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ステップ1　ゲームを作る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Qiita記事をパクる！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j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【初心者向け】Pythonでゲームを作ろう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ケーキを取ったらスコア+100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左上に現在のスコア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20秒でスコアを表示して終了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251" y="172275"/>
            <a:ext cx="3314175" cy="4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ステップ2　gymと連携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これが一番時間掛かった。。。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gymからゲームをできるように関数をオーバーライドしていく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reset			：　ゲームの再スタート（スコア初期化）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step			：　1回分のゲームで行うこと（画面描画、キー操作検知、報酬計算）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render		：　passのみ書いてエラー回避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_key_action	：　キー操作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_get_observation：　画面の画像を配列にして返す（多分）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ステップ3　ハイスコアが出せるよう調整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04125"/>
            <a:ext cx="85206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（最初）終了時スコアで報酬の値を決める　101〜500なら+5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100台も500台も同じ報酬なので極力動かなくなった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自作ゲームで強化学習 #2</a:t>
            </a:r>
            <a:r>
              <a:rPr lang="ja" sz="1500">
                <a:latin typeface="Lato"/>
                <a:ea typeface="Lato"/>
                <a:cs typeface="Lato"/>
                <a:sym typeface="Lato"/>
              </a:rPr>
              <a:t>　その他トライエラーはこちら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動いたら報酬をプラス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動くようにはなったがケーキを取る行動ではない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ケーキの隣のマスだったら報酬をプラス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policy（他の動きをしてみる確率）を大きくした（0.001→0.1）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機敏に動くようにはなった　ちょっとスコアアップ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804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新人もAIも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ほめてのばす時代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