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73b66a8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73b66a8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73b66a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73b66a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73b66a8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73b66a8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73b66a8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73b66a8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73b66a8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73b66a8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73b66a8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73b66a8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73b66a8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73b66a8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to.qrunch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te.com/yucca8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3369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2"/>
                </a:solidFill>
              </a:rPr>
              <a:t>料理はじめました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01650" y="3169350"/>
            <a:ext cx="55407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300">
                <a:solidFill>
                  <a:schemeClr val="accent4"/>
                </a:solidFill>
              </a:rPr>
              <a:t>ぶとー（ぴくぽ@buto_risa）</a:t>
            </a:r>
            <a:endParaRPr sz="3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</a:rPr>
              <a:t>ぶとーです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ja" sz="2400">
                <a:solidFill>
                  <a:schemeClr val="accent4"/>
                </a:solidFill>
              </a:rPr>
              <a:t>都内SI企業で働いています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ja" sz="2400">
                <a:solidFill>
                  <a:schemeClr val="accent4"/>
                </a:solidFill>
              </a:rPr>
              <a:t>最近、connpassでイベント開催し始めました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ja" sz="2400">
                <a:solidFill>
                  <a:schemeClr val="accent4"/>
                </a:solidFill>
              </a:rPr>
              <a:t>今までbutoでやってきたけど名前変えようか迷い中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ja" sz="2400">
                <a:solidFill>
                  <a:schemeClr val="accent4"/>
                </a:solidFill>
              </a:rPr>
              <a:t>何が言いたいかって、仲間がほしいんだ！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200">
                <a:solidFill>
                  <a:schemeClr val="accent4"/>
                </a:solidFill>
              </a:rPr>
              <a:t>技術ブログ：</a:t>
            </a:r>
            <a:r>
              <a:rPr lang="ja" sz="2200" u="sng">
                <a:solidFill>
                  <a:schemeClr val="hlink"/>
                </a:solidFill>
                <a:hlinkClick r:id="rId3"/>
              </a:rPr>
              <a:t>https://buto.qrunch.io</a:t>
            </a:r>
            <a:endParaRPr sz="2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08200" y="1440600"/>
            <a:ext cx="4045200" cy="20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/>
              <a:t>みんな、</a:t>
            </a:r>
            <a:endParaRPr sz="4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/>
              <a:t>料理してる？</a:t>
            </a:r>
            <a:endParaRPr sz="45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68325"/>
            <a:ext cx="3837000" cy="3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わたしのスペック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300"/>
              <a:buChar char="★"/>
            </a:pPr>
            <a:r>
              <a:rPr lang="ja" sz="2300"/>
              <a:t>料理初心者（1.5ヶ月）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ja" sz="2300"/>
              <a:t>お菓子は作らない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ja" sz="2300"/>
              <a:t>オーブンレンジ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ja" sz="2300"/>
              <a:t>フライパン×1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★"/>
            </a:pPr>
            <a:r>
              <a:rPr lang="ja" sz="2300"/>
              <a:t>小さめの鍋×1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300"/>
              <a:t>色々、悩んでます・・・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悩み①　料理する頻度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毎日は面倒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料理しない日はスーパーかコンビニで買うか・・・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近所のスーパーが小さいのでお惣菜バリエーションが少ない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chemeClr val="accent5"/>
                </a:solidFill>
              </a:rPr>
              <a:t>「週3でいい」と思うとかなり気楽！</a:t>
            </a:r>
            <a:endParaRPr b="1" sz="3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200">
                <a:solidFill>
                  <a:schemeClr val="accent1"/>
                </a:solidFill>
              </a:rPr>
              <a:t>元ねた：</a:t>
            </a:r>
            <a:r>
              <a:rPr lang="ja" sz="2200" u="sng">
                <a:solidFill>
                  <a:schemeClr val="accent1"/>
                </a:solidFill>
                <a:hlinkClick r:id="rId3"/>
              </a:rPr>
              <a:t>山口祐加＠自炊料理家さんのnote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悩み②　</a:t>
            </a:r>
            <a:r>
              <a:rPr lang="ja">
                <a:solidFill>
                  <a:schemeClr val="accent3"/>
                </a:solidFill>
              </a:rPr>
              <a:t>おかず数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一汁一菜じゃ足りないっす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MAX2時間しかキッチンに立ちたくない（お菓子は買う）</a:t>
            </a:r>
            <a:endParaRPr sz="22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chemeClr val="accent1"/>
                </a:solidFill>
              </a:rPr>
              <a:t>メイン（お肉、味の濃い）</a:t>
            </a:r>
            <a:endParaRPr b="1"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chemeClr val="accent2"/>
                </a:solidFill>
              </a:rPr>
              <a:t>＋　サラダ</a:t>
            </a:r>
            <a:endParaRPr b="1" sz="24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chemeClr val="accent4"/>
                </a:solidFill>
              </a:rPr>
              <a:t>＋　冷食おかず</a:t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850" y="2106749"/>
            <a:ext cx="1541925" cy="1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450" y="2886350"/>
            <a:ext cx="1275425" cy="12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400" y="3622275"/>
            <a:ext cx="1680900" cy="152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3"/>
                </a:solidFill>
              </a:rPr>
              <a:t>悩み③　</a:t>
            </a:r>
            <a:r>
              <a:rPr lang="ja">
                <a:solidFill>
                  <a:schemeClr val="accent3"/>
                </a:solidFill>
              </a:rPr>
              <a:t>野菜嫌い夫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放っておくとカレーしか食べない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野菜は大事！毎日、夕食だけでも緑の野菜を取りたい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トマト論争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accent1"/>
                </a:solidFill>
              </a:rPr>
              <a:t>市販サラダは絶対食べさせる！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200">
                <a:solidFill>
                  <a:schemeClr val="accent1"/>
                </a:solidFill>
              </a:rPr>
              <a:t>玉子あんかけにすると食べる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 sz="2200">
                <a:solidFill>
                  <a:schemeClr val="accent1"/>
                </a:solidFill>
              </a:rPr>
              <a:t>トマトはケチャップ＋ソースで酸味を和らげる</a:t>
            </a:r>
            <a:endParaRPr b="1" sz="2200">
              <a:solidFill>
                <a:schemeClr val="accen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450" y="47850"/>
            <a:ext cx="1394425" cy="17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378" y="2169822"/>
            <a:ext cx="615375" cy="6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5"/>
                </a:solidFill>
              </a:rPr>
              <a:t>ピーマンの肉詰め最強説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accent1"/>
                </a:solidFill>
              </a:rPr>
              <a:t>困ったらこれ！（野菜だし、オーブンに放り込むだけだし）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accent1"/>
                </a:solidFill>
              </a:rPr>
              <a:t>料理して分かったこと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砂糖はかなり入れないと納得いかない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玉ねぎ、ジャガイモはレンジで下ごしらえ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ja" sz="2200">
                <a:solidFill>
                  <a:schemeClr val="accent1"/>
                </a:solidFill>
              </a:rPr>
              <a:t>味とか具材とか、自分がOKだったらいい！</a:t>
            </a:r>
            <a:endParaRPr sz="22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chemeClr val="lt2"/>
                </a:solidFill>
              </a:rPr>
              <a:t>自分のための料理なら楽しい\(^^)/</a:t>
            </a:r>
            <a:endParaRPr b="1" sz="2400"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575" y="2649021"/>
            <a:ext cx="2626600" cy="2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