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33896870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33896870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3896870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33896870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33896870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33896870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33896870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33896870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33896870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33896870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33896870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33896870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3896870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3896870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3896870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33896870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お仕事紹介@buto</a:t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1562400" y="3750225"/>
            <a:ext cx="6019200" cy="8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/>
              <a:t>2020/4/12　Java女子部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butoです　（武藤 梨沙）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（株）オープンストリームで働いています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JavaとPythonを使っています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#久しぶりのLT\(^^)/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#clusterでVR空間でのLT会を開催したい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#GWに開催しようかな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#connpassで募集しようかな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6000"/>
              <a:t>仕事してません！</a:t>
            </a:r>
            <a:endParaRPr sz="60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ja" sz="3000"/>
              <a:t>案件待ちってやつです　給与出てます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これまでの経歴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※</a:t>
            </a:r>
            <a:r>
              <a:rPr lang="ja"/>
              <a:t>ずっとSI企業です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ウォーターフォール開発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運用業務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プロジェクト管理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スクラム？？？開発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ウォーターフォール開発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仕事ない！←イマココ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SI企業で働く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案件によって仕事がガラッと変わることがある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キツい現場→上司に相談してさくっと抜けられるのが良い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飽きっぽいので定期的に環境を変えたい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案件（発注）がないと仕事ができない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仕事したくても案件の契約期間が終わっちゃうと作業できない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私エンジニアだよね？？？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Excelしかしてない日々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SI企業だから？？なスキル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契約内容に見合った仕事か判断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時間があったら引き受けちゃいますが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明るく仕事を断る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来期対応で間に合います！（契約継続お願いします^^）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バグ？報告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プライドの高いエンジニアに使う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私のテスト手順のミスだと思うのですが・・・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メンバーの関係を察知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序列とか面倒くさい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自社開発は憧れますが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スクラム？？？開発時に客先常駐でそれっぽいことをした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開発、保守、運用なんでもやる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エンドユーザーの問合せ対応もやる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環境がキツすぎた・・・！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役員の期待（プレッシャー）による大改修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リリース日は絶対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リリース前月の定時は8:00〜23:00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デザイナーと連携が取れない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古参エンジニアが強すぎて風通しが悪い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もう嫌！と言って2週間で案件変えてもらいました　契約社員で良かった・・・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みなさんの働き方気になる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専業エンジニア？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ある分野のエキスパート？or ジェネラリスト？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普段は職場に通ってる？ or いつもリモート？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将来の展望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私は自分でサービスを作るのが夢です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生計のための仕事＋自作サービスで働いてみたい！！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