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ばーちゃるLT会★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>
                <a:solidFill>
                  <a:srgbClr val="434343"/>
                </a:solidFill>
              </a:rPr>
              <a:t>4/17(Fri)  19:00-</a:t>
            </a:r>
            <a:r>
              <a:rPr lang="ja" sz="6000">
                <a:solidFill>
                  <a:schemeClr val="lt1"/>
                </a:solidFill>
              </a:rPr>
              <a:t>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