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1c673875e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1c673875e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1c673875e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1c673875e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1c673875e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1c673875e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1c673875e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1c673875e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25460346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25460346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1c673875e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1c673875e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1c673875e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1c673875e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1c673875e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1c673875e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buto.qrunch.io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デザインパターン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武藤　梨沙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自己紹介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技術ブログ　</a:t>
            </a:r>
            <a:r>
              <a:rPr lang="ja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https://buto.qrunch.io/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GoFを学んでみた！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デザインパターンは初めて学んだ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Qiita「GoFデザインパターンまとめ@i-tanaka730」が教科書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Qiita記事を読んで、ブログに書いて理解する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23パターン見てみて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デザインパターンのねらい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ja"/>
              <a:t>変更に強いコードにする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ja"/>
              <a:t>実装の手間を省く（再利用）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ja"/>
              <a:t>予期せぬ不具合を生みにくくする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これは知ってよかった！パターン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いつ発揮する？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設計時に組み込まれていないとムリ？？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デザインパターン意識します宣言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