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39647d9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39647d9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9647d9b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9647d9b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9647d9b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9647d9b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9647d9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9647d9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9647d9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39647d9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9647d9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9647d9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39647d9b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39647d9b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39647d9b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39647d9b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9647d9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9647d9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9647d9b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9647d9b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マルチ・ポテンシャライト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979700" y="3569525"/>
            <a:ext cx="5184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武藤　梨沙</a:t>
            </a:r>
            <a:endParaRPr sz="3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複数のテーマを繋げるプロになる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客観視して「私だからできるテーマ」を見つける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だからとにかく気になったらやってみる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3000"/>
              <a:t>好きなことで仕事して稼ぎたい♡♡！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3"/>
                </a:solidFill>
              </a:rPr>
              <a:t>ぶとーです⊂</a:t>
            </a:r>
            <a:r>
              <a:rPr b="0" lang="ja">
                <a:solidFill>
                  <a:schemeClr val="accent3"/>
                </a:solidFill>
              </a:rPr>
              <a:t>(</a:t>
            </a:r>
            <a:r>
              <a:rPr lang="ja">
                <a:solidFill>
                  <a:schemeClr val="accent3"/>
                </a:solidFill>
              </a:rPr>
              <a:t>■-■⊂</a:t>
            </a:r>
            <a:r>
              <a:rPr b="0" lang="ja">
                <a:solidFill>
                  <a:schemeClr val="accent3"/>
                </a:solidFill>
              </a:rPr>
              <a:t>)</a:t>
            </a:r>
            <a:endParaRPr b="0"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開発部2G　所属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お仕事はJava、Pythonを使っていました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LTが好きです（話すのも聞くのも）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毎月We♡py開催中　楽しくPythonやろう！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096250" y="1627200"/>
            <a:ext cx="2951400" cy="21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飽きっぽい人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ってどう？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80310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飽きっぽいってコンプレックス…</a:t>
            </a:r>
            <a:endParaRPr sz="36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556500" y="1346075"/>
            <a:ext cx="8031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ja" sz="3000"/>
              <a:t>集中力がない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ja" sz="3000"/>
              <a:t>信念がない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ja" sz="3000"/>
              <a:t>中途半端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ja" sz="3000"/>
              <a:t>軸がブレてる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エンジニア＝エキスパートっていうイメージ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いや、ポテンシャルが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半端ないんだ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マルチ・ポテンシャライト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複数のことにポテンシャルがある人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好奇心旺盛、ハマると情熱を注ぐ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1つのテーマを短期間で切り替える人、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複数のテーマを抱える人もいる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いい言葉ですね（^^）</a:t>
            </a:r>
            <a:endParaRPr sz="24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250" y="984988"/>
            <a:ext cx="2531050" cy="37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あなたはマルチ・ポテンシャライト？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ja" sz="2400"/>
              <a:t>興味のあることがたくさん！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ja" sz="2400"/>
              <a:t>あるテーマに数ヶ月〜数年、かなり熱中するけど、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ある日冷める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ja" sz="2400"/>
              <a:t>興味のあるテーマにはどんどん取り組みたい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ja" sz="2400"/>
              <a:t>1つのテーマより複数掛け持ちしている方が楽しい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ja" sz="2400"/>
              <a:t>いつでも初心者になれる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今の</a:t>
            </a:r>
            <a:r>
              <a:rPr lang="ja"/>
              <a:t>私のプロジェクト！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ITスキル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数学やり直し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イベント企画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料理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おしゃれ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コンテンツ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まとめてやっちゃえ！！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ja" sz="3000"/>
              <a:t>ITスキル</a:t>
            </a:r>
            <a:r>
              <a:rPr lang="ja" sz="3000"/>
              <a:t>　×　</a:t>
            </a:r>
            <a:r>
              <a:rPr lang="ja" sz="3000">
                <a:solidFill>
                  <a:srgbClr val="3D85C6"/>
                </a:solidFill>
              </a:rPr>
              <a:t>コンテンツ</a:t>
            </a:r>
            <a:r>
              <a:rPr lang="ja" sz="3000"/>
              <a:t>　→　</a:t>
            </a:r>
            <a:r>
              <a:rPr lang="ja" sz="3000">
                <a:solidFill>
                  <a:srgbClr val="65C9BB"/>
                </a:solidFill>
              </a:rPr>
              <a:t>技術ブログ</a:t>
            </a:r>
            <a:endParaRPr sz="3000">
              <a:solidFill>
                <a:srgbClr val="65C9BB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ja" sz="3000">
                <a:solidFill>
                  <a:srgbClr val="4A86E8"/>
                </a:solidFill>
              </a:rPr>
              <a:t>数学</a:t>
            </a:r>
            <a:r>
              <a:rPr lang="ja" sz="3000"/>
              <a:t>　×　</a:t>
            </a:r>
            <a:r>
              <a:rPr b="1" lang="ja" sz="3000">
                <a:solidFill>
                  <a:schemeClr val="accent6"/>
                </a:solidFill>
              </a:rPr>
              <a:t>おしゃれ</a:t>
            </a:r>
            <a:endParaRPr b="1" sz="30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→　</a:t>
            </a:r>
            <a:r>
              <a:rPr lang="ja" sz="3000">
                <a:solidFill>
                  <a:srgbClr val="FF00FF"/>
                </a:solidFill>
              </a:rPr>
              <a:t>女子力高めな</a:t>
            </a:r>
            <a:r>
              <a:rPr lang="ja" sz="3000"/>
              <a:t>教育コンテンツ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ja" sz="3000">
                <a:solidFill>
                  <a:srgbClr val="FF9900"/>
                </a:solidFill>
              </a:rPr>
              <a:t>料理</a:t>
            </a:r>
            <a:r>
              <a:rPr lang="ja" sz="3000"/>
              <a:t>　×　コンテンツ　→　</a:t>
            </a:r>
            <a:r>
              <a:rPr lang="ja" sz="3000">
                <a:solidFill>
                  <a:schemeClr val="accent5"/>
                </a:solidFill>
              </a:rPr>
              <a:t>料理小説</a:t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