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155635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15563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115563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115563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29898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29898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298989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298989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298989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298989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Java画像マスクだとコード量が多くて、pythonはこんなに簡単に書けるのがびっくり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仕事ができるようになるには統計、機械学習の知識も必要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jupyterノートブックの手軽さがとても良い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Python</a:t>
            </a:r>
            <a:r>
              <a:rPr lang="ja">
                <a:latin typeface="MS PGothic"/>
                <a:ea typeface="MS PGothic"/>
                <a:cs typeface="MS PGothic"/>
                <a:sym typeface="MS PGothic"/>
              </a:rPr>
              <a:t> デビューした！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今年の夏は流行ってましたね～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9900FF"/>
                </a:solidFill>
              </a:rPr>
              <a:t>プロフィール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5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MS PGothic"/>
                <a:ea typeface="MS PGothic"/>
                <a:cs typeface="MS PGothic"/>
                <a:sym typeface="MS PGothic"/>
              </a:rPr>
              <a:t>武藤　梨沙（ぶとう　りさ）</a:t>
            </a:r>
            <a:endParaRPr sz="24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>
                <a:latin typeface="MS PGothic"/>
                <a:ea typeface="MS PGothic"/>
                <a:cs typeface="MS PGothic"/>
                <a:sym typeface="MS PGothic"/>
              </a:rPr>
              <a:t>株式会社オープンストリームで働いています</a:t>
            </a:r>
            <a:endParaRPr sz="24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>
                <a:latin typeface="MS PGothic"/>
                <a:ea typeface="MS PGothic"/>
                <a:cs typeface="MS PGothic"/>
                <a:sym typeface="MS PGothic"/>
              </a:rPr>
              <a:t>9月あたりから　もぞもぞ　しだした</a:t>
            </a:r>
            <a:endParaRPr sz="24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>
                <a:latin typeface="MS PGothic"/>
                <a:ea typeface="MS PGothic"/>
                <a:cs typeface="MS PGothic"/>
                <a:sym typeface="MS PGothic"/>
              </a:rPr>
              <a:t>最近は　</a:t>
            </a:r>
            <a:r>
              <a:rPr lang="ja" sz="2400">
                <a:solidFill>
                  <a:srgbClr val="FF00FF"/>
                </a:solidFill>
                <a:latin typeface="MS PGothic"/>
                <a:ea typeface="MS PGothic"/>
                <a:cs typeface="MS PGothic"/>
                <a:sym typeface="MS PGothic"/>
              </a:rPr>
              <a:t>宝塚　</a:t>
            </a:r>
            <a:r>
              <a:rPr lang="ja" sz="2400">
                <a:solidFill>
                  <a:srgbClr val="434343"/>
                </a:solidFill>
                <a:latin typeface="MS PGothic"/>
                <a:ea typeface="MS PGothic"/>
                <a:cs typeface="MS PGothic"/>
                <a:sym typeface="MS PGothic"/>
              </a:rPr>
              <a:t>がたのしい</a:t>
            </a:r>
            <a:endParaRPr sz="2400">
              <a:solidFill>
                <a:srgbClr val="434343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25" y="1498525"/>
            <a:ext cx="2690424" cy="3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S PGothic"/>
                <a:ea typeface="MS PGothic"/>
                <a:cs typeface="MS PGothic"/>
                <a:sym typeface="MS PGothic"/>
              </a:rPr>
              <a:t>Pythonデビューするきっかけ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391075" y="1468825"/>
            <a:ext cx="54411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MS PGothic"/>
                <a:ea typeface="MS PGothic"/>
                <a:cs typeface="MS PGothic"/>
                <a:sym typeface="MS PGothic"/>
              </a:rPr>
              <a:t>たまたま参画した案件が</a:t>
            </a:r>
            <a:endParaRPr sz="24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3000">
                <a:solidFill>
                  <a:srgbClr val="FF0000"/>
                </a:solidFill>
                <a:latin typeface="MS PGothic"/>
                <a:ea typeface="MS PGothic"/>
                <a:cs typeface="MS PGothic"/>
                <a:sym typeface="MS PGothic"/>
              </a:rPr>
              <a:t>機械学習</a:t>
            </a:r>
            <a:endParaRPr b="1" sz="3000">
              <a:solidFill>
                <a:srgbClr val="FF0000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400">
                <a:latin typeface="MS PGothic"/>
                <a:ea typeface="MS PGothic"/>
                <a:cs typeface="MS PGothic"/>
                <a:sym typeface="MS PGothic"/>
              </a:rPr>
              <a:t>だった！</a:t>
            </a:r>
            <a:endParaRPr sz="240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25" y="1468825"/>
            <a:ext cx="2951850" cy="32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980175"/>
            <a:ext cx="81438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763250" y="183950"/>
            <a:ext cx="56175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Source Code Pro"/>
                <a:ea typeface="Source Code Pro"/>
                <a:cs typeface="Source Code Pro"/>
                <a:sym typeface="Source Code Pro"/>
              </a:rPr>
              <a:t>open cv を使ってみた！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50" y="152400"/>
            <a:ext cx="728388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688275" y="2370100"/>
            <a:ext cx="2405400" cy="898500"/>
          </a:xfrm>
          <a:prstGeom prst="wedgeRoundRectCallout">
            <a:avLst>
              <a:gd fmla="val -68530" name="adj1"/>
              <a:gd fmla="val -2244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ピンクだけ切り出せた！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分からないけど、おもしろい！！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