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d9f403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d9f403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d9f403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d9f403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d9f403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d9f403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1455f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1455f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00d73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a00d73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a00d738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a00d73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d9f403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d9f403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a00d73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a00d73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9f403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9f403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00d73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a00d73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a00d738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a00d73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d9f403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d9f403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to.qrunch.io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workship.com/magazine/pink-palette-desig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800"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ja" sz="4800"/>
              <a:t>で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好きなもの分析してみた！</a:t>
            </a:r>
            <a:endParaRPr sz="4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武藤　梨沙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相関分析　完了！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875" y="354575"/>
            <a:ext cx="2895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725" y="410713"/>
            <a:ext cx="5715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689263" y="105850"/>
            <a:ext cx="2327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RED　相関係数：0.454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296475" y="105850"/>
            <a:ext cx="2729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GREEN</a:t>
            </a:r>
            <a:r>
              <a:rPr lang="ja">
                <a:latin typeface="Meiryo"/>
                <a:ea typeface="Meiryo"/>
                <a:cs typeface="Meiryo"/>
                <a:sym typeface="Meiryo"/>
              </a:rPr>
              <a:t>　相関係数：-0.526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700700" y="4496725"/>
            <a:ext cx="2327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BLUE</a:t>
            </a:r>
            <a:r>
              <a:rPr lang="ja">
                <a:latin typeface="Meiryo"/>
                <a:ea typeface="Meiryo"/>
                <a:cs typeface="Meiryo"/>
                <a:sym typeface="Meiryo"/>
              </a:rPr>
              <a:t>　相関係数：0.</a:t>
            </a:r>
            <a:r>
              <a:rPr lang="ja">
                <a:latin typeface="Meiryo"/>
                <a:ea typeface="Meiryo"/>
                <a:cs typeface="Meiryo"/>
                <a:sym typeface="Meiryo"/>
              </a:rPr>
              <a:t>330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00" y="417650"/>
            <a:ext cx="285582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6050" y="2662000"/>
            <a:ext cx="29146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分析してわかったこと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・</a:t>
            </a:r>
            <a:r>
              <a:rPr lang="ja" sz="3000"/>
              <a:t>GREEN</a:t>
            </a:r>
            <a:r>
              <a:rPr lang="ja" sz="3000"/>
              <a:t>値と</a:t>
            </a:r>
            <a:r>
              <a:rPr lang="ja" sz="3000"/>
              <a:t>好きPtに負の相関あり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3000"/>
              <a:t>　→　</a:t>
            </a:r>
            <a:r>
              <a:rPr lang="ja" sz="3000">
                <a:solidFill>
                  <a:srgbClr val="FC0FC0"/>
                </a:solidFill>
              </a:rPr>
              <a:t>色の濃いピンク</a:t>
            </a:r>
            <a:endParaRPr sz="3000">
              <a:solidFill>
                <a:srgbClr val="FC0F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30800" y="1719225"/>
            <a:ext cx="8282400" cy="18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12/25(水)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Python勉強会やります！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ぶとーです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</a:t>
            </a:r>
            <a:r>
              <a:rPr lang="ja" sz="2400"/>
              <a:t>python歴　2ヶ月（仕事きっかけ）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・楽しく機械学習したい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・ブログ書いてます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　</a:t>
            </a:r>
            <a:r>
              <a:rPr lang="ja" sz="2400" u="sng">
                <a:solidFill>
                  <a:schemeClr val="hlink"/>
                </a:solidFill>
                <a:hlinkClick r:id="rId3"/>
              </a:rPr>
              <a:t>https://buto.qrunch.io/</a:t>
            </a:r>
            <a:endParaRPr sz="2400">
              <a:solidFill>
                <a:srgbClr val="B7B7B7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694" y="2889450"/>
            <a:ext cx="1818250" cy="1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分析してみた！テーマは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5328">
            <a:off x="6973170" y="-12024"/>
            <a:ext cx="1844334" cy="184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6077">
            <a:off x="5384025" y="287722"/>
            <a:ext cx="1610354" cy="161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425" y="1743825"/>
            <a:ext cx="4434700" cy="33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73686">
            <a:off x="152400" y="152400"/>
            <a:ext cx="2513249" cy="188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18880">
            <a:off x="152400" y="2661787"/>
            <a:ext cx="2513250" cy="25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7925" y="1837100"/>
            <a:ext cx="40481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81800"/>
            <a:ext cx="85206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ピンクと好きを相関分析</a:t>
            </a:r>
            <a:endParaRPr sz="3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1286450"/>
            <a:ext cx="83619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iryo"/>
              <a:ea typeface="Meiryo"/>
              <a:cs typeface="Meiryo"/>
              <a:sym typeface="Meiry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eiryo"/>
              <a:buChar char="●"/>
            </a:pPr>
            <a:r>
              <a:rPr lang="ja" sz="3000">
                <a:latin typeface="Meiryo"/>
                <a:ea typeface="Meiryo"/>
                <a:cs typeface="Meiryo"/>
                <a:sym typeface="Meiryo"/>
              </a:rPr>
              <a:t>「RGB値」と「好きPt」に関連があるか</a:t>
            </a:r>
            <a:endParaRPr sz="30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latin typeface="Meiryo"/>
                <a:ea typeface="Meiryo"/>
                <a:cs typeface="Meiryo"/>
                <a:sym typeface="Meiryo"/>
              </a:rPr>
              <a:t>（Ptは0～5で0.5刻み）</a:t>
            </a:r>
            <a:endParaRPr sz="3000">
              <a:latin typeface="Meiryo"/>
              <a:ea typeface="Meiryo"/>
              <a:cs typeface="Meiryo"/>
              <a:sym typeface="Meiry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iryo"/>
              <a:ea typeface="Meiryo"/>
              <a:cs typeface="Meiryo"/>
              <a:sym typeface="Meiry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eiryo"/>
              <a:buChar char="●"/>
            </a:pPr>
            <a:r>
              <a:rPr lang="ja" sz="3000">
                <a:latin typeface="Meiryo"/>
                <a:ea typeface="Meiryo"/>
                <a:cs typeface="Meiryo"/>
                <a:sym typeface="Meiryo"/>
              </a:rPr>
              <a:t>WEBデザインに使われるピンク24種類</a:t>
            </a:r>
            <a:endParaRPr sz="3000">
              <a:latin typeface="Meiryo"/>
              <a:ea typeface="Meiryo"/>
              <a:cs typeface="Meiryo"/>
              <a:sym typeface="Meiry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u="sng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r:id="rId3"/>
              </a:rPr>
              <a:t>https://goworkship.com/magazine/pink-palette-design/</a:t>
            </a:r>
            <a:endParaRPr sz="3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123550" y="337600"/>
            <a:ext cx="2327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FC0FC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</a:t>
            </a:r>
            <a:endParaRPr sz="3600">
              <a:solidFill>
                <a:srgbClr val="FC0F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123550" y="1272375"/>
            <a:ext cx="2327100" cy="449400"/>
          </a:xfrm>
          <a:prstGeom prst="rect">
            <a:avLst/>
          </a:prstGeom>
          <a:solidFill>
            <a:srgbClr val="FF6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123550" y="2038625"/>
            <a:ext cx="2327100" cy="449400"/>
          </a:xfrm>
          <a:prstGeom prst="rect">
            <a:avLst/>
          </a:prstGeom>
          <a:solidFill>
            <a:srgbClr val="FE5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123550" y="2804875"/>
            <a:ext cx="2327100" cy="449400"/>
          </a:xfrm>
          <a:prstGeom prst="rect">
            <a:avLst/>
          </a:prstGeom>
          <a:solidFill>
            <a:srgbClr val="FF69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123550" y="3511013"/>
            <a:ext cx="2327100" cy="4494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123550" y="4217150"/>
            <a:ext cx="2327100" cy="449400"/>
          </a:xfrm>
          <a:prstGeom prst="rect">
            <a:avLst/>
          </a:prstGeom>
          <a:solidFill>
            <a:srgbClr val="FC0F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191750" y="337600"/>
            <a:ext cx="2327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DISLIKE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191750" y="1272375"/>
            <a:ext cx="2327100" cy="449400"/>
          </a:xfrm>
          <a:prstGeom prst="rect">
            <a:avLst/>
          </a:prstGeom>
          <a:solidFill>
            <a:srgbClr val="F5C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191750" y="2038625"/>
            <a:ext cx="2327100" cy="449400"/>
          </a:xfrm>
          <a:prstGeom prst="rect">
            <a:avLst/>
          </a:prstGeom>
          <a:solidFill>
            <a:srgbClr val="EC5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191750" y="2804875"/>
            <a:ext cx="2327100" cy="449400"/>
          </a:xfrm>
          <a:prstGeom prst="rect">
            <a:avLst/>
          </a:prstGeom>
          <a:solidFill>
            <a:srgbClr val="DE6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191750" y="3490950"/>
            <a:ext cx="2327100" cy="449400"/>
          </a:xfrm>
          <a:prstGeom prst="rect">
            <a:avLst/>
          </a:prstGeom>
          <a:solidFill>
            <a:srgbClr val="FDAB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191750" y="4177025"/>
            <a:ext cx="2327100" cy="449400"/>
          </a:xfrm>
          <a:prstGeom prst="rect">
            <a:avLst/>
          </a:prstGeom>
          <a:solidFill>
            <a:srgbClr val="FDB9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相関分析ってなんだ？？？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ｘとｙの</a:t>
            </a:r>
            <a:r>
              <a:rPr lang="ja"/>
              <a:t>関係を分析すること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・ｘが増えた→ｙも増えた　「正の相関あり」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3000"/>
              <a:t>・RED値が増えたら好きなピンク色？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75" y="1211600"/>
            <a:ext cx="3217925" cy="36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150" y="1756600"/>
            <a:ext cx="37052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649150" y="458925"/>
            <a:ext cx="28173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Meiryo"/>
                <a:ea typeface="Meiryo"/>
                <a:cs typeface="Meiryo"/>
                <a:sym typeface="Meiryo"/>
              </a:rPr>
              <a:t>RGB値と好きPtのデータ</a:t>
            </a:r>
            <a:endParaRPr sz="18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190775" y="458925"/>
            <a:ext cx="28173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Meiryo"/>
                <a:ea typeface="Meiryo"/>
                <a:cs typeface="Meiryo"/>
                <a:sym typeface="Meiryo"/>
              </a:rPr>
              <a:t>青い点：1つの色</a:t>
            </a:r>
            <a:endParaRPr sz="18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Meiryo"/>
                <a:ea typeface="Meiryo"/>
                <a:cs typeface="Meiryo"/>
                <a:sym typeface="Meiryo"/>
              </a:rPr>
              <a:t>赤い線：中間値</a:t>
            </a:r>
            <a:endParaRPr sz="18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