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2c.bitbucket.io/flask/quickstart.html#quickstar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64284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64284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642846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642846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642846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3642846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642846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642846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642846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642846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642846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642846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Flask公式リファレンス-クイックスタート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2"/>
              </a:rPr>
              <a:t>https://a2c.bitbucket.io/flask/quickstart.html#quickstart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642846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642846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642846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642846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5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Flaskインストール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900"/>
            <a:ext cx="45148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5243950" y="1994100"/>
            <a:ext cx="3184500" cy="1019700"/>
          </a:xfrm>
          <a:prstGeom prst="wedgeRoundRectCallout">
            <a:avLst>
              <a:gd fmla="val -88171" name="adj1"/>
              <a:gd fmla="val -17981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Anacondaでは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チャンネル：conda-forgeを使う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7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Flaskインストール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775"/>
            <a:ext cx="6949500" cy="39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381325" y="1702200"/>
            <a:ext cx="2174400" cy="436200"/>
          </a:xfrm>
          <a:prstGeom prst="wedgeRoundRectCallout">
            <a:avLst>
              <a:gd fmla="val -24066" name="adj1"/>
              <a:gd fmla="val 17458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最新verをインストール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jinja2（テンプレートエンジン）インストール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9950"/>
            <a:ext cx="679801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IDEインストール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0125"/>
            <a:ext cx="679801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5525775" y="2286025"/>
            <a:ext cx="3382200" cy="1493100"/>
          </a:xfrm>
          <a:prstGeom prst="wedgeRoundRectCallout">
            <a:avLst>
              <a:gd fmla="val -61372" name="adj1"/>
              <a:gd fmla="val -190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Anaconda</a:t>
            </a:r>
            <a:r>
              <a:rPr lang="ja"/>
              <a:t>Navigatorからは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PyCharmとVSCodeがインストール可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※IDEは何でもOKです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IDE起動～プロジェクト作成　※PyCharm利用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250"/>
            <a:ext cx="520077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5606300" y="1356288"/>
            <a:ext cx="3382200" cy="1493100"/>
          </a:xfrm>
          <a:prstGeom prst="wedgeRoundRectCallout">
            <a:avLst>
              <a:gd fmla="val -61372" name="adj1"/>
              <a:gd fmla="val -190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CreateNewProjectを選択して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location入力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PythonインタプリタはFlaskを入れた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環境を選択する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761800" y="2936350"/>
            <a:ext cx="3267000" cy="1102200"/>
          </a:xfrm>
          <a:prstGeom prst="wedgeRoundRectCallout">
            <a:avLst>
              <a:gd fmla="val -61372" name="adj1"/>
              <a:gd fmla="val -190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[…]を押すとPythonインタプリタを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追加できる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とりあえず１画面つくる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68839" l="0" r="81406" t="0"/>
          <a:stretch/>
        </p:blipFill>
        <p:spPr>
          <a:xfrm>
            <a:off x="311700" y="1792975"/>
            <a:ext cx="3012048" cy="27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827475" y="1792975"/>
            <a:ext cx="50049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ー </a:t>
            </a:r>
            <a:r>
              <a:rPr lang="ja"/>
              <a:t>flask（プロジェクト名）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┣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 ┣ base.html（ページのアウトライン）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　 ┣ main.html（ページのコンテンツ）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┣ HelloWorld.py（コントローラー）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コードは「flask.zip」にあります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7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ターミナルから内部サーバ起動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9950"/>
            <a:ext cx="627400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4694850" y="3225375"/>
            <a:ext cx="3267000" cy="1489800"/>
          </a:xfrm>
          <a:prstGeom prst="wedgeRoundRectCallout">
            <a:avLst>
              <a:gd fmla="val -61372" name="adj1"/>
              <a:gd fmla="val -190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HelloWorld.py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画面下部にターミナルがある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コマンドプロンプトから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activate 環境名　してもOK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画面が表示される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419" l="0" r="0" t="-3420"/>
          <a:stretch/>
        </p:blipFill>
        <p:spPr>
          <a:xfrm>
            <a:off x="966125" y="1089750"/>
            <a:ext cx="697964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5218250" y="1465325"/>
            <a:ext cx="3267000" cy="1046700"/>
          </a:xfrm>
          <a:prstGeom prst="wedgeRoundRectCallout">
            <a:avLst>
              <a:gd fmla="val -61372" name="adj1"/>
              <a:gd fmla="val -1907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デフォルトポートは5000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ターミナル標準出力にリンクがある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